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56" r:id="rId3"/>
    <p:sldId id="274" r:id="rId4"/>
    <p:sldId id="275" r:id="rId5"/>
    <p:sldId id="273" r:id="rId6"/>
    <p:sldId id="277" r:id="rId7"/>
    <p:sldId id="27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pric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기초사용법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01- Git </a:t>
            </a:r>
            <a:r>
              <a:rPr lang="ko-KR" altLang="en-US" sz="1292" smtClean="0">
                <a:latin typeface="+mj-ea"/>
                <a:ea typeface="+mj-ea"/>
              </a:rPr>
              <a:t>설치하기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5" y="2111894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1314" y="4652083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설치화면의 기본 체크된 상태로 다음으로 넘어간다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14" y="2111895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28913" y="4658826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Use Git from the Windows Command Prompt</a:t>
            </a:r>
            <a:r>
              <a:rPr lang="ko-KR" altLang="en-US" sz="1200" smtClean="0"/>
              <a:t>를 선택하고 설치를 마무리한다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Github </a:t>
            </a:r>
            <a:r>
              <a:rPr lang="ko-KR" altLang="en-US" sz="1292" smtClean="0">
                <a:latin typeface="+mj-ea"/>
                <a:ea typeface="+mj-ea"/>
              </a:rPr>
              <a:t>설치 및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ko-KR" altLang="en-US" sz="1292" smtClean="0">
                <a:latin typeface="+mj-ea"/>
                <a:ea typeface="+mj-ea"/>
              </a:rPr>
              <a:t>계정 등록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25477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윈도우용 </a:t>
            </a:r>
            <a:r>
              <a:rPr lang="en-US" altLang="ko-KR" sz="1200" smtClean="0"/>
              <a:t>Github Desktop Installer</a:t>
            </a:r>
            <a:r>
              <a:rPr lang="ko-KR" altLang="en-US" sz="1200" smtClean="0"/>
              <a:t>를 다운받아 설치한다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>
                <a:hlinkClick r:id="rId3"/>
              </a:rPr>
              <a:t>https://desktop.github.com</a:t>
            </a:r>
            <a:r>
              <a:rPr lang="en-US" altLang="ko-KR" sz="1200" smtClean="0">
                <a:hlinkClick r:id="rId3"/>
              </a:rPr>
              <a:t>/</a:t>
            </a:r>
            <a:endParaRPr lang="en-US" altLang="ko-KR" sz="1200" smtClean="0"/>
          </a:p>
          <a:p>
            <a:r>
              <a:rPr lang="en-US" altLang="ko-KR" sz="1200" smtClean="0"/>
              <a:t>Github Desktop</a:t>
            </a:r>
            <a:r>
              <a:rPr lang="ko-KR" altLang="en-US" sz="1200" smtClean="0"/>
              <a:t>를 설치완료하고 실행하면 </a:t>
            </a:r>
            <a:r>
              <a:rPr lang="en-US" altLang="ko-KR" sz="1200" smtClean="0"/>
              <a:t>Github</a:t>
            </a:r>
            <a:r>
              <a:rPr lang="ko-KR" altLang="en-US" sz="1200" smtClean="0"/>
              <a:t>의 계정 정보를 요구한다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587314" y="218095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en-US" altLang="ko-KR" sz="1200" smtClean="0">
                <a:hlinkClick r:id="rId4"/>
              </a:rPr>
              <a:t>https://github.com/pricing</a:t>
            </a:r>
            <a:r>
              <a:rPr lang="en-US" altLang="ko-KR" sz="1200" smtClean="0"/>
              <a:t> </a:t>
            </a:r>
            <a:r>
              <a:rPr lang="ko-KR" altLang="en-US" sz="1200" smtClean="0"/>
              <a:t>에서 계정을 등록을 시작한다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필요한 정보를 입력하고 </a:t>
            </a:r>
            <a:r>
              <a:rPr lang="en-US" altLang="ko-KR" sz="1200" smtClean="0"/>
              <a:t>Free Plan</a:t>
            </a:r>
            <a:r>
              <a:rPr lang="ko-KR" altLang="en-US" sz="1200" smtClean="0"/>
              <a:t>으로 계정등록을 완료한다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3. </a:t>
            </a:r>
            <a:r>
              <a:rPr lang="ko-KR" altLang="en-US" sz="1200" smtClean="0"/>
              <a:t>등록한 계정정보를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에 입력하여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의 사용준비를 완료한다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09312"/>
              </p:ext>
            </p:extLst>
          </p:nvPr>
        </p:nvGraphicFramePr>
        <p:xfrm>
          <a:off x="799496" y="219654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496" y="219654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344880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131715"/>
              </p:ext>
            </p:extLst>
          </p:nvPr>
        </p:nvGraphicFramePr>
        <p:xfrm>
          <a:off x="2672813" y="2250171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250171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03- Github </a:t>
            </a:r>
            <a:r>
              <a:rPr lang="en-US" altLang="ko-KR" sz="1292" smtClean="0">
                <a:latin typeface="+mj-ea"/>
                <a:ea typeface="+mj-ea"/>
              </a:rPr>
              <a:t>Local </a:t>
            </a:r>
            <a:r>
              <a:rPr lang="ko-KR" altLang="en-US" sz="1292" smtClean="0">
                <a:latin typeface="+mj-ea"/>
                <a:ea typeface="+mj-ea"/>
              </a:rPr>
              <a:t>저장소 </a:t>
            </a:r>
            <a:r>
              <a:rPr lang="ko-KR" altLang="en-US" sz="1292" smtClean="0">
                <a:latin typeface="+mj-ea"/>
                <a:ea typeface="+mj-ea"/>
              </a:rPr>
              <a:t>만들기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748" y="1699666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059723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3828277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2686929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338733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356339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032782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1683254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032782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024374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165231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296349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431346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4932890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234375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en-US" altLang="ko-KR" sz="1292" smtClean="0">
                <a:latin typeface="+mj-ea"/>
                <a:ea typeface="+mj-ea"/>
              </a:rPr>
              <a:t>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1579256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049734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502172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221707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1650207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2671764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335882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209677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281489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4692671"/>
            <a:ext cx="100013" cy="285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095753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4862515"/>
            <a:ext cx="157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2916922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2809876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PPT,DOC,PSD,AI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578769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04- </a:t>
            </a:r>
            <a:r>
              <a:rPr lang="en-US" altLang="ko-KR" sz="1292" smtClean="0">
                <a:latin typeface="+mj-ea"/>
                <a:ea typeface="+mj-ea"/>
              </a:rPr>
              <a:t>Github </a:t>
            </a:r>
            <a:r>
              <a:rPr lang="en-US" altLang="ko-KR" sz="1292" smtClean="0">
                <a:latin typeface="+mj-ea"/>
                <a:ea typeface="+mj-ea"/>
              </a:rPr>
              <a:t>Local </a:t>
            </a:r>
            <a:r>
              <a:rPr lang="ko-KR" altLang="en-US" sz="1292" smtClean="0">
                <a:latin typeface="+mj-ea"/>
                <a:ea typeface="+mj-ea"/>
              </a:rPr>
              <a:t>파일변경 확인 및 커밋</a:t>
            </a:r>
            <a:r>
              <a:rPr lang="en-US" altLang="ko-KR" sz="1292" smtClean="0">
                <a:latin typeface="+mj-ea"/>
                <a:ea typeface="+mj-ea"/>
              </a:rPr>
              <a:t>(Commit)</a:t>
            </a:r>
            <a:r>
              <a:rPr lang="ko-KR" altLang="en-US" sz="1292" smtClean="0">
                <a:latin typeface="+mj-ea"/>
                <a:ea typeface="+mj-ea"/>
              </a:rPr>
              <a:t>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221707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643063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771777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370014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116808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2916922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2809876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PPT,DOC,PSD,AI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02- Github </a:t>
            </a:r>
            <a:r>
              <a:rPr lang="ko-KR" altLang="en-US" sz="1292" smtClean="0">
                <a:latin typeface="+mj-ea"/>
                <a:ea typeface="+mj-ea"/>
              </a:rPr>
              <a:t>계정 등록하기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670" y="1351883"/>
            <a:ext cx="75715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9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00" y="1791750"/>
            <a:ext cx="4023750" cy="37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1200" y="4024800"/>
            <a:ext cx="16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git add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76000" y="4219200"/>
            <a:ext cx="3744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400" y="4803600"/>
            <a:ext cx="16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git commit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377200" y="4998000"/>
            <a:ext cx="17844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53875"/>
              </p:ext>
            </p:extLst>
          </p:nvPr>
        </p:nvGraphicFramePr>
        <p:xfrm>
          <a:off x="598140" y="1247823"/>
          <a:ext cx="7878967" cy="26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ls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디렉토리 내 내용 출력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mkdir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 생성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rm -rf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2485</TotalTime>
  <Words>237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153</cp:revision>
  <dcterms:created xsi:type="dcterms:W3CDTF">2015-10-02T14:28:41Z</dcterms:created>
  <dcterms:modified xsi:type="dcterms:W3CDTF">2015-10-21T17:25:14Z</dcterms:modified>
</cp:coreProperties>
</file>