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72" r:id="rId2"/>
    <p:sldId id="256" r:id="rId3"/>
    <p:sldId id="274" r:id="rId4"/>
    <p:sldId id="275" r:id="rId5"/>
    <p:sldId id="273" r:id="rId6"/>
    <p:sldId id="26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32B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4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72387" y="164893"/>
            <a:ext cx="4644476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b="1" smtClean="0">
                <a:latin typeface="+mj-ea"/>
                <a:ea typeface="+mj-ea"/>
              </a:rPr>
              <a:t>Git, Github</a:t>
            </a:r>
            <a:r>
              <a:rPr lang="en-US" altLang="ko-KR" sz="1662" b="1" baseline="0" smtClean="0">
                <a:latin typeface="+mj-ea"/>
                <a:ea typeface="+mj-ea"/>
              </a:rPr>
              <a:t> </a:t>
            </a:r>
            <a:r>
              <a:rPr lang="ko-KR" altLang="en-US" sz="1662" b="1" baseline="0" smtClean="0">
                <a:latin typeface="+mj-ea"/>
                <a:ea typeface="+mj-ea"/>
              </a:rPr>
              <a:t>익히기</a:t>
            </a:r>
            <a:endParaRPr lang="ko-KR" altLang="en-US" sz="1662" b="1">
              <a:latin typeface="+mj-ea"/>
              <a:ea typeface="+mj-ea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6718" y="6455802"/>
            <a:ext cx="2057400" cy="258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33975" y="569626"/>
            <a:ext cx="8830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1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3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github.com/pric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221092"/>
            <a:ext cx="7939415" cy="228559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</a:rPr>
              <a:t>Git, Github</a:t>
            </a:r>
            <a:r>
              <a:rPr lang="en-US" altLang="ko-KR" sz="3200" b="1" smtClean="0">
                <a:solidFill>
                  <a:schemeClr val="bg1"/>
                </a:solidFill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</a:rPr>
            </a:br>
            <a:r>
              <a:rPr lang="ko-KR" altLang="en-US" sz="6000" smtClean="0">
                <a:solidFill>
                  <a:schemeClr val="bg1"/>
                </a:solidFill>
              </a:rPr>
              <a:t>기초사용법</a:t>
            </a:r>
            <a:r>
              <a:rPr lang="en-US" altLang="ko-KR" sz="6000" b="1">
                <a:solidFill>
                  <a:schemeClr val="bg1"/>
                </a:solidFill>
              </a:rPr>
              <a:t/>
            </a:r>
            <a:br>
              <a:rPr lang="en-US" altLang="ko-KR" sz="6000" b="1">
                <a:solidFill>
                  <a:schemeClr val="bg1"/>
                </a:solidFill>
              </a:rPr>
            </a:br>
            <a:r>
              <a:rPr lang="en-US" altLang="ko-KR" sz="1200" smtClean="0">
                <a:solidFill>
                  <a:schemeClr val="bg1"/>
                </a:solidFill>
              </a:rPr>
              <a:t/>
            </a:r>
            <a:br>
              <a:rPr lang="en-US" altLang="ko-KR" sz="1200" smtClean="0">
                <a:solidFill>
                  <a:schemeClr val="bg1"/>
                </a:solidFill>
              </a:rPr>
            </a:br>
            <a:endParaRPr lang="ko-KR" altLang="en-US" sz="1108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60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01- Git </a:t>
            </a:r>
            <a:r>
              <a:rPr lang="ko-KR" altLang="en-US" sz="1292" smtClean="0">
                <a:latin typeface="+mj-ea"/>
                <a:ea typeface="+mj-ea"/>
              </a:rPr>
              <a:t>설치하기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4670" y="1254778"/>
            <a:ext cx="75715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</a:t>
            </a:r>
            <a:r>
              <a:rPr lang="ko-KR" altLang="en-US" sz="1200" smtClean="0"/>
              <a:t>아래 링크에서 자신의 시스템과 맞는 버전의 </a:t>
            </a:r>
            <a:r>
              <a:rPr lang="en-US" altLang="ko-KR" sz="1200" smtClean="0"/>
              <a:t>installer</a:t>
            </a:r>
            <a:r>
              <a:rPr lang="ko-KR" altLang="en-US" sz="1200" smtClean="0"/>
              <a:t>를 다운로드 한다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>
                <a:hlinkClick r:id="rId2"/>
              </a:rPr>
              <a:t>https://git-scm.com/downloads</a:t>
            </a:r>
            <a:endParaRPr lang="ko-KR" altLang="en-US" sz="9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15" y="2111894"/>
            <a:ext cx="3104771" cy="240790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71314" y="4652083"/>
            <a:ext cx="3226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2. </a:t>
            </a:r>
            <a:r>
              <a:rPr lang="ko-KR" altLang="en-US" sz="1200" smtClean="0"/>
              <a:t>설치화면의 기본 체크된 상태로 다음으로 넘어간다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914" y="2111895"/>
            <a:ext cx="3109469" cy="241155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28913" y="4658826"/>
            <a:ext cx="3468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3. Use Git from the Windows Command Prompt</a:t>
            </a:r>
            <a:r>
              <a:rPr lang="ko-KR" altLang="en-US" sz="1200" smtClean="0"/>
              <a:t>를 선택하고 설치를 마무리한다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9971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02- Git</a:t>
            </a:r>
            <a:r>
              <a:rPr lang="en-US" altLang="ko-KR" sz="1292" smtClean="0">
                <a:latin typeface="+mj-ea"/>
                <a:ea typeface="+mj-ea"/>
              </a:rPr>
              <a:t>hub</a:t>
            </a:r>
            <a:r>
              <a:rPr lang="en-US" altLang="ko-KR" sz="1292" smtClean="0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설치 및 </a:t>
            </a:r>
            <a:r>
              <a:rPr lang="en-US" altLang="ko-KR" sz="1292" smtClean="0">
                <a:latin typeface="+mj-ea"/>
                <a:ea typeface="+mj-ea"/>
              </a:rPr>
              <a:t>Github </a:t>
            </a:r>
            <a:r>
              <a:rPr lang="ko-KR" altLang="en-US" sz="1292" smtClean="0">
                <a:latin typeface="+mj-ea"/>
                <a:ea typeface="+mj-ea"/>
              </a:rPr>
              <a:t>계정 등록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4670" y="1254778"/>
            <a:ext cx="75715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</a:t>
            </a:r>
            <a:r>
              <a:rPr lang="ko-KR" altLang="en-US" sz="1200" smtClean="0"/>
              <a:t>아래 링크에서 윈도우용 </a:t>
            </a:r>
            <a:r>
              <a:rPr lang="en-US" altLang="ko-KR" sz="1200" smtClean="0"/>
              <a:t>Github Desktop Installer</a:t>
            </a:r>
            <a:r>
              <a:rPr lang="ko-KR" altLang="en-US" sz="1200" smtClean="0"/>
              <a:t>를 다운받아 설치한다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>
                <a:hlinkClick r:id="rId3"/>
              </a:rPr>
              <a:t>https://</a:t>
            </a:r>
            <a:r>
              <a:rPr lang="en-US" altLang="ko-KR" sz="1200">
                <a:hlinkClick r:id="rId3"/>
              </a:rPr>
              <a:t>desktop.github.com</a:t>
            </a:r>
            <a:r>
              <a:rPr lang="en-US" altLang="ko-KR" sz="1200" smtClean="0">
                <a:hlinkClick r:id="rId3"/>
              </a:rPr>
              <a:t>/</a:t>
            </a:r>
            <a:endParaRPr lang="en-US" altLang="ko-KR" sz="1200" smtClean="0"/>
          </a:p>
          <a:p>
            <a:r>
              <a:rPr lang="en-US" altLang="ko-KR" sz="1200" smtClean="0"/>
              <a:t>Github Desktop</a:t>
            </a:r>
            <a:r>
              <a:rPr lang="ko-KR" altLang="en-US" sz="1200" smtClean="0"/>
              <a:t>를 설치완료하고 실행하면 </a:t>
            </a:r>
            <a:r>
              <a:rPr lang="en-US" altLang="ko-KR" sz="1200" smtClean="0"/>
              <a:t>Github</a:t>
            </a:r>
            <a:r>
              <a:rPr lang="ko-KR" altLang="en-US" sz="1200" smtClean="0"/>
              <a:t>의 계정 정보를 요구한다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38" name="TextBox 37"/>
          <p:cNvSpPr txBox="1"/>
          <p:nvPr/>
        </p:nvSpPr>
        <p:spPr>
          <a:xfrm>
            <a:off x="4587314" y="2180954"/>
            <a:ext cx="39086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2. </a:t>
            </a:r>
            <a:r>
              <a:rPr lang="en-US" altLang="ko-KR" sz="1200" smtClean="0">
                <a:hlinkClick r:id="rId4"/>
              </a:rPr>
              <a:t>https://github.com/pricing</a:t>
            </a:r>
            <a:r>
              <a:rPr lang="en-US" altLang="ko-KR" sz="1200" smtClean="0"/>
              <a:t> </a:t>
            </a:r>
            <a:r>
              <a:rPr lang="ko-KR" altLang="en-US" sz="1200" smtClean="0"/>
              <a:t>에서 </a:t>
            </a:r>
            <a:r>
              <a:rPr lang="ko-KR" altLang="en-US" sz="1200" smtClean="0"/>
              <a:t>계정을 등록을 시작한다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필요한 정보를 입력하고 </a:t>
            </a:r>
            <a:r>
              <a:rPr lang="en-US" altLang="ko-KR" sz="1200" smtClean="0"/>
              <a:t>Free Plan</a:t>
            </a:r>
            <a:r>
              <a:rPr lang="ko-KR" altLang="en-US" sz="1200" smtClean="0"/>
              <a:t>으로 계정등록을 완료한다</a:t>
            </a:r>
            <a:r>
              <a:rPr lang="en-US" altLang="ko-KR" sz="1200" smtClean="0"/>
              <a:t>. </a:t>
            </a:r>
            <a:br>
              <a:rPr lang="en-US" altLang="ko-KR" sz="1200" smtClean="0"/>
            </a:b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3. </a:t>
            </a:r>
            <a:r>
              <a:rPr lang="ko-KR" altLang="en-US" sz="1200" smtClean="0"/>
              <a:t>등록한 계정정보를 </a:t>
            </a:r>
            <a:r>
              <a:rPr lang="en-US" altLang="ko-KR" sz="1200" smtClean="0"/>
              <a:t>Github Desktop</a:t>
            </a:r>
            <a:r>
              <a:rPr lang="ko-KR" altLang="en-US" sz="1200" smtClean="0"/>
              <a:t>에 입력하여 </a:t>
            </a:r>
            <a:r>
              <a:rPr lang="en-US" altLang="ko-KR" sz="1200" smtClean="0"/>
              <a:t>Github Desktop</a:t>
            </a:r>
            <a:r>
              <a:rPr lang="ko-KR" altLang="en-US" sz="1200" smtClean="0"/>
              <a:t>의 사용준비를 완료한다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509312"/>
              </p:ext>
            </p:extLst>
          </p:nvPr>
        </p:nvGraphicFramePr>
        <p:xfrm>
          <a:off x="799496" y="2196540"/>
          <a:ext cx="3644845" cy="296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Image" r:id="rId5" imgW="8888760" imgH="7225200" progId="Photoshop.Image.16">
                  <p:embed/>
                </p:oleObj>
              </mc:Choice>
              <mc:Fallback>
                <p:oleObj name="Image" r:id="rId5" imgW="8888760" imgH="72252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9496" y="2196540"/>
                        <a:ext cx="3644845" cy="2962738"/>
                      </a:xfrm>
                      <a:prstGeom prst="rect">
                        <a:avLst/>
                      </a:prstGeom>
                      <a:ln w="63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914400" y="3448800"/>
            <a:ext cx="1180800" cy="73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131715"/>
              </p:ext>
            </p:extLst>
          </p:nvPr>
        </p:nvGraphicFramePr>
        <p:xfrm>
          <a:off x="2672813" y="2250171"/>
          <a:ext cx="3863975" cy="247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Image" r:id="rId3" imgW="7885440" imgH="5053680" progId="Photoshop.Image.16">
                  <p:embed/>
                </p:oleObj>
              </mc:Choice>
              <mc:Fallback>
                <p:oleObj name="Image" r:id="rId3" imgW="7885440" imgH="5053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2813" y="2250171"/>
                        <a:ext cx="3863975" cy="2478087"/>
                      </a:xfrm>
                      <a:prstGeom prst="rect">
                        <a:avLst/>
                      </a:prstGeom>
                      <a:ln w="635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2892" y="690180"/>
            <a:ext cx="5906129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03- Git</a:t>
            </a:r>
            <a:r>
              <a:rPr lang="en-US" altLang="ko-KR" sz="1292" smtClean="0">
                <a:latin typeface="+mj-ea"/>
                <a:ea typeface="+mj-ea"/>
              </a:rPr>
              <a:t>hub </a:t>
            </a:r>
            <a:r>
              <a:rPr lang="ko-KR" altLang="en-US" sz="1292" smtClean="0">
                <a:latin typeface="+mj-ea"/>
                <a:ea typeface="+mj-ea"/>
              </a:rPr>
              <a:t>저장소 만들기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6748" y="1699666"/>
            <a:ext cx="2650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클릭하여 새로운 저장소를 생성한다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65790" y="3059723"/>
            <a:ext cx="3153655" cy="21804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27083" y="3828277"/>
            <a:ext cx="1144320" cy="39906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78777" y="2686929"/>
            <a:ext cx="405765" cy="208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55883" y="3338733"/>
            <a:ext cx="384665" cy="1852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37692" y="2356339"/>
            <a:ext cx="419686" cy="3305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11" idx="1"/>
          </p:cNvCxnSpPr>
          <p:nvPr/>
        </p:nvCxnSpPr>
        <p:spPr>
          <a:xfrm flipH="1" flipV="1">
            <a:off x="2067951" y="2032782"/>
            <a:ext cx="569741" cy="4888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62939" y="1683254"/>
            <a:ext cx="265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기본적으로 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Create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탭이 활성화 되어 있다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481660" y="2032782"/>
            <a:ext cx="526439" cy="648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9178" y="3024374"/>
            <a:ext cx="1691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 이름을 입력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2426677" y="3165231"/>
            <a:ext cx="539262" cy="82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81873" y="3296349"/>
            <a:ext cx="1855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저장소의 로컬위치를 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지정한다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" name="직선 화살표 연결선 20"/>
          <p:cNvCxnSpPr>
            <a:endCxn id="20" idx="1"/>
          </p:cNvCxnSpPr>
          <p:nvPr/>
        </p:nvCxnSpPr>
        <p:spPr>
          <a:xfrm>
            <a:off x="6135859" y="3431346"/>
            <a:ext cx="646014" cy="804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40907" y="4932890"/>
            <a:ext cx="1855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 생성 완료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487594" y="4234375"/>
            <a:ext cx="21102" cy="6752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2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02- Git</a:t>
            </a:r>
            <a:r>
              <a:rPr lang="en-US" altLang="ko-KR" sz="1292" smtClean="0">
                <a:latin typeface="+mj-ea"/>
                <a:ea typeface="+mj-ea"/>
              </a:rPr>
              <a:t>hub </a:t>
            </a:r>
            <a:r>
              <a:rPr lang="ko-KR" altLang="en-US" sz="1292" smtClean="0">
                <a:latin typeface="+mj-ea"/>
                <a:ea typeface="+mj-ea"/>
              </a:rPr>
              <a:t>계정 등록하기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4670" y="1351883"/>
            <a:ext cx="757157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</a:t>
            </a:r>
            <a:r>
              <a:rPr lang="ko-KR" altLang="en-US" sz="1200" smtClean="0"/>
              <a:t>아래 링크에서 자신의 시스템과 맞는 버전의 </a:t>
            </a:r>
            <a:r>
              <a:rPr lang="en-US" altLang="ko-KR" sz="1200" smtClean="0"/>
              <a:t>installer</a:t>
            </a:r>
            <a:r>
              <a:rPr lang="ko-KR" altLang="en-US" sz="1200" smtClean="0"/>
              <a:t>를 다운로드 한다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900">
                <a:hlinkClick r:id="rId2"/>
              </a:rPr>
              <a:t>https://git-scm.com/downloads</a:t>
            </a:r>
            <a:endParaRPr lang="ko-KR" altLang="en-US" sz="900"/>
          </a:p>
        </p:txBody>
      </p:sp>
      <p:pic>
        <p:nvPicPr>
          <p:cNvPr id="8" name="Picture 2" descr="http://git-scm.com/figures/18333fig0106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00" y="1791750"/>
            <a:ext cx="4023750" cy="37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1200" y="4024800"/>
            <a:ext cx="16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/>
              <a:t>git add</a:t>
            </a:r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376000" y="4219200"/>
            <a:ext cx="3744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2400" y="4803600"/>
            <a:ext cx="16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/>
              <a:t>git commit</a:t>
            </a:r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377200" y="4998000"/>
            <a:ext cx="17844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0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Git Bash - </a:t>
            </a:r>
            <a:r>
              <a:rPr lang="en-US" altLang="ko-KR" sz="1292" smtClean="0">
                <a:latin typeface="+mj-ea"/>
                <a:ea typeface="+mj-ea"/>
              </a:rPr>
              <a:t>Bash Shell </a:t>
            </a:r>
            <a:r>
              <a:rPr lang="ko-KR" altLang="en-US" sz="1292" smtClean="0">
                <a:latin typeface="+mj-ea"/>
                <a:ea typeface="+mj-ea"/>
              </a:rPr>
              <a:t>기초 명령어</a:t>
            </a:r>
            <a:endParaRPr lang="ko-KR" altLang="en-US" sz="1292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753875"/>
              </p:ext>
            </p:extLst>
          </p:nvPr>
        </p:nvGraphicFramePr>
        <p:xfrm>
          <a:off x="598140" y="1247823"/>
          <a:ext cx="7878967" cy="26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98"/>
                <a:gridCol w="527326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ls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현재 디렉토리 내 내용 출력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mkdir </a:t>
                      </a:r>
                      <a:r>
                        <a:rPr lang="en-US" altLang="ko-KR" sz="8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directoryname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디렉토리 생성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rm -rf </a:t>
                      </a:r>
                      <a:r>
                        <a:rPr lang="en-US" altLang="ko-KR" sz="8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directoryname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디렉토리와 포함된 파일들을 모두 삭제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 kern="1200">
                        <a:solidFill>
                          <a:srgbClr val="00B0F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 kern="120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2364</TotalTime>
  <Words>161</Words>
  <Application>Microsoft Office PowerPoint</Application>
  <PresentationFormat>화면 슬라이드 쇼(4:3)</PresentationFormat>
  <Paragraphs>26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나눔고딕</vt:lpstr>
      <vt:lpstr>맑은 고딕</vt:lpstr>
      <vt:lpstr>Arial</vt:lpstr>
      <vt:lpstr>Calibri</vt:lpstr>
      <vt:lpstr>Calibri Light</vt:lpstr>
      <vt:lpstr>Office 테마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sabin</dc:creator>
  <cp:lastModifiedBy>sabin</cp:lastModifiedBy>
  <cp:revision>142</cp:revision>
  <dcterms:created xsi:type="dcterms:W3CDTF">2015-10-02T14:28:41Z</dcterms:created>
  <dcterms:modified xsi:type="dcterms:W3CDTF">2015-10-21T14:13:05Z</dcterms:modified>
</cp:coreProperties>
</file>