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82f16ef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82f16ef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82f16ef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82f16ef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82f16ef8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82f16ef8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82f16ef8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82f16ef8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82f16ef8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82f16ef8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82f16ef8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82f16ef8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82f16ef8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82f16ef8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82f16ef8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82f16ef8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82f16ef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82f16ef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82f16ef8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82f16ef8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82f16ef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82f16ef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82f16ef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82f16ef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2f16ef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82f16ef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82f16ef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82f16ef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82f16ef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82f16ef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82f16ef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82f16ef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82f16ef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82f16ef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82f16ef8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82f16ef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"House Price Prediction Project”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369600" y="2908725"/>
            <a:ext cx="228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Using</a:t>
            </a:r>
            <a:r>
              <a:rPr lang="en" sz="25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SQL</a:t>
            </a:r>
            <a:endParaRPr sz="25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Total parking spaces available by neighborhood preference area: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5" y="1266325"/>
            <a:ext cx="8020050" cy="12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25" y="2283375"/>
            <a:ext cx="36195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Data: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025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b="1" lang="en" sz="1900"/>
              <a:t>1.</a:t>
            </a:r>
            <a:r>
              <a:rPr b="1" lang="en" sz="1900"/>
              <a:t>Houses with more than 2 stories and located on the main road:</a:t>
            </a:r>
            <a:endParaRPr b="1" sz="19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7075"/>
            <a:ext cx="6399600" cy="13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50" y="2649500"/>
            <a:ext cx="8812110" cy="23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64700" y="-43800"/>
            <a:ext cx="8814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66666"/>
                </a:solidFill>
              </a:rPr>
              <a:t>2.</a:t>
            </a:r>
            <a:r>
              <a:rPr b="0" lang="en" sz="2700">
                <a:solidFill>
                  <a:srgbClr val="666666"/>
                </a:solidFill>
              </a:rPr>
              <a:t> Houses with a guestroom, basement, and air conditioning:</a:t>
            </a:r>
            <a:endParaRPr b="0" sz="2700">
              <a:solidFill>
                <a:srgbClr val="666666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32125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" y="614484"/>
            <a:ext cx="9143999" cy="109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0" y="2069225"/>
            <a:ext cx="9006023" cy="23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5697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solidFill>
                  <a:srgbClr val="666666"/>
                </a:solidFill>
              </a:rPr>
              <a:t>3.Houses with a specific furnishing status:</a:t>
            </a:r>
            <a:endParaRPr sz="2240">
              <a:solidFill>
                <a:srgbClr val="666666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0" y="529225"/>
            <a:ext cx="6248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1762675"/>
            <a:ext cx="8899976" cy="23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Advanced Analysis: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/>
              <a:t> Average price per square foot of area:</a:t>
            </a:r>
            <a:endParaRPr b="1" sz="190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" y="2960100"/>
            <a:ext cx="3295650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" y="1707925"/>
            <a:ext cx="7277100" cy="12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540">
                <a:solidFill>
                  <a:srgbClr val="666666"/>
                </a:solidFill>
              </a:rPr>
              <a:t> Average price per square foot of area:</a:t>
            </a:r>
            <a:endParaRPr b="0" sz="2540">
              <a:solidFill>
                <a:srgbClr val="666666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00" y="973300"/>
            <a:ext cx="5512775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0" y="2622425"/>
            <a:ext cx="8649127" cy="11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666666"/>
                </a:solidFill>
              </a:rPr>
              <a:t>3.</a:t>
            </a:r>
            <a:r>
              <a:rPr b="0" lang="en" sz="3266">
                <a:solidFill>
                  <a:srgbClr val="666666"/>
                </a:solidFill>
              </a:rPr>
              <a:t>Houses with parking more than 2 spaces and preferred area:</a:t>
            </a:r>
            <a:endParaRPr b="0" sz="3266">
              <a:solidFill>
                <a:srgbClr val="666666"/>
              </a:solidFill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875"/>
            <a:ext cx="6800850" cy="1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75" y="2571750"/>
            <a:ext cx="8520601" cy="17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Predictive Queries: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1.Estimate the average price based on the number of bedrooms and bathrooms:</a:t>
            </a:r>
            <a:endParaRPr sz="2000">
              <a:solidFill>
                <a:srgbClr val="666666"/>
              </a:solidFill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733550"/>
            <a:ext cx="8115300" cy="15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125" y="3014475"/>
            <a:ext cx="49339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5482" l="0" r="2008" t="0"/>
          <a:stretch/>
        </p:blipFill>
        <p:spPr>
          <a:xfrm>
            <a:off x="403450" y="331100"/>
            <a:ext cx="5997750" cy="47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</a:rPr>
              <a:t>Predicting the price of houses with certain features (e.g., 3 bedrooms, 2 bathrooms, and air conditioning):</a:t>
            </a:r>
            <a:endParaRPr sz="2600">
              <a:solidFill>
                <a:srgbClr val="666666"/>
              </a:solidFill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73150" y="12458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00" y="1245850"/>
            <a:ext cx="8838776" cy="12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75" y="2583125"/>
            <a:ext cx="26098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30350" y="0"/>
            <a:ext cx="100958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 Project: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82675" y="1272725"/>
            <a:ext cx="91440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analyze and predict house prices based on various factors such as area, number of bedrooms, bathrooms, presence of amenities (like a basement, air conditioning, etc.), and location features (such as being on a main road or in a preferred area). This project aims to identify key variables that significantly impact house prices and provide insights into the real estate market trends.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6075"/>
            <a:ext cx="3900656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50" y="2208875"/>
            <a:ext cx="7917374" cy="19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total number of records: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25" y="2420400"/>
            <a:ext cx="26860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75" y="1326600"/>
            <a:ext cx="6346201" cy="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Room: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0" y="1266325"/>
            <a:ext cx="6351475" cy="6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700" y="2657025"/>
            <a:ext cx="17335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Furnishing Status: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00" y="1010100"/>
            <a:ext cx="6864125" cy="5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075" y="2252825"/>
            <a:ext cx="27241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-197075"/>
            <a:ext cx="8162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and Summary Statistics: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-1628" r="9087" t="0"/>
          <a:stretch/>
        </p:blipFill>
        <p:spPr>
          <a:xfrm>
            <a:off x="5657850" y="2397775"/>
            <a:ext cx="3174450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0" r="8792" t="3846"/>
          <a:stretch/>
        </p:blipFill>
        <p:spPr>
          <a:xfrm>
            <a:off x="0" y="726575"/>
            <a:ext cx="6050424" cy="17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251800" y="372250"/>
            <a:ext cx="78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Average price of houses by the number of bedrooms:</a:t>
            </a:r>
            <a:endParaRPr b="1" sz="20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47500" y="390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Count of houses with and without air conditioning: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0" y="974400"/>
            <a:ext cx="8207776" cy="15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50" y="2299150"/>
            <a:ext cx="4251125" cy="18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