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B4A-C1EE-4D80-8090-B30E78D69E9B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958-A378-4043-A501-187308E8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2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B4A-C1EE-4D80-8090-B30E78D69E9B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958-A378-4043-A501-187308E8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9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B4A-C1EE-4D80-8090-B30E78D69E9B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958-A378-4043-A501-187308E8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B4A-C1EE-4D80-8090-B30E78D69E9B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958-A378-4043-A501-187308E8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B4A-C1EE-4D80-8090-B30E78D69E9B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958-A378-4043-A501-187308E8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2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B4A-C1EE-4D80-8090-B30E78D69E9B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958-A378-4043-A501-187308E8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B4A-C1EE-4D80-8090-B30E78D69E9B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958-A378-4043-A501-187308E8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5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B4A-C1EE-4D80-8090-B30E78D69E9B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958-A378-4043-A501-187308E8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B4A-C1EE-4D80-8090-B30E78D69E9B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958-A378-4043-A501-187308E8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B4A-C1EE-4D80-8090-B30E78D69E9B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958-A378-4043-A501-187308E8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5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B4A-C1EE-4D80-8090-B30E78D69E9B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B958-A378-4043-A501-187308E8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5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9B4A-C1EE-4D80-8090-B30E78D69E9B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B958-A378-4043-A501-187308E8D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7162800" cy="2209800"/>
          </a:xfrm>
        </p:spPr>
        <p:txBody>
          <a:bodyPr/>
          <a:lstStyle/>
          <a:p>
            <a:r>
              <a:rPr lang="en-US" b="1" dirty="0"/>
              <a:t>The Battle of Neighborhoods Finding a Better Place in Scarborough, Toronto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8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help people in exploring better facilities around their </a:t>
            </a:r>
            <a:r>
              <a:rPr lang="en-US" dirty="0" smtClean="0"/>
              <a:t>neighborhood</a:t>
            </a:r>
          </a:p>
          <a:p>
            <a:r>
              <a:rPr lang="en-US" dirty="0" smtClean="0"/>
              <a:t>To </a:t>
            </a:r>
            <a:r>
              <a:rPr lang="en-US" dirty="0"/>
              <a:t>create an analysis of features for a people migrating to Scarborough to search a best neighborhood as a comparative analysis between neighborhoods. </a:t>
            </a:r>
            <a:endParaRPr lang="en-US" dirty="0" smtClean="0"/>
          </a:p>
          <a:p>
            <a:r>
              <a:rPr lang="en-US" dirty="0"/>
              <a:t>The features include median housing price and better school according to </a:t>
            </a:r>
            <a:r>
              <a:rPr lang="en-US" dirty="0" smtClean="0"/>
              <a:t>ratings.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3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Foursquare API Data: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Foursquare </a:t>
            </a:r>
            <a:r>
              <a:rPr lang="en-US" dirty="0"/>
              <a:t>is a location data provider with information about all manner of venues and events within an area of interest. Such information includes venue names, locations, menus and even </a:t>
            </a:r>
            <a:r>
              <a:rPr lang="en-US" dirty="0" smtClean="0"/>
              <a:t>photos</a:t>
            </a:r>
          </a:p>
          <a:p>
            <a:pPr marL="514350" indent="-457200"/>
            <a:r>
              <a:rPr lang="en-US" dirty="0" smtClean="0"/>
              <a:t>Data link</a:t>
            </a:r>
          </a:p>
          <a:p>
            <a:pPr marL="57150" indent="0">
              <a:buNone/>
            </a:pPr>
            <a:r>
              <a:rPr lang="en-US" sz="2000" u="sng" dirty="0">
                <a:hlinkClick r:id="rId2"/>
              </a:rPr>
              <a:t>https://en.wikipedia.org/wiki/List_of_postal_codes_of_Canada:_M</a:t>
            </a:r>
            <a:endParaRPr lang="en-US" sz="2000" dirty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6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The data retrieved from Foursquare contained information of venues within a specified distance of the </a:t>
            </a:r>
            <a:r>
              <a:rPr lang="en-US" sz="2800" dirty="0" smtClean="0"/>
              <a:t>longitude </a:t>
            </a:r>
            <a:r>
              <a:rPr lang="en-US" sz="2800" dirty="0"/>
              <a:t>and latitude of the </a:t>
            </a:r>
            <a:r>
              <a:rPr lang="en-US" sz="2800" dirty="0" smtClean="0"/>
              <a:t>postcodes</a:t>
            </a:r>
          </a:p>
          <a:p>
            <a:pPr marL="457200" lvl="1" indent="0" latinLnBrk="1">
              <a:buNone/>
            </a:pPr>
            <a:r>
              <a:rPr lang="en-US" sz="2400" dirty="0"/>
              <a:t>1. Neighborhood</a:t>
            </a:r>
          </a:p>
          <a:p>
            <a:pPr marL="457200" lvl="1" indent="0" latinLnBrk="1">
              <a:buNone/>
            </a:pPr>
            <a:r>
              <a:rPr lang="en-US" sz="2400" dirty="0"/>
              <a:t>2. Neighborhood Latitude</a:t>
            </a:r>
          </a:p>
          <a:p>
            <a:pPr marL="457200" lvl="1" indent="0" latinLnBrk="1">
              <a:buNone/>
            </a:pPr>
            <a:r>
              <a:rPr lang="en-US" sz="2400" dirty="0"/>
              <a:t>3. Neighborhood Longitude</a:t>
            </a:r>
          </a:p>
          <a:p>
            <a:pPr marL="457200" lvl="1" indent="0" latinLnBrk="1">
              <a:buNone/>
            </a:pPr>
            <a:r>
              <a:rPr lang="en-US" sz="2400" dirty="0"/>
              <a:t>4. Venue</a:t>
            </a:r>
          </a:p>
          <a:p>
            <a:pPr marL="457200" lvl="1" indent="0" latinLnBrk="1">
              <a:buNone/>
            </a:pPr>
            <a:r>
              <a:rPr lang="en-US" sz="2400" dirty="0"/>
              <a:t>5. Name of the venue e.g. the name of a store or restaurant</a:t>
            </a:r>
          </a:p>
          <a:p>
            <a:pPr marL="457200" lvl="1" indent="0" latinLnBrk="1">
              <a:buNone/>
            </a:pPr>
            <a:r>
              <a:rPr lang="en-US" sz="2400" dirty="0"/>
              <a:t>6. Venue Latitude</a:t>
            </a:r>
          </a:p>
          <a:p>
            <a:pPr marL="457200" lvl="1" indent="0" latinLnBrk="1">
              <a:buNone/>
            </a:pPr>
            <a:r>
              <a:rPr lang="en-US" sz="2400" dirty="0"/>
              <a:t>7. Venue Longitude</a:t>
            </a:r>
          </a:p>
          <a:p>
            <a:pPr marL="457200" lvl="1" indent="0" latinLnBrk="1">
              <a:buNone/>
            </a:pPr>
            <a:r>
              <a:rPr lang="en-US" sz="2400" dirty="0"/>
              <a:t>8. Venue Category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435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K-means clustering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Specify number of clusters 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Initialize centroids by first shuffling the dataset and then randomly selecting </a:t>
            </a:r>
            <a:r>
              <a:rPr lang="en-US" i="1" dirty="0"/>
              <a:t>K </a:t>
            </a:r>
            <a:r>
              <a:rPr lang="en-US" dirty="0"/>
              <a:t>data points for the centroids without replacement.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Keep iterating until there is no change to the centroids. </a:t>
            </a:r>
            <a:r>
              <a:rPr lang="en-US" dirty="0" err="1"/>
              <a:t>i.e</a:t>
            </a:r>
            <a:r>
              <a:rPr lang="en-US" dirty="0"/>
              <a:t> assignment of data points to clusters isn’t changing.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Compute the sum of the squared distance between data points and all centroids.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 each data point to the closest cluster (centroid).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Compute the centroids for the clusters by taking the average of the all data points that belong to each cluster.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5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Map of Clusters in Scarborough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sai\Desktop\coursera\capstone\map of snoubourg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86000"/>
            <a:ext cx="6629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558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Average Housing Price by Clusters in Scarborough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 descr="C:\Users\sai\Desktop\coursera\capstone\map of house pricing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09800"/>
            <a:ext cx="6781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224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School Ratings by Clusters in Scarborough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sai\Desktop\coursera\capstone\schoolmap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133600"/>
            <a:ext cx="6858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825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In this project, using k-means cluster algorithm I separated the neighborhood into 10(Ten) different clusters and for 103 different </a:t>
            </a:r>
            <a:r>
              <a:rPr lang="en-US" sz="2400" dirty="0" err="1" smtClean="0"/>
              <a:t>lattitude</a:t>
            </a:r>
            <a:r>
              <a:rPr lang="en-US" sz="2400" dirty="0" smtClean="0"/>
              <a:t> and </a:t>
            </a:r>
            <a:r>
              <a:rPr lang="en-US" sz="2400" dirty="0" err="1" smtClean="0"/>
              <a:t>logitude</a:t>
            </a:r>
            <a:r>
              <a:rPr lang="en-US" sz="2400" dirty="0" smtClean="0"/>
              <a:t> from dataset, which have very-similar neighborhoods around them. Using the charts above results presented to a particular neighborhood based on average house prices and school rating have been made.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236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260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on </vt:lpstr>
      <vt:lpstr>Introduction</vt:lpstr>
      <vt:lpstr>Data Section</vt:lpstr>
      <vt:lpstr>Conti..</vt:lpstr>
      <vt:lpstr>Methodology </vt:lpstr>
      <vt:lpstr>Results</vt:lpstr>
      <vt:lpstr>Conti..</vt:lpstr>
      <vt:lpstr>Conti..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</dc:title>
  <dc:creator>sai</dc:creator>
  <cp:lastModifiedBy>sai</cp:lastModifiedBy>
  <cp:revision>3</cp:revision>
  <dcterms:created xsi:type="dcterms:W3CDTF">2020-03-14T06:12:53Z</dcterms:created>
  <dcterms:modified xsi:type="dcterms:W3CDTF">2020-03-14T06:23:55Z</dcterms:modified>
</cp:coreProperties>
</file>