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e3e26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e3e26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160c70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5160c7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160c70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160c70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33f4e0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33f4e0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33f4e0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33f4e0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33f4e0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33f4e0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33f4e0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c33f4e0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c33f4e0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c33f4e0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c33f4e0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c33f4e0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c33f4e0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c33f4e0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8350" y="2865325"/>
            <a:ext cx="45330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Team Name: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Problem Statement: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Team Lead Name: 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93575" y="7573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Innovation &amp; Impact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Competitive Advantage:</a:t>
            </a:r>
            <a:r>
              <a:rPr lang="en-GB" sz="1800"/>
              <a:t> Explain how your project stands out from similar solutions.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P</a:t>
            </a:r>
            <a:r>
              <a:rPr b="1" lang="en-GB" sz="1800"/>
              <a:t>otential Impact: </a:t>
            </a:r>
            <a:r>
              <a:rPr lang="en-GB" sz="1800"/>
              <a:t>Quantify the positive impact your project could have on the target audience.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93575" y="681100"/>
            <a:ext cx="860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Brief about your solution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Explain your solution in 100 words or less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93575" y="681100"/>
            <a:ext cx="86076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Opportunities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How different is it from any of the other existing ideas?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How will it be able to solve the problem?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USP of the proposed solution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93575" y="6811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List of features offered by the solution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575" y="7573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Process flow diagram or Use-case diagram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93575" y="7573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Wireframes/Mock diagrams of the proposed solution (optional)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93575" y="7573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Architecture diagram of the proposed solution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293575" y="7573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Technologies to be used in the solution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293575" y="757300"/>
            <a:ext cx="8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Estimated implementation cost (optional)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