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256" r:id="rId2"/>
    <p:sldId id="257" r:id="rId3"/>
    <p:sldId id="258" r:id="rId4"/>
    <p:sldId id="260" r:id="rId5"/>
    <p:sldId id="259" r:id="rId6"/>
    <p:sldId id="263" r:id="rId7"/>
    <p:sldId id="262" r:id="rId8"/>
    <p:sldId id="277" r:id="rId9"/>
    <p:sldId id="264" r:id="rId10"/>
    <p:sldId id="278" r:id="rId11"/>
    <p:sldId id="281" r:id="rId12"/>
    <p:sldId id="282" r:id="rId13"/>
    <p:sldId id="283" r:id="rId14"/>
    <p:sldId id="261" r:id="rId15"/>
    <p:sldId id="284" r:id="rId16"/>
  </p:sldIdLst>
  <p:sldSz cx="9144000" cy="5143500" type="screen16x9"/>
  <p:notesSz cx="6858000" cy="9144000"/>
  <p:embeddedFontLst>
    <p:embeddedFont>
      <p:font typeface="Manrope" panose="020B0604020202020204" charset="0"/>
      <p:regular r:id="rId18"/>
      <p:bold r:id="rId19"/>
    </p:embeddedFont>
    <p:embeddedFont>
      <p:font typeface="Petit Formal Script" panose="03020602040807080B06" pitchFamily="66" charset="0"/>
      <p:regular r:id="rId20"/>
    </p:embeddedFont>
    <p:embeddedFont>
      <p:font typeface="Raleway" panose="020F05020202040302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4E636F-C4AE-40F0-8BD3-8D5DCB8C20F2}">
  <a:tblStyle styleId="{E34E636F-C4AE-40F0-8BD3-8D5DCB8C20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295D93-AC67-4547-AAA6-4A621A81B56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598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95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2646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838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88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381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685674" y="-1789286"/>
            <a:ext cx="13528020" cy="9929473"/>
            <a:chOff x="-2685674" y="-1789286"/>
            <a:chExt cx="13528020" cy="9929473"/>
          </a:xfrm>
        </p:grpSpPr>
        <p:grpSp>
          <p:nvGrpSpPr>
            <p:cNvPr id="10" name="Google Shape;10;p2"/>
            <p:cNvGrpSpPr/>
            <p:nvPr/>
          </p:nvGrpSpPr>
          <p:grpSpPr>
            <a:xfrm rot="10541578">
              <a:off x="7070089" y="-1661961"/>
              <a:ext cx="3584181" cy="5143413"/>
              <a:chOff x="7077600" y="739590"/>
              <a:chExt cx="1759320" cy="2524680"/>
            </a:xfrm>
          </p:grpSpPr>
          <p:sp>
            <p:nvSpPr>
              <p:cNvPr id="11" name="Google Shape;11;p2"/>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 name="Google Shape;14;p2"/>
            <p:cNvGrpSpPr/>
            <p:nvPr/>
          </p:nvGrpSpPr>
          <p:grpSpPr>
            <a:xfrm rot="7528082">
              <a:off x="-1343423" y="2616766"/>
              <a:ext cx="3584139" cy="5143353"/>
              <a:chOff x="7077600" y="739590"/>
              <a:chExt cx="1759320" cy="2524680"/>
            </a:xfrm>
          </p:grpSpPr>
          <p:sp>
            <p:nvSpPr>
              <p:cNvPr id="15" name="Google Shape;15;p2"/>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16;p2"/>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17;p2"/>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 name="Google Shape;18;p2"/>
            <p:cNvGrpSpPr/>
            <p:nvPr/>
          </p:nvGrpSpPr>
          <p:grpSpPr>
            <a:xfrm>
              <a:off x="-476124" y="-978112"/>
              <a:ext cx="1745149" cy="1973479"/>
              <a:chOff x="6796080" y="4574670"/>
              <a:chExt cx="740160" cy="837000"/>
            </a:xfrm>
          </p:grpSpPr>
          <p:sp>
            <p:nvSpPr>
              <p:cNvPr id="19" name="Google Shape;19;p2"/>
              <p:cNvSpPr/>
              <p:nvPr/>
            </p:nvSpPr>
            <p:spPr>
              <a:xfrm>
                <a:off x="6796080" y="4574670"/>
                <a:ext cx="740160" cy="837000"/>
              </a:xfrm>
              <a:custGeom>
                <a:avLst/>
                <a:gdLst/>
                <a:ahLst/>
                <a:cxnLst/>
                <a:rect l="l" t="t" r="r" b="b"/>
                <a:pathLst>
                  <a:path w="2056" h="2325" extrusionOk="0">
                    <a:moveTo>
                      <a:pt x="1250" y="2269"/>
                    </a:moveTo>
                    <a:cubicBezTo>
                      <a:pt x="1183" y="2294"/>
                      <a:pt x="1112" y="2311"/>
                      <a:pt x="1040" y="2320"/>
                    </a:cubicBezTo>
                    <a:cubicBezTo>
                      <a:pt x="551" y="2379"/>
                      <a:pt x="-136" y="1949"/>
                      <a:pt x="24" y="1384"/>
                    </a:cubicBezTo>
                    <a:cubicBezTo>
                      <a:pt x="107" y="1093"/>
                      <a:pt x="182" y="924"/>
                      <a:pt x="912" y="419"/>
                    </a:cubicBezTo>
                    <a:cubicBezTo>
                      <a:pt x="1440" y="53"/>
                      <a:pt x="2012" y="-331"/>
                      <a:pt x="2051" y="479"/>
                    </a:cubicBezTo>
                    <a:cubicBezTo>
                      <a:pt x="2073" y="926"/>
                      <a:pt x="2030" y="1417"/>
                      <a:pt x="1798" y="1811"/>
                    </a:cubicBezTo>
                    <a:cubicBezTo>
                      <a:pt x="1676" y="2018"/>
                      <a:pt x="1478" y="2186"/>
                      <a:pt x="1250" y="226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2"/>
              <p:cNvSpPr/>
              <p:nvPr/>
            </p:nvSpPr>
            <p:spPr>
              <a:xfrm>
                <a:off x="6941520" y="4677990"/>
                <a:ext cx="540720" cy="643320"/>
              </a:xfrm>
              <a:custGeom>
                <a:avLst/>
                <a:gdLst/>
                <a:ahLst/>
                <a:cxnLst/>
                <a:rect l="l" t="t" r="r" b="b"/>
                <a:pathLst>
                  <a:path w="1502" h="1787" extrusionOk="0">
                    <a:moveTo>
                      <a:pt x="652" y="242"/>
                    </a:moveTo>
                    <a:cubicBezTo>
                      <a:pt x="807" y="52"/>
                      <a:pt x="1107" y="-57"/>
                      <a:pt x="1299" y="31"/>
                    </a:cubicBezTo>
                    <a:cubicBezTo>
                      <a:pt x="1551" y="147"/>
                      <a:pt x="1513" y="543"/>
                      <a:pt x="1473" y="766"/>
                    </a:cubicBezTo>
                    <a:cubicBezTo>
                      <a:pt x="1400" y="1174"/>
                      <a:pt x="1161" y="1841"/>
                      <a:pt x="630" y="1784"/>
                    </a:cubicBezTo>
                    <a:cubicBezTo>
                      <a:pt x="444" y="1764"/>
                      <a:pt x="239" y="1692"/>
                      <a:pt x="113" y="1548"/>
                    </a:cubicBezTo>
                    <a:cubicBezTo>
                      <a:pt x="-62" y="1349"/>
                      <a:pt x="-15" y="1045"/>
                      <a:pt x="128" y="842"/>
                    </a:cubicBezTo>
                    <a:cubicBezTo>
                      <a:pt x="296" y="604"/>
                      <a:pt x="469" y="466"/>
                      <a:pt x="652" y="2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21;p2"/>
              <p:cNvSpPr/>
              <p:nvPr/>
            </p:nvSpPr>
            <p:spPr>
              <a:xfrm>
                <a:off x="7072920" y="4778790"/>
                <a:ext cx="336960" cy="455040"/>
              </a:xfrm>
              <a:custGeom>
                <a:avLst/>
                <a:gdLst/>
                <a:ahLst/>
                <a:cxnLst/>
                <a:rect l="l" t="t" r="r" b="b"/>
                <a:pathLst>
                  <a:path w="936" h="1264" extrusionOk="0">
                    <a:moveTo>
                      <a:pt x="497" y="1250"/>
                    </a:moveTo>
                    <a:cubicBezTo>
                      <a:pt x="339" y="1291"/>
                      <a:pt x="129" y="1243"/>
                      <a:pt x="55" y="1095"/>
                    </a:cubicBezTo>
                    <a:cubicBezTo>
                      <a:pt x="-95" y="801"/>
                      <a:pt x="91" y="482"/>
                      <a:pt x="300" y="273"/>
                    </a:cubicBezTo>
                    <a:cubicBezTo>
                      <a:pt x="404" y="170"/>
                      <a:pt x="773" y="-144"/>
                      <a:pt x="901" y="77"/>
                    </a:cubicBezTo>
                    <a:cubicBezTo>
                      <a:pt x="924" y="117"/>
                      <a:pt x="930" y="165"/>
                      <a:pt x="933" y="212"/>
                    </a:cubicBezTo>
                    <a:cubicBezTo>
                      <a:pt x="950" y="456"/>
                      <a:pt x="898" y="703"/>
                      <a:pt x="808" y="930"/>
                    </a:cubicBezTo>
                    <a:cubicBezTo>
                      <a:pt x="761" y="1048"/>
                      <a:pt x="686" y="1161"/>
                      <a:pt x="574" y="1221"/>
                    </a:cubicBezTo>
                    <a:cubicBezTo>
                      <a:pt x="551" y="1233"/>
                      <a:pt x="525" y="1243"/>
                      <a:pt x="497" y="12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2" name="Google Shape;22;p2"/>
          <p:cNvSpPr txBox="1">
            <a:spLocks noGrp="1"/>
          </p:cNvSpPr>
          <p:nvPr>
            <p:ph type="ctrTitle"/>
          </p:nvPr>
        </p:nvSpPr>
        <p:spPr>
          <a:xfrm>
            <a:off x="713225" y="850325"/>
            <a:ext cx="4245600" cy="17532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65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238125" y="3933500"/>
            <a:ext cx="2670900" cy="670500"/>
          </a:xfrm>
          <a:prstGeom prst="rect">
            <a:avLst/>
          </a:prstGeom>
        </p:spPr>
        <p:txBody>
          <a:bodyPr spcFirstLastPara="1" wrap="square" lIns="91425" tIns="91425" rIns="91425" bIns="91425" anchor="b" anchorCtr="0">
            <a:noAutofit/>
          </a:bodyPr>
          <a:lstStyle>
            <a:lvl1pPr lvl="0" algn="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4" name="Google Shape;24;p2"/>
          <p:cNvSpPr>
            <a:spLocks noGrp="1"/>
          </p:cNvSpPr>
          <p:nvPr>
            <p:ph type="pic" idx="2"/>
          </p:nvPr>
        </p:nvSpPr>
        <p:spPr>
          <a:xfrm>
            <a:off x="5182225" y="539500"/>
            <a:ext cx="3068100" cy="4064400"/>
          </a:xfrm>
          <a:prstGeom prst="round2SameRect">
            <a:avLst>
              <a:gd name="adj1" fmla="val 50000"/>
              <a:gd name="adj2" fmla="val 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7"/>
        <p:cNvGrpSpPr/>
        <p:nvPr/>
      </p:nvGrpSpPr>
      <p:grpSpPr>
        <a:xfrm>
          <a:off x="0" y="0"/>
          <a:ext cx="0" cy="0"/>
          <a:chOff x="0" y="0"/>
          <a:chExt cx="0" cy="0"/>
        </a:xfrm>
      </p:grpSpPr>
      <p:grpSp>
        <p:nvGrpSpPr>
          <p:cNvPr id="118" name="Google Shape;118;p13"/>
          <p:cNvGrpSpPr/>
          <p:nvPr/>
        </p:nvGrpSpPr>
        <p:grpSpPr>
          <a:xfrm>
            <a:off x="-1822056" y="-1887516"/>
            <a:ext cx="12367771" cy="9105622"/>
            <a:chOff x="-1822056" y="-1887516"/>
            <a:chExt cx="12367771" cy="9105622"/>
          </a:xfrm>
        </p:grpSpPr>
        <p:grpSp>
          <p:nvGrpSpPr>
            <p:cNvPr id="119" name="Google Shape;119;p13"/>
            <p:cNvGrpSpPr/>
            <p:nvPr/>
          </p:nvGrpSpPr>
          <p:grpSpPr>
            <a:xfrm rot="187161">
              <a:off x="-1713326" y="3070342"/>
              <a:ext cx="2838646" cy="4073548"/>
              <a:chOff x="7077600" y="739590"/>
              <a:chExt cx="1759320" cy="2524680"/>
            </a:xfrm>
          </p:grpSpPr>
          <p:sp>
            <p:nvSpPr>
              <p:cNvPr id="120" name="Google Shape;120;p13"/>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13"/>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13"/>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3" name="Google Shape;123;p13"/>
            <p:cNvGrpSpPr/>
            <p:nvPr/>
          </p:nvGrpSpPr>
          <p:grpSpPr>
            <a:xfrm rot="5400000">
              <a:off x="7089597" y="-2504971"/>
              <a:ext cx="2838663" cy="4073571"/>
              <a:chOff x="7077600" y="739590"/>
              <a:chExt cx="1759320" cy="2524680"/>
            </a:xfrm>
          </p:grpSpPr>
          <p:sp>
            <p:nvSpPr>
              <p:cNvPr id="124" name="Google Shape;124;p13"/>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13"/>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13"/>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27" name="Google Shape;12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 name="Google Shape;128;p13"/>
          <p:cNvSpPr txBox="1">
            <a:spLocks noGrp="1"/>
          </p:cNvSpPr>
          <p:nvPr>
            <p:ph type="title" idx="2" hasCustomPrompt="1"/>
          </p:nvPr>
        </p:nvSpPr>
        <p:spPr>
          <a:xfrm>
            <a:off x="720000" y="1668450"/>
            <a:ext cx="754500" cy="52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3" hasCustomPrompt="1"/>
          </p:nvPr>
        </p:nvSpPr>
        <p:spPr>
          <a:xfrm>
            <a:off x="720000" y="3313402"/>
            <a:ext cx="754500" cy="52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4" hasCustomPrompt="1"/>
          </p:nvPr>
        </p:nvSpPr>
        <p:spPr>
          <a:xfrm>
            <a:off x="3178912" y="1668450"/>
            <a:ext cx="754500" cy="52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5" hasCustomPrompt="1"/>
          </p:nvPr>
        </p:nvSpPr>
        <p:spPr>
          <a:xfrm>
            <a:off x="3178912" y="3313402"/>
            <a:ext cx="754500" cy="52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title" idx="6" hasCustomPrompt="1"/>
          </p:nvPr>
        </p:nvSpPr>
        <p:spPr>
          <a:xfrm>
            <a:off x="5637823" y="1668450"/>
            <a:ext cx="754500" cy="52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title" idx="7" hasCustomPrompt="1"/>
          </p:nvPr>
        </p:nvSpPr>
        <p:spPr>
          <a:xfrm>
            <a:off x="5637823" y="3313402"/>
            <a:ext cx="754500" cy="52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3"/>
          <p:cNvSpPr txBox="1">
            <a:spLocks noGrp="1"/>
          </p:cNvSpPr>
          <p:nvPr>
            <p:ph type="subTitle" idx="1"/>
          </p:nvPr>
        </p:nvSpPr>
        <p:spPr>
          <a:xfrm>
            <a:off x="720000" y="2208175"/>
            <a:ext cx="18453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5" name="Google Shape;135;p13"/>
          <p:cNvSpPr txBox="1">
            <a:spLocks noGrp="1"/>
          </p:cNvSpPr>
          <p:nvPr>
            <p:ph type="subTitle" idx="8"/>
          </p:nvPr>
        </p:nvSpPr>
        <p:spPr>
          <a:xfrm>
            <a:off x="3178900" y="2208175"/>
            <a:ext cx="18453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6" name="Google Shape;136;p13"/>
          <p:cNvSpPr txBox="1">
            <a:spLocks noGrp="1"/>
          </p:cNvSpPr>
          <p:nvPr>
            <p:ph type="subTitle" idx="9"/>
          </p:nvPr>
        </p:nvSpPr>
        <p:spPr>
          <a:xfrm>
            <a:off x="5637822" y="2208175"/>
            <a:ext cx="18453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7" name="Google Shape;137;p13"/>
          <p:cNvSpPr txBox="1">
            <a:spLocks noGrp="1"/>
          </p:cNvSpPr>
          <p:nvPr>
            <p:ph type="subTitle" idx="13"/>
          </p:nvPr>
        </p:nvSpPr>
        <p:spPr>
          <a:xfrm>
            <a:off x="720000" y="3853100"/>
            <a:ext cx="18453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8" name="Google Shape;138;p13"/>
          <p:cNvSpPr txBox="1">
            <a:spLocks noGrp="1"/>
          </p:cNvSpPr>
          <p:nvPr>
            <p:ph type="subTitle" idx="14"/>
          </p:nvPr>
        </p:nvSpPr>
        <p:spPr>
          <a:xfrm>
            <a:off x="3178900" y="3853100"/>
            <a:ext cx="18453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9" name="Google Shape;139;p13"/>
          <p:cNvSpPr txBox="1">
            <a:spLocks noGrp="1"/>
          </p:cNvSpPr>
          <p:nvPr>
            <p:ph type="subTitle" idx="15"/>
          </p:nvPr>
        </p:nvSpPr>
        <p:spPr>
          <a:xfrm>
            <a:off x="5637822" y="3853102"/>
            <a:ext cx="18453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4"/>
        <p:cNvGrpSpPr/>
        <p:nvPr/>
      </p:nvGrpSpPr>
      <p:grpSpPr>
        <a:xfrm>
          <a:off x="0" y="0"/>
          <a:ext cx="0" cy="0"/>
          <a:chOff x="0" y="0"/>
          <a:chExt cx="0" cy="0"/>
        </a:xfrm>
      </p:grpSpPr>
      <p:sp>
        <p:nvSpPr>
          <p:cNvPr id="175" name="Google Shape;17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18"/>
          <p:cNvSpPr txBox="1">
            <a:spLocks noGrp="1"/>
          </p:cNvSpPr>
          <p:nvPr>
            <p:ph type="subTitle" idx="1"/>
          </p:nvPr>
        </p:nvSpPr>
        <p:spPr>
          <a:xfrm>
            <a:off x="713225" y="2254648"/>
            <a:ext cx="23454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8"/>
          <p:cNvSpPr txBox="1">
            <a:spLocks noGrp="1"/>
          </p:cNvSpPr>
          <p:nvPr>
            <p:ph type="subTitle" idx="2"/>
          </p:nvPr>
        </p:nvSpPr>
        <p:spPr>
          <a:xfrm>
            <a:off x="3399298" y="2254648"/>
            <a:ext cx="23454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8"/>
          <p:cNvSpPr txBox="1">
            <a:spLocks noGrp="1"/>
          </p:cNvSpPr>
          <p:nvPr>
            <p:ph type="subTitle" idx="3"/>
          </p:nvPr>
        </p:nvSpPr>
        <p:spPr>
          <a:xfrm>
            <a:off x="6085374" y="2254648"/>
            <a:ext cx="23454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8"/>
          <p:cNvSpPr txBox="1">
            <a:spLocks noGrp="1"/>
          </p:cNvSpPr>
          <p:nvPr>
            <p:ph type="subTitle" idx="4"/>
          </p:nvPr>
        </p:nvSpPr>
        <p:spPr>
          <a:xfrm>
            <a:off x="713225" y="1724050"/>
            <a:ext cx="2345400" cy="45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0" name="Google Shape;180;p18"/>
          <p:cNvSpPr txBox="1">
            <a:spLocks noGrp="1"/>
          </p:cNvSpPr>
          <p:nvPr>
            <p:ph type="subTitle" idx="5"/>
          </p:nvPr>
        </p:nvSpPr>
        <p:spPr>
          <a:xfrm>
            <a:off x="3399302" y="1724050"/>
            <a:ext cx="2345400" cy="45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1" name="Google Shape;181;p18"/>
          <p:cNvSpPr txBox="1">
            <a:spLocks noGrp="1"/>
          </p:cNvSpPr>
          <p:nvPr>
            <p:ph type="subTitle" idx="6"/>
          </p:nvPr>
        </p:nvSpPr>
        <p:spPr>
          <a:xfrm>
            <a:off x="6085375" y="1724050"/>
            <a:ext cx="2345400" cy="45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82" name="Google Shape;182;p18"/>
          <p:cNvGrpSpPr/>
          <p:nvPr/>
        </p:nvGrpSpPr>
        <p:grpSpPr>
          <a:xfrm>
            <a:off x="-1836964" y="-1031185"/>
            <a:ext cx="12205825" cy="7701819"/>
            <a:chOff x="-1836964" y="-1031185"/>
            <a:chExt cx="12205825" cy="7701819"/>
          </a:xfrm>
        </p:grpSpPr>
        <p:grpSp>
          <p:nvGrpSpPr>
            <p:cNvPr id="183" name="Google Shape;183;p18"/>
            <p:cNvGrpSpPr/>
            <p:nvPr/>
          </p:nvGrpSpPr>
          <p:grpSpPr>
            <a:xfrm rot="-6694967">
              <a:off x="7545311" y="-780243"/>
              <a:ext cx="2334095" cy="2639480"/>
              <a:chOff x="6796080" y="4574670"/>
              <a:chExt cx="740160" cy="837000"/>
            </a:xfrm>
          </p:grpSpPr>
          <p:sp>
            <p:nvSpPr>
              <p:cNvPr id="184" name="Google Shape;184;p18"/>
              <p:cNvSpPr/>
              <p:nvPr/>
            </p:nvSpPr>
            <p:spPr>
              <a:xfrm>
                <a:off x="6796080" y="4574670"/>
                <a:ext cx="740160" cy="837000"/>
              </a:xfrm>
              <a:custGeom>
                <a:avLst/>
                <a:gdLst/>
                <a:ahLst/>
                <a:cxnLst/>
                <a:rect l="l" t="t" r="r" b="b"/>
                <a:pathLst>
                  <a:path w="2056" h="2325" extrusionOk="0">
                    <a:moveTo>
                      <a:pt x="1250" y="2269"/>
                    </a:moveTo>
                    <a:cubicBezTo>
                      <a:pt x="1183" y="2294"/>
                      <a:pt x="1112" y="2311"/>
                      <a:pt x="1040" y="2320"/>
                    </a:cubicBezTo>
                    <a:cubicBezTo>
                      <a:pt x="551" y="2379"/>
                      <a:pt x="-136" y="1949"/>
                      <a:pt x="24" y="1384"/>
                    </a:cubicBezTo>
                    <a:cubicBezTo>
                      <a:pt x="107" y="1093"/>
                      <a:pt x="182" y="924"/>
                      <a:pt x="912" y="419"/>
                    </a:cubicBezTo>
                    <a:cubicBezTo>
                      <a:pt x="1440" y="53"/>
                      <a:pt x="2012" y="-331"/>
                      <a:pt x="2051" y="479"/>
                    </a:cubicBezTo>
                    <a:cubicBezTo>
                      <a:pt x="2073" y="926"/>
                      <a:pt x="2030" y="1417"/>
                      <a:pt x="1798" y="1811"/>
                    </a:cubicBezTo>
                    <a:cubicBezTo>
                      <a:pt x="1676" y="2018"/>
                      <a:pt x="1478" y="2186"/>
                      <a:pt x="1250" y="226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18"/>
              <p:cNvSpPr/>
              <p:nvPr/>
            </p:nvSpPr>
            <p:spPr>
              <a:xfrm>
                <a:off x="6941520" y="4677990"/>
                <a:ext cx="540720" cy="643320"/>
              </a:xfrm>
              <a:custGeom>
                <a:avLst/>
                <a:gdLst/>
                <a:ahLst/>
                <a:cxnLst/>
                <a:rect l="l" t="t" r="r" b="b"/>
                <a:pathLst>
                  <a:path w="1502" h="1787" extrusionOk="0">
                    <a:moveTo>
                      <a:pt x="652" y="242"/>
                    </a:moveTo>
                    <a:cubicBezTo>
                      <a:pt x="807" y="52"/>
                      <a:pt x="1107" y="-57"/>
                      <a:pt x="1299" y="31"/>
                    </a:cubicBezTo>
                    <a:cubicBezTo>
                      <a:pt x="1551" y="147"/>
                      <a:pt x="1513" y="543"/>
                      <a:pt x="1473" y="766"/>
                    </a:cubicBezTo>
                    <a:cubicBezTo>
                      <a:pt x="1400" y="1174"/>
                      <a:pt x="1161" y="1841"/>
                      <a:pt x="630" y="1784"/>
                    </a:cubicBezTo>
                    <a:cubicBezTo>
                      <a:pt x="444" y="1764"/>
                      <a:pt x="239" y="1692"/>
                      <a:pt x="113" y="1548"/>
                    </a:cubicBezTo>
                    <a:cubicBezTo>
                      <a:pt x="-62" y="1349"/>
                      <a:pt x="-15" y="1045"/>
                      <a:pt x="128" y="842"/>
                    </a:cubicBezTo>
                    <a:cubicBezTo>
                      <a:pt x="296" y="604"/>
                      <a:pt x="469" y="466"/>
                      <a:pt x="652" y="2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18"/>
              <p:cNvSpPr/>
              <p:nvPr/>
            </p:nvSpPr>
            <p:spPr>
              <a:xfrm>
                <a:off x="7072920" y="4778790"/>
                <a:ext cx="336960" cy="455040"/>
              </a:xfrm>
              <a:custGeom>
                <a:avLst/>
                <a:gdLst/>
                <a:ahLst/>
                <a:cxnLst/>
                <a:rect l="l" t="t" r="r" b="b"/>
                <a:pathLst>
                  <a:path w="936" h="1264" extrusionOk="0">
                    <a:moveTo>
                      <a:pt x="497" y="1250"/>
                    </a:moveTo>
                    <a:cubicBezTo>
                      <a:pt x="339" y="1291"/>
                      <a:pt x="129" y="1243"/>
                      <a:pt x="55" y="1095"/>
                    </a:cubicBezTo>
                    <a:cubicBezTo>
                      <a:pt x="-95" y="801"/>
                      <a:pt x="91" y="482"/>
                      <a:pt x="300" y="273"/>
                    </a:cubicBezTo>
                    <a:cubicBezTo>
                      <a:pt x="404" y="170"/>
                      <a:pt x="773" y="-144"/>
                      <a:pt x="901" y="77"/>
                    </a:cubicBezTo>
                    <a:cubicBezTo>
                      <a:pt x="924" y="117"/>
                      <a:pt x="930" y="165"/>
                      <a:pt x="933" y="212"/>
                    </a:cubicBezTo>
                    <a:cubicBezTo>
                      <a:pt x="950" y="456"/>
                      <a:pt x="898" y="703"/>
                      <a:pt x="808" y="930"/>
                    </a:cubicBezTo>
                    <a:cubicBezTo>
                      <a:pt x="761" y="1048"/>
                      <a:pt x="686" y="1161"/>
                      <a:pt x="574" y="1221"/>
                    </a:cubicBezTo>
                    <a:cubicBezTo>
                      <a:pt x="551" y="1233"/>
                      <a:pt x="525" y="1243"/>
                      <a:pt x="497" y="12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7" name="Google Shape;187;p18"/>
            <p:cNvGrpSpPr/>
            <p:nvPr/>
          </p:nvGrpSpPr>
          <p:grpSpPr>
            <a:xfrm rot="-1638806">
              <a:off x="-1361508" y="3642800"/>
              <a:ext cx="2334082" cy="2639465"/>
              <a:chOff x="6796080" y="4574670"/>
              <a:chExt cx="740160" cy="837000"/>
            </a:xfrm>
          </p:grpSpPr>
          <p:sp>
            <p:nvSpPr>
              <p:cNvPr id="188" name="Google Shape;188;p18"/>
              <p:cNvSpPr/>
              <p:nvPr/>
            </p:nvSpPr>
            <p:spPr>
              <a:xfrm>
                <a:off x="6796080" y="4574670"/>
                <a:ext cx="740160" cy="837000"/>
              </a:xfrm>
              <a:custGeom>
                <a:avLst/>
                <a:gdLst/>
                <a:ahLst/>
                <a:cxnLst/>
                <a:rect l="l" t="t" r="r" b="b"/>
                <a:pathLst>
                  <a:path w="2056" h="2325" extrusionOk="0">
                    <a:moveTo>
                      <a:pt x="1250" y="2269"/>
                    </a:moveTo>
                    <a:cubicBezTo>
                      <a:pt x="1183" y="2294"/>
                      <a:pt x="1112" y="2311"/>
                      <a:pt x="1040" y="2320"/>
                    </a:cubicBezTo>
                    <a:cubicBezTo>
                      <a:pt x="551" y="2379"/>
                      <a:pt x="-136" y="1949"/>
                      <a:pt x="24" y="1384"/>
                    </a:cubicBezTo>
                    <a:cubicBezTo>
                      <a:pt x="107" y="1093"/>
                      <a:pt x="182" y="924"/>
                      <a:pt x="912" y="419"/>
                    </a:cubicBezTo>
                    <a:cubicBezTo>
                      <a:pt x="1440" y="53"/>
                      <a:pt x="2012" y="-331"/>
                      <a:pt x="2051" y="479"/>
                    </a:cubicBezTo>
                    <a:cubicBezTo>
                      <a:pt x="2073" y="926"/>
                      <a:pt x="2030" y="1417"/>
                      <a:pt x="1798" y="1811"/>
                    </a:cubicBezTo>
                    <a:cubicBezTo>
                      <a:pt x="1676" y="2018"/>
                      <a:pt x="1478" y="2186"/>
                      <a:pt x="1250" y="226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 name="Google Shape;189;p18"/>
              <p:cNvSpPr/>
              <p:nvPr/>
            </p:nvSpPr>
            <p:spPr>
              <a:xfrm>
                <a:off x="6941520" y="4677990"/>
                <a:ext cx="540720" cy="643320"/>
              </a:xfrm>
              <a:custGeom>
                <a:avLst/>
                <a:gdLst/>
                <a:ahLst/>
                <a:cxnLst/>
                <a:rect l="l" t="t" r="r" b="b"/>
                <a:pathLst>
                  <a:path w="1502" h="1787" extrusionOk="0">
                    <a:moveTo>
                      <a:pt x="652" y="242"/>
                    </a:moveTo>
                    <a:cubicBezTo>
                      <a:pt x="807" y="52"/>
                      <a:pt x="1107" y="-57"/>
                      <a:pt x="1299" y="31"/>
                    </a:cubicBezTo>
                    <a:cubicBezTo>
                      <a:pt x="1551" y="147"/>
                      <a:pt x="1513" y="543"/>
                      <a:pt x="1473" y="766"/>
                    </a:cubicBezTo>
                    <a:cubicBezTo>
                      <a:pt x="1400" y="1174"/>
                      <a:pt x="1161" y="1841"/>
                      <a:pt x="630" y="1784"/>
                    </a:cubicBezTo>
                    <a:cubicBezTo>
                      <a:pt x="444" y="1764"/>
                      <a:pt x="239" y="1692"/>
                      <a:pt x="113" y="1548"/>
                    </a:cubicBezTo>
                    <a:cubicBezTo>
                      <a:pt x="-62" y="1349"/>
                      <a:pt x="-15" y="1045"/>
                      <a:pt x="128" y="842"/>
                    </a:cubicBezTo>
                    <a:cubicBezTo>
                      <a:pt x="296" y="604"/>
                      <a:pt x="469" y="466"/>
                      <a:pt x="652" y="2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18"/>
              <p:cNvSpPr/>
              <p:nvPr/>
            </p:nvSpPr>
            <p:spPr>
              <a:xfrm>
                <a:off x="7072920" y="4778790"/>
                <a:ext cx="336960" cy="455040"/>
              </a:xfrm>
              <a:custGeom>
                <a:avLst/>
                <a:gdLst/>
                <a:ahLst/>
                <a:cxnLst/>
                <a:rect l="l" t="t" r="r" b="b"/>
                <a:pathLst>
                  <a:path w="936" h="1264" extrusionOk="0">
                    <a:moveTo>
                      <a:pt x="497" y="1250"/>
                    </a:moveTo>
                    <a:cubicBezTo>
                      <a:pt x="339" y="1291"/>
                      <a:pt x="129" y="1243"/>
                      <a:pt x="55" y="1095"/>
                    </a:cubicBezTo>
                    <a:cubicBezTo>
                      <a:pt x="-95" y="801"/>
                      <a:pt x="91" y="482"/>
                      <a:pt x="300" y="273"/>
                    </a:cubicBezTo>
                    <a:cubicBezTo>
                      <a:pt x="404" y="170"/>
                      <a:pt x="773" y="-144"/>
                      <a:pt x="901" y="77"/>
                    </a:cubicBezTo>
                    <a:cubicBezTo>
                      <a:pt x="924" y="117"/>
                      <a:pt x="930" y="165"/>
                      <a:pt x="933" y="212"/>
                    </a:cubicBezTo>
                    <a:cubicBezTo>
                      <a:pt x="950" y="456"/>
                      <a:pt x="898" y="703"/>
                      <a:pt x="808" y="930"/>
                    </a:cubicBezTo>
                    <a:cubicBezTo>
                      <a:pt x="761" y="1048"/>
                      <a:pt x="686" y="1161"/>
                      <a:pt x="574" y="1221"/>
                    </a:cubicBezTo>
                    <a:cubicBezTo>
                      <a:pt x="551" y="1233"/>
                      <a:pt x="525" y="1243"/>
                      <a:pt x="497" y="12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3" name="Google Shape;193;p19"/>
          <p:cNvSpPr txBox="1">
            <a:spLocks noGrp="1"/>
          </p:cNvSpPr>
          <p:nvPr>
            <p:ph type="subTitle" idx="1"/>
          </p:nvPr>
        </p:nvSpPr>
        <p:spPr>
          <a:xfrm>
            <a:off x="1964250" y="1748900"/>
            <a:ext cx="3024900" cy="105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19"/>
          <p:cNvSpPr txBox="1">
            <a:spLocks noGrp="1"/>
          </p:cNvSpPr>
          <p:nvPr>
            <p:ph type="subTitle" idx="2"/>
          </p:nvPr>
        </p:nvSpPr>
        <p:spPr>
          <a:xfrm>
            <a:off x="5305133" y="1748900"/>
            <a:ext cx="3024900" cy="105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9"/>
          <p:cNvSpPr txBox="1">
            <a:spLocks noGrp="1"/>
          </p:cNvSpPr>
          <p:nvPr>
            <p:ph type="subTitle" idx="3"/>
          </p:nvPr>
        </p:nvSpPr>
        <p:spPr>
          <a:xfrm>
            <a:off x="1964250" y="3335475"/>
            <a:ext cx="3024900" cy="105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19"/>
          <p:cNvSpPr txBox="1">
            <a:spLocks noGrp="1"/>
          </p:cNvSpPr>
          <p:nvPr>
            <p:ph type="subTitle" idx="4"/>
          </p:nvPr>
        </p:nvSpPr>
        <p:spPr>
          <a:xfrm>
            <a:off x="5305133" y="3335475"/>
            <a:ext cx="3024900" cy="105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19"/>
          <p:cNvSpPr txBox="1">
            <a:spLocks noGrp="1"/>
          </p:cNvSpPr>
          <p:nvPr>
            <p:ph type="subTitle" idx="5"/>
          </p:nvPr>
        </p:nvSpPr>
        <p:spPr>
          <a:xfrm>
            <a:off x="1964241" y="1360475"/>
            <a:ext cx="3024900" cy="472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8" name="Google Shape;198;p19"/>
          <p:cNvSpPr txBox="1">
            <a:spLocks noGrp="1"/>
          </p:cNvSpPr>
          <p:nvPr>
            <p:ph type="subTitle" idx="6"/>
          </p:nvPr>
        </p:nvSpPr>
        <p:spPr>
          <a:xfrm>
            <a:off x="1964241" y="2947100"/>
            <a:ext cx="3024900" cy="472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9" name="Google Shape;199;p19"/>
          <p:cNvSpPr txBox="1">
            <a:spLocks noGrp="1"/>
          </p:cNvSpPr>
          <p:nvPr>
            <p:ph type="subTitle" idx="7"/>
          </p:nvPr>
        </p:nvSpPr>
        <p:spPr>
          <a:xfrm>
            <a:off x="5305106" y="1360475"/>
            <a:ext cx="3024900" cy="472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0" name="Google Shape;200;p19"/>
          <p:cNvSpPr txBox="1">
            <a:spLocks noGrp="1"/>
          </p:cNvSpPr>
          <p:nvPr>
            <p:ph type="subTitle" idx="8"/>
          </p:nvPr>
        </p:nvSpPr>
        <p:spPr>
          <a:xfrm>
            <a:off x="5305106" y="2947100"/>
            <a:ext cx="3024900" cy="472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01" name="Google Shape;201;p19"/>
          <p:cNvGrpSpPr/>
          <p:nvPr/>
        </p:nvGrpSpPr>
        <p:grpSpPr>
          <a:xfrm flipH="1">
            <a:off x="-710637" y="-1101062"/>
            <a:ext cx="11607087" cy="8373645"/>
            <a:chOff x="-1985762" y="-1101062"/>
            <a:chExt cx="11607087" cy="8373645"/>
          </a:xfrm>
        </p:grpSpPr>
        <p:grpSp>
          <p:nvGrpSpPr>
            <p:cNvPr id="202" name="Google Shape;202;p19"/>
            <p:cNvGrpSpPr/>
            <p:nvPr/>
          </p:nvGrpSpPr>
          <p:grpSpPr>
            <a:xfrm rot="7528052">
              <a:off x="-1066125" y="3488245"/>
              <a:ext cx="2455655" cy="3523943"/>
              <a:chOff x="7077600" y="739590"/>
              <a:chExt cx="1759320" cy="2524680"/>
            </a:xfrm>
          </p:grpSpPr>
          <p:sp>
            <p:nvSpPr>
              <p:cNvPr id="203" name="Google Shape;203;p19"/>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19"/>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19"/>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6" name="Google Shape;206;p19"/>
            <p:cNvGrpSpPr/>
            <p:nvPr/>
          </p:nvGrpSpPr>
          <p:grpSpPr>
            <a:xfrm>
              <a:off x="7876176" y="-1101062"/>
              <a:ext cx="1745149" cy="1973479"/>
              <a:chOff x="6796080" y="4574670"/>
              <a:chExt cx="740160" cy="837000"/>
            </a:xfrm>
          </p:grpSpPr>
          <p:sp>
            <p:nvSpPr>
              <p:cNvPr id="207" name="Google Shape;207;p19"/>
              <p:cNvSpPr/>
              <p:nvPr/>
            </p:nvSpPr>
            <p:spPr>
              <a:xfrm>
                <a:off x="6796080" y="4574670"/>
                <a:ext cx="740160" cy="837000"/>
              </a:xfrm>
              <a:custGeom>
                <a:avLst/>
                <a:gdLst/>
                <a:ahLst/>
                <a:cxnLst/>
                <a:rect l="l" t="t" r="r" b="b"/>
                <a:pathLst>
                  <a:path w="2056" h="2325" extrusionOk="0">
                    <a:moveTo>
                      <a:pt x="1250" y="2269"/>
                    </a:moveTo>
                    <a:cubicBezTo>
                      <a:pt x="1183" y="2294"/>
                      <a:pt x="1112" y="2311"/>
                      <a:pt x="1040" y="2320"/>
                    </a:cubicBezTo>
                    <a:cubicBezTo>
                      <a:pt x="551" y="2379"/>
                      <a:pt x="-136" y="1949"/>
                      <a:pt x="24" y="1384"/>
                    </a:cubicBezTo>
                    <a:cubicBezTo>
                      <a:pt x="107" y="1093"/>
                      <a:pt x="182" y="924"/>
                      <a:pt x="912" y="419"/>
                    </a:cubicBezTo>
                    <a:cubicBezTo>
                      <a:pt x="1440" y="53"/>
                      <a:pt x="2012" y="-331"/>
                      <a:pt x="2051" y="479"/>
                    </a:cubicBezTo>
                    <a:cubicBezTo>
                      <a:pt x="2073" y="926"/>
                      <a:pt x="2030" y="1417"/>
                      <a:pt x="1798" y="1811"/>
                    </a:cubicBezTo>
                    <a:cubicBezTo>
                      <a:pt x="1676" y="2018"/>
                      <a:pt x="1478" y="2186"/>
                      <a:pt x="1250" y="226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19"/>
              <p:cNvSpPr/>
              <p:nvPr/>
            </p:nvSpPr>
            <p:spPr>
              <a:xfrm>
                <a:off x="6941520" y="4677990"/>
                <a:ext cx="540720" cy="643320"/>
              </a:xfrm>
              <a:custGeom>
                <a:avLst/>
                <a:gdLst/>
                <a:ahLst/>
                <a:cxnLst/>
                <a:rect l="l" t="t" r="r" b="b"/>
                <a:pathLst>
                  <a:path w="1502" h="1787" extrusionOk="0">
                    <a:moveTo>
                      <a:pt x="652" y="242"/>
                    </a:moveTo>
                    <a:cubicBezTo>
                      <a:pt x="807" y="52"/>
                      <a:pt x="1107" y="-57"/>
                      <a:pt x="1299" y="31"/>
                    </a:cubicBezTo>
                    <a:cubicBezTo>
                      <a:pt x="1551" y="147"/>
                      <a:pt x="1513" y="543"/>
                      <a:pt x="1473" y="766"/>
                    </a:cubicBezTo>
                    <a:cubicBezTo>
                      <a:pt x="1400" y="1174"/>
                      <a:pt x="1161" y="1841"/>
                      <a:pt x="630" y="1784"/>
                    </a:cubicBezTo>
                    <a:cubicBezTo>
                      <a:pt x="444" y="1764"/>
                      <a:pt x="239" y="1692"/>
                      <a:pt x="113" y="1548"/>
                    </a:cubicBezTo>
                    <a:cubicBezTo>
                      <a:pt x="-62" y="1349"/>
                      <a:pt x="-15" y="1045"/>
                      <a:pt x="128" y="842"/>
                    </a:cubicBezTo>
                    <a:cubicBezTo>
                      <a:pt x="296" y="604"/>
                      <a:pt x="469" y="466"/>
                      <a:pt x="652" y="2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19"/>
              <p:cNvSpPr/>
              <p:nvPr/>
            </p:nvSpPr>
            <p:spPr>
              <a:xfrm>
                <a:off x="7072920" y="4778790"/>
                <a:ext cx="336960" cy="455040"/>
              </a:xfrm>
              <a:custGeom>
                <a:avLst/>
                <a:gdLst/>
                <a:ahLst/>
                <a:cxnLst/>
                <a:rect l="l" t="t" r="r" b="b"/>
                <a:pathLst>
                  <a:path w="936" h="1264" extrusionOk="0">
                    <a:moveTo>
                      <a:pt x="497" y="1250"/>
                    </a:moveTo>
                    <a:cubicBezTo>
                      <a:pt x="339" y="1291"/>
                      <a:pt x="129" y="1243"/>
                      <a:pt x="55" y="1095"/>
                    </a:cubicBezTo>
                    <a:cubicBezTo>
                      <a:pt x="-95" y="801"/>
                      <a:pt x="91" y="482"/>
                      <a:pt x="300" y="273"/>
                    </a:cubicBezTo>
                    <a:cubicBezTo>
                      <a:pt x="404" y="170"/>
                      <a:pt x="773" y="-144"/>
                      <a:pt x="901" y="77"/>
                    </a:cubicBezTo>
                    <a:cubicBezTo>
                      <a:pt x="924" y="117"/>
                      <a:pt x="930" y="165"/>
                      <a:pt x="933" y="212"/>
                    </a:cubicBezTo>
                    <a:cubicBezTo>
                      <a:pt x="950" y="456"/>
                      <a:pt x="898" y="703"/>
                      <a:pt x="808" y="930"/>
                    </a:cubicBezTo>
                    <a:cubicBezTo>
                      <a:pt x="761" y="1048"/>
                      <a:pt x="686" y="1161"/>
                      <a:pt x="574" y="1221"/>
                    </a:cubicBezTo>
                    <a:cubicBezTo>
                      <a:pt x="551" y="1233"/>
                      <a:pt x="525" y="1243"/>
                      <a:pt x="497" y="12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10"/>
        <p:cNvGrpSpPr/>
        <p:nvPr/>
      </p:nvGrpSpPr>
      <p:grpSpPr>
        <a:xfrm>
          <a:off x="0" y="0"/>
          <a:ext cx="0" cy="0"/>
          <a:chOff x="0" y="0"/>
          <a:chExt cx="0" cy="0"/>
        </a:xfrm>
      </p:grpSpPr>
      <p:grpSp>
        <p:nvGrpSpPr>
          <p:cNvPr id="211" name="Google Shape;211;p20"/>
          <p:cNvGrpSpPr/>
          <p:nvPr/>
        </p:nvGrpSpPr>
        <p:grpSpPr>
          <a:xfrm>
            <a:off x="-1822056" y="-1887516"/>
            <a:ext cx="12367771" cy="9105622"/>
            <a:chOff x="-1822056" y="-1887516"/>
            <a:chExt cx="12367771" cy="9105622"/>
          </a:xfrm>
        </p:grpSpPr>
        <p:grpSp>
          <p:nvGrpSpPr>
            <p:cNvPr id="212" name="Google Shape;212;p20"/>
            <p:cNvGrpSpPr/>
            <p:nvPr/>
          </p:nvGrpSpPr>
          <p:grpSpPr>
            <a:xfrm rot="187161">
              <a:off x="-1713326" y="3070342"/>
              <a:ext cx="2838646" cy="4073548"/>
              <a:chOff x="7077600" y="739590"/>
              <a:chExt cx="1759320" cy="2524680"/>
            </a:xfrm>
          </p:grpSpPr>
          <p:sp>
            <p:nvSpPr>
              <p:cNvPr id="213" name="Google Shape;213;p20"/>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 name="Google Shape;214;p20"/>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20"/>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6" name="Google Shape;216;p20"/>
            <p:cNvGrpSpPr/>
            <p:nvPr/>
          </p:nvGrpSpPr>
          <p:grpSpPr>
            <a:xfrm rot="5400000">
              <a:off x="7089597" y="-2504971"/>
              <a:ext cx="2838663" cy="4073571"/>
              <a:chOff x="7077600" y="739590"/>
              <a:chExt cx="1759320" cy="2524680"/>
            </a:xfrm>
          </p:grpSpPr>
          <p:sp>
            <p:nvSpPr>
              <p:cNvPr id="217" name="Google Shape;217;p20"/>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20"/>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 name="Google Shape;219;p20"/>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20" name="Google Shape;22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1" name="Google Shape;221;p20"/>
          <p:cNvSpPr txBox="1">
            <a:spLocks noGrp="1"/>
          </p:cNvSpPr>
          <p:nvPr>
            <p:ph type="subTitle" idx="1"/>
          </p:nvPr>
        </p:nvSpPr>
        <p:spPr>
          <a:xfrm>
            <a:off x="723900" y="1750851"/>
            <a:ext cx="2498400" cy="9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20"/>
          <p:cNvSpPr txBox="1">
            <a:spLocks noGrp="1"/>
          </p:cNvSpPr>
          <p:nvPr>
            <p:ph type="subTitle" idx="2"/>
          </p:nvPr>
        </p:nvSpPr>
        <p:spPr>
          <a:xfrm>
            <a:off x="3326637" y="1750859"/>
            <a:ext cx="2498400" cy="9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20"/>
          <p:cNvSpPr txBox="1">
            <a:spLocks noGrp="1"/>
          </p:cNvSpPr>
          <p:nvPr>
            <p:ph type="subTitle" idx="3"/>
          </p:nvPr>
        </p:nvSpPr>
        <p:spPr>
          <a:xfrm>
            <a:off x="723900" y="3334925"/>
            <a:ext cx="2498400" cy="9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4" name="Google Shape;224;p20"/>
          <p:cNvSpPr txBox="1">
            <a:spLocks noGrp="1"/>
          </p:cNvSpPr>
          <p:nvPr>
            <p:ph type="subTitle" idx="4"/>
          </p:nvPr>
        </p:nvSpPr>
        <p:spPr>
          <a:xfrm>
            <a:off x="3326636" y="3334925"/>
            <a:ext cx="2498400" cy="9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5" name="Google Shape;225;p20"/>
          <p:cNvSpPr txBox="1">
            <a:spLocks noGrp="1"/>
          </p:cNvSpPr>
          <p:nvPr>
            <p:ph type="subTitle" idx="5"/>
          </p:nvPr>
        </p:nvSpPr>
        <p:spPr>
          <a:xfrm>
            <a:off x="5929374" y="1750859"/>
            <a:ext cx="2498400" cy="9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6" name="Google Shape;226;p20"/>
          <p:cNvSpPr txBox="1">
            <a:spLocks noGrp="1"/>
          </p:cNvSpPr>
          <p:nvPr>
            <p:ph type="subTitle" idx="6"/>
          </p:nvPr>
        </p:nvSpPr>
        <p:spPr>
          <a:xfrm>
            <a:off x="5929373" y="3334925"/>
            <a:ext cx="2498400" cy="9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7" name="Google Shape;227;p20"/>
          <p:cNvSpPr txBox="1">
            <a:spLocks noGrp="1"/>
          </p:cNvSpPr>
          <p:nvPr>
            <p:ph type="subTitle" idx="7"/>
          </p:nvPr>
        </p:nvSpPr>
        <p:spPr>
          <a:xfrm>
            <a:off x="733725" y="1381190"/>
            <a:ext cx="24888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8" name="Google Shape;228;p20"/>
          <p:cNvSpPr txBox="1">
            <a:spLocks noGrp="1"/>
          </p:cNvSpPr>
          <p:nvPr>
            <p:ph type="subTitle" idx="8"/>
          </p:nvPr>
        </p:nvSpPr>
        <p:spPr>
          <a:xfrm>
            <a:off x="3334002" y="1381196"/>
            <a:ext cx="24888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9" name="Google Shape;229;p20"/>
          <p:cNvSpPr txBox="1">
            <a:spLocks noGrp="1"/>
          </p:cNvSpPr>
          <p:nvPr>
            <p:ph type="subTitle" idx="9"/>
          </p:nvPr>
        </p:nvSpPr>
        <p:spPr>
          <a:xfrm>
            <a:off x="5934279" y="1381196"/>
            <a:ext cx="24888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0" name="Google Shape;230;p20"/>
          <p:cNvSpPr txBox="1">
            <a:spLocks noGrp="1"/>
          </p:cNvSpPr>
          <p:nvPr>
            <p:ph type="subTitle" idx="13"/>
          </p:nvPr>
        </p:nvSpPr>
        <p:spPr>
          <a:xfrm>
            <a:off x="723900" y="2964614"/>
            <a:ext cx="24984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1" name="Google Shape;231;p20"/>
          <p:cNvSpPr txBox="1">
            <a:spLocks noGrp="1"/>
          </p:cNvSpPr>
          <p:nvPr>
            <p:ph type="subTitle" idx="14"/>
          </p:nvPr>
        </p:nvSpPr>
        <p:spPr>
          <a:xfrm>
            <a:off x="3333994" y="2964614"/>
            <a:ext cx="24888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2" name="Google Shape;232;p20"/>
          <p:cNvSpPr txBox="1">
            <a:spLocks noGrp="1"/>
          </p:cNvSpPr>
          <p:nvPr>
            <p:ph type="subTitle" idx="15"/>
          </p:nvPr>
        </p:nvSpPr>
        <p:spPr>
          <a:xfrm>
            <a:off x="5934276" y="2964614"/>
            <a:ext cx="24888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2"/>
        <p:cNvGrpSpPr/>
        <p:nvPr/>
      </p:nvGrpSpPr>
      <p:grpSpPr>
        <a:xfrm>
          <a:off x="0" y="0"/>
          <a:ext cx="0" cy="0"/>
          <a:chOff x="0" y="0"/>
          <a:chExt cx="0" cy="0"/>
        </a:xfrm>
      </p:grpSpPr>
      <p:grpSp>
        <p:nvGrpSpPr>
          <p:cNvPr id="273" name="Google Shape;273;p23"/>
          <p:cNvGrpSpPr/>
          <p:nvPr/>
        </p:nvGrpSpPr>
        <p:grpSpPr>
          <a:xfrm rot="10800000">
            <a:off x="-710637" y="-2338512"/>
            <a:ext cx="11607087" cy="8373645"/>
            <a:chOff x="-1985762" y="-1101062"/>
            <a:chExt cx="11607087" cy="8373645"/>
          </a:xfrm>
        </p:grpSpPr>
        <p:grpSp>
          <p:nvGrpSpPr>
            <p:cNvPr id="274" name="Google Shape;274;p23"/>
            <p:cNvGrpSpPr/>
            <p:nvPr/>
          </p:nvGrpSpPr>
          <p:grpSpPr>
            <a:xfrm rot="7528052">
              <a:off x="-1066125" y="3488245"/>
              <a:ext cx="2455655" cy="3523943"/>
              <a:chOff x="7077600" y="739590"/>
              <a:chExt cx="1759320" cy="2524680"/>
            </a:xfrm>
          </p:grpSpPr>
          <p:sp>
            <p:nvSpPr>
              <p:cNvPr id="275" name="Google Shape;275;p23"/>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23"/>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 name="Google Shape;277;p23"/>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8" name="Google Shape;278;p23"/>
            <p:cNvGrpSpPr/>
            <p:nvPr/>
          </p:nvGrpSpPr>
          <p:grpSpPr>
            <a:xfrm>
              <a:off x="7876176" y="-1101062"/>
              <a:ext cx="1745149" cy="1973479"/>
              <a:chOff x="6796080" y="4574670"/>
              <a:chExt cx="740160" cy="837000"/>
            </a:xfrm>
          </p:grpSpPr>
          <p:sp>
            <p:nvSpPr>
              <p:cNvPr id="279" name="Google Shape;279;p23"/>
              <p:cNvSpPr/>
              <p:nvPr/>
            </p:nvSpPr>
            <p:spPr>
              <a:xfrm>
                <a:off x="6796080" y="4574670"/>
                <a:ext cx="740160" cy="837000"/>
              </a:xfrm>
              <a:custGeom>
                <a:avLst/>
                <a:gdLst/>
                <a:ahLst/>
                <a:cxnLst/>
                <a:rect l="l" t="t" r="r" b="b"/>
                <a:pathLst>
                  <a:path w="2056" h="2325" extrusionOk="0">
                    <a:moveTo>
                      <a:pt x="1250" y="2269"/>
                    </a:moveTo>
                    <a:cubicBezTo>
                      <a:pt x="1183" y="2294"/>
                      <a:pt x="1112" y="2311"/>
                      <a:pt x="1040" y="2320"/>
                    </a:cubicBezTo>
                    <a:cubicBezTo>
                      <a:pt x="551" y="2379"/>
                      <a:pt x="-136" y="1949"/>
                      <a:pt x="24" y="1384"/>
                    </a:cubicBezTo>
                    <a:cubicBezTo>
                      <a:pt x="107" y="1093"/>
                      <a:pt x="182" y="924"/>
                      <a:pt x="912" y="419"/>
                    </a:cubicBezTo>
                    <a:cubicBezTo>
                      <a:pt x="1440" y="53"/>
                      <a:pt x="2012" y="-331"/>
                      <a:pt x="2051" y="479"/>
                    </a:cubicBezTo>
                    <a:cubicBezTo>
                      <a:pt x="2073" y="926"/>
                      <a:pt x="2030" y="1417"/>
                      <a:pt x="1798" y="1811"/>
                    </a:cubicBezTo>
                    <a:cubicBezTo>
                      <a:pt x="1676" y="2018"/>
                      <a:pt x="1478" y="2186"/>
                      <a:pt x="1250" y="226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23"/>
              <p:cNvSpPr/>
              <p:nvPr/>
            </p:nvSpPr>
            <p:spPr>
              <a:xfrm>
                <a:off x="6941520" y="4677990"/>
                <a:ext cx="540720" cy="643320"/>
              </a:xfrm>
              <a:custGeom>
                <a:avLst/>
                <a:gdLst/>
                <a:ahLst/>
                <a:cxnLst/>
                <a:rect l="l" t="t" r="r" b="b"/>
                <a:pathLst>
                  <a:path w="1502" h="1787" extrusionOk="0">
                    <a:moveTo>
                      <a:pt x="652" y="242"/>
                    </a:moveTo>
                    <a:cubicBezTo>
                      <a:pt x="807" y="52"/>
                      <a:pt x="1107" y="-57"/>
                      <a:pt x="1299" y="31"/>
                    </a:cubicBezTo>
                    <a:cubicBezTo>
                      <a:pt x="1551" y="147"/>
                      <a:pt x="1513" y="543"/>
                      <a:pt x="1473" y="766"/>
                    </a:cubicBezTo>
                    <a:cubicBezTo>
                      <a:pt x="1400" y="1174"/>
                      <a:pt x="1161" y="1841"/>
                      <a:pt x="630" y="1784"/>
                    </a:cubicBezTo>
                    <a:cubicBezTo>
                      <a:pt x="444" y="1764"/>
                      <a:pt x="239" y="1692"/>
                      <a:pt x="113" y="1548"/>
                    </a:cubicBezTo>
                    <a:cubicBezTo>
                      <a:pt x="-62" y="1349"/>
                      <a:pt x="-15" y="1045"/>
                      <a:pt x="128" y="842"/>
                    </a:cubicBezTo>
                    <a:cubicBezTo>
                      <a:pt x="296" y="604"/>
                      <a:pt x="469" y="466"/>
                      <a:pt x="652" y="2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23"/>
              <p:cNvSpPr/>
              <p:nvPr/>
            </p:nvSpPr>
            <p:spPr>
              <a:xfrm>
                <a:off x="7072920" y="4778790"/>
                <a:ext cx="336960" cy="455040"/>
              </a:xfrm>
              <a:custGeom>
                <a:avLst/>
                <a:gdLst/>
                <a:ahLst/>
                <a:cxnLst/>
                <a:rect l="l" t="t" r="r" b="b"/>
                <a:pathLst>
                  <a:path w="936" h="1264" extrusionOk="0">
                    <a:moveTo>
                      <a:pt x="497" y="1250"/>
                    </a:moveTo>
                    <a:cubicBezTo>
                      <a:pt x="339" y="1291"/>
                      <a:pt x="129" y="1243"/>
                      <a:pt x="55" y="1095"/>
                    </a:cubicBezTo>
                    <a:cubicBezTo>
                      <a:pt x="-95" y="801"/>
                      <a:pt x="91" y="482"/>
                      <a:pt x="300" y="273"/>
                    </a:cubicBezTo>
                    <a:cubicBezTo>
                      <a:pt x="404" y="170"/>
                      <a:pt x="773" y="-144"/>
                      <a:pt x="901" y="77"/>
                    </a:cubicBezTo>
                    <a:cubicBezTo>
                      <a:pt x="924" y="117"/>
                      <a:pt x="930" y="165"/>
                      <a:pt x="933" y="212"/>
                    </a:cubicBezTo>
                    <a:cubicBezTo>
                      <a:pt x="950" y="456"/>
                      <a:pt x="898" y="703"/>
                      <a:pt x="808" y="930"/>
                    </a:cubicBezTo>
                    <a:cubicBezTo>
                      <a:pt x="761" y="1048"/>
                      <a:pt x="686" y="1161"/>
                      <a:pt x="574" y="1221"/>
                    </a:cubicBezTo>
                    <a:cubicBezTo>
                      <a:pt x="551" y="1233"/>
                      <a:pt x="525" y="1243"/>
                      <a:pt x="497" y="12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2"/>
        <p:cNvGrpSpPr/>
        <p:nvPr/>
      </p:nvGrpSpPr>
      <p:grpSpPr>
        <a:xfrm>
          <a:off x="0" y="0"/>
          <a:ext cx="0" cy="0"/>
          <a:chOff x="0" y="0"/>
          <a:chExt cx="0" cy="0"/>
        </a:xfrm>
      </p:grpSpPr>
      <p:grpSp>
        <p:nvGrpSpPr>
          <p:cNvPr id="283" name="Google Shape;283;p24"/>
          <p:cNvGrpSpPr/>
          <p:nvPr/>
        </p:nvGrpSpPr>
        <p:grpSpPr>
          <a:xfrm rot="10800000">
            <a:off x="-1641024" y="-3402411"/>
            <a:ext cx="13528020" cy="9929473"/>
            <a:chOff x="-2685674" y="-1789286"/>
            <a:chExt cx="13528020" cy="9929473"/>
          </a:xfrm>
        </p:grpSpPr>
        <p:grpSp>
          <p:nvGrpSpPr>
            <p:cNvPr id="284" name="Google Shape;284;p24"/>
            <p:cNvGrpSpPr/>
            <p:nvPr/>
          </p:nvGrpSpPr>
          <p:grpSpPr>
            <a:xfrm rot="10541578">
              <a:off x="7070089" y="-1661961"/>
              <a:ext cx="3584181" cy="5143413"/>
              <a:chOff x="7077600" y="739590"/>
              <a:chExt cx="1759320" cy="2524680"/>
            </a:xfrm>
          </p:grpSpPr>
          <p:sp>
            <p:nvSpPr>
              <p:cNvPr id="285" name="Google Shape;285;p24"/>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24"/>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24"/>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8" name="Google Shape;288;p24"/>
            <p:cNvGrpSpPr/>
            <p:nvPr/>
          </p:nvGrpSpPr>
          <p:grpSpPr>
            <a:xfrm rot="7528082">
              <a:off x="-1343423" y="2616766"/>
              <a:ext cx="3584139" cy="5143353"/>
              <a:chOff x="7077600" y="739590"/>
              <a:chExt cx="1759320" cy="2524680"/>
            </a:xfrm>
          </p:grpSpPr>
          <p:sp>
            <p:nvSpPr>
              <p:cNvPr id="289" name="Google Shape;289;p24"/>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24"/>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24"/>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92" name="Google Shape;292;p24"/>
            <p:cNvGrpSpPr/>
            <p:nvPr/>
          </p:nvGrpSpPr>
          <p:grpSpPr>
            <a:xfrm>
              <a:off x="-476124" y="-978112"/>
              <a:ext cx="1745149" cy="1973479"/>
              <a:chOff x="6796080" y="4574670"/>
              <a:chExt cx="740160" cy="837000"/>
            </a:xfrm>
          </p:grpSpPr>
          <p:sp>
            <p:nvSpPr>
              <p:cNvPr id="293" name="Google Shape;293;p24"/>
              <p:cNvSpPr/>
              <p:nvPr/>
            </p:nvSpPr>
            <p:spPr>
              <a:xfrm>
                <a:off x="6796080" y="4574670"/>
                <a:ext cx="740160" cy="837000"/>
              </a:xfrm>
              <a:custGeom>
                <a:avLst/>
                <a:gdLst/>
                <a:ahLst/>
                <a:cxnLst/>
                <a:rect l="l" t="t" r="r" b="b"/>
                <a:pathLst>
                  <a:path w="2056" h="2325" extrusionOk="0">
                    <a:moveTo>
                      <a:pt x="1250" y="2269"/>
                    </a:moveTo>
                    <a:cubicBezTo>
                      <a:pt x="1183" y="2294"/>
                      <a:pt x="1112" y="2311"/>
                      <a:pt x="1040" y="2320"/>
                    </a:cubicBezTo>
                    <a:cubicBezTo>
                      <a:pt x="551" y="2379"/>
                      <a:pt x="-136" y="1949"/>
                      <a:pt x="24" y="1384"/>
                    </a:cubicBezTo>
                    <a:cubicBezTo>
                      <a:pt x="107" y="1093"/>
                      <a:pt x="182" y="924"/>
                      <a:pt x="912" y="419"/>
                    </a:cubicBezTo>
                    <a:cubicBezTo>
                      <a:pt x="1440" y="53"/>
                      <a:pt x="2012" y="-331"/>
                      <a:pt x="2051" y="479"/>
                    </a:cubicBezTo>
                    <a:cubicBezTo>
                      <a:pt x="2073" y="926"/>
                      <a:pt x="2030" y="1417"/>
                      <a:pt x="1798" y="1811"/>
                    </a:cubicBezTo>
                    <a:cubicBezTo>
                      <a:pt x="1676" y="2018"/>
                      <a:pt x="1478" y="2186"/>
                      <a:pt x="1250" y="226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24"/>
              <p:cNvSpPr/>
              <p:nvPr/>
            </p:nvSpPr>
            <p:spPr>
              <a:xfrm>
                <a:off x="6941520" y="4677990"/>
                <a:ext cx="540720" cy="643320"/>
              </a:xfrm>
              <a:custGeom>
                <a:avLst/>
                <a:gdLst/>
                <a:ahLst/>
                <a:cxnLst/>
                <a:rect l="l" t="t" r="r" b="b"/>
                <a:pathLst>
                  <a:path w="1502" h="1787" extrusionOk="0">
                    <a:moveTo>
                      <a:pt x="652" y="242"/>
                    </a:moveTo>
                    <a:cubicBezTo>
                      <a:pt x="807" y="52"/>
                      <a:pt x="1107" y="-57"/>
                      <a:pt x="1299" y="31"/>
                    </a:cubicBezTo>
                    <a:cubicBezTo>
                      <a:pt x="1551" y="147"/>
                      <a:pt x="1513" y="543"/>
                      <a:pt x="1473" y="766"/>
                    </a:cubicBezTo>
                    <a:cubicBezTo>
                      <a:pt x="1400" y="1174"/>
                      <a:pt x="1161" y="1841"/>
                      <a:pt x="630" y="1784"/>
                    </a:cubicBezTo>
                    <a:cubicBezTo>
                      <a:pt x="444" y="1764"/>
                      <a:pt x="239" y="1692"/>
                      <a:pt x="113" y="1548"/>
                    </a:cubicBezTo>
                    <a:cubicBezTo>
                      <a:pt x="-62" y="1349"/>
                      <a:pt x="-15" y="1045"/>
                      <a:pt x="128" y="842"/>
                    </a:cubicBezTo>
                    <a:cubicBezTo>
                      <a:pt x="296" y="604"/>
                      <a:pt x="469" y="466"/>
                      <a:pt x="652" y="2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24"/>
              <p:cNvSpPr/>
              <p:nvPr/>
            </p:nvSpPr>
            <p:spPr>
              <a:xfrm>
                <a:off x="7072920" y="4778790"/>
                <a:ext cx="336960" cy="455040"/>
              </a:xfrm>
              <a:custGeom>
                <a:avLst/>
                <a:gdLst/>
                <a:ahLst/>
                <a:cxnLst/>
                <a:rect l="l" t="t" r="r" b="b"/>
                <a:pathLst>
                  <a:path w="936" h="1264" extrusionOk="0">
                    <a:moveTo>
                      <a:pt x="497" y="1250"/>
                    </a:moveTo>
                    <a:cubicBezTo>
                      <a:pt x="339" y="1291"/>
                      <a:pt x="129" y="1243"/>
                      <a:pt x="55" y="1095"/>
                    </a:cubicBezTo>
                    <a:cubicBezTo>
                      <a:pt x="-95" y="801"/>
                      <a:pt x="91" y="482"/>
                      <a:pt x="300" y="273"/>
                    </a:cubicBezTo>
                    <a:cubicBezTo>
                      <a:pt x="404" y="170"/>
                      <a:pt x="773" y="-144"/>
                      <a:pt x="901" y="77"/>
                    </a:cubicBezTo>
                    <a:cubicBezTo>
                      <a:pt x="924" y="117"/>
                      <a:pt x="930" y="165"/>
                      <a:pt x="933" y="212"/>
                    </a:cubicBezTo>
                    <a:cubicBezTo>
                      <a:pt x="950" y="456"/>
                      <a:pt x="898" y="703"/>
                      <a:pt x="808" y="930"/>
                    </a:cubicBezTo>
                    <a:cubicBezTo>
                      <a:pt x="761" y="1048"/>
                      <a:pt x="686" y="1161"/>
                      <a:pt x="574" y="1221"/>
                    </a:cubicBezTo>
                    <a:cubicBezTo>
                      <a:pt x="551" y="1233"/>
                      <a:pt x="525" y="1243"/>
                      <a:pt x="497" y="12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grpSp>
        <p:nvGrpSpPr>
          <p:cNvPr id="26" name="Google Shape;26;p3"/>
          <p:cNvGrpSpPr/>
          <p:nvPr/>
        </p:nvGrpSpPr>
        <p:grpSpPr>
          <a:xfrm>
            <a:off x="-2192011" y="-1789286"/>
            <a:ext cx="13528020" cy="9929473"/>
            <a:chOff x="-2192011" y="-1789286"/>
            <a:chExt cx="13528020" cy="9929473"/>
          </a:xfrm>
        </p:grpSpPr>
        <p:grpSp>
          <p:nvGrpSpPr>
            <p:cNvPr id="27" name="Google Shape;27;p3"/>
            <p:cNvGrpSpPr/>
            <p:nvPr/>
          </p:nvGrpSpPr>
          <p:grpSpPr>
            <a:xfrm rot="-10541578" flipH="1">
              <a:off x="-2003934" y="-1661961"/>
              <a:ext cx="3584181" cy="5143413"/>
              <a:chOff x="7077600" y="739590"/>
              <a:chExt cx="1759320" cy="2524680"/>
            </a:xfrm>
          </p:grpSpPr>
          <p:sp>
            <p:nvSpPr>
              <p:cNvPr id="28" name="Google Shape;28;p3"/>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3"/>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0;p3"/>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 name="Google Shape;31;p3"/>
            <p:cNvGrpSpPr/>
            <p:nvPr/>
          </p:nvGrpSpPr>
          <p:grpSpPr>
            <a:xfrm rot="-7528082" flipH="1">
              <a:off x="6409619" y="2616766"/>
              <a:ext cx="3584139" cy="5143353"/>
              <a:chOff x="7077600" y="739590"/>
              <a:chExt cx="1759320" cy="2524680"/>
            </a:xfrm>
          </p:grpSpPr>
          <p:sp>
            <p:nvSpPr>
              <p:cNvPr id="32" name="Google Shape;32;p3"/>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3"/>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4;p3"/>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5" name="Google Shape;35;p3"/>
            <p:cNvGrpSpPr/>
            <p:nvPr/>
          </p:nvGrpSpPr>
          <p:grpSpPr>
            <a:xfrm flipH="1">
              <a:off x="7381310" y="-978112"/>
              <a:ext cx="1745149" cy="1973479"/>
              <a:chOff x="6796080" y="4574670"/>
              <a:chExt cx="740160" cy="837000"/>
            </a:xfrm>
          </p:grpSpPr>
          <p:sp>
            <p:nvSpPr>
              <p:cNvPr id="36" name="Google Shape;36;p3"/>
              <p:cNvSpPr/>
              <p:nvPr/>
            </p:nvSpPr>
            <p:spPr>
              <a:xfrm>
                <a:off x="6796080" y="4574670"/>
                <a:ext cx="740160" cy="837000"/>
              </a:xfrm>
              <a:custGeom>
                <a:avLst/>
                <a:gdLst/>
                <a:ahLst/>
                <a:cxnLst/>
                <a:rect l="l" t="t" r="r" b="b"/>
                <a:pathLst>
                  <a:path w="2056" h="2325" extrusionOk="0">
                    <a:moveTo>
                      <a:pt x="1250" y="2269"/>
                    </a:moveTo>
                    <a:cubicBezTo>
                      <a:pt x="1183" y="2294"/>
                      <a:pt x="1112" y="2311"/>
                      <a:pt x="1040" y="2320"/>
                    </a:cubicBezTo>
                    <a:cubicBezTo>
                      <a:pt x="551" y="2379"/>
                      <a:pt x="-136" y="1949"/>
                      <a:pt x="24" y="1384"/>
                    </a:cubicBezTo>
                    <a:cubicBezTo>
                      <a:pt x="107" y="1093"/>
                      <a:pt x="182" y="924"/>
                      <a:pt x="912" y="419"/>
                    </a:cubicBezTo>
                    <a:cubicBezTo>
                      <a:pt x="1440" y="53"/>
                      <a:pt x="2012" y="-331"/>
                      <a:pt x="2051" y="479"/>
                    </a:cubicBezTo>
                    <a:cubicBezTo>
                      <a:pt x="2073" y="926"/>
                      <a:pt x="2030" y="1417"/>
                      <a:pt x="1798" y="1811"/>
                    </a:cubicBezTo>
                    <a:cubicBezTo>
                      <a:pt x="1676" y="2018"/>
                      <a:pt x="1478" y="2186"/>
                      <a:pt x="1250" y="226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3"/>
              <p:cNvSpPr/>
              <p:nvPr/>
            </p:nvSpPr>
            <p:spPr>
              <a:xfrm>
                <a:off x="6941520" y="4677990"/>
                <a:ext cx="540720" cy="643320"/>
              </a:xfrm>
              <a:custGeom>
                <a:avLst/>
                <a:gdLst/>
                <a:ahLst/>
                <a:cxnLst/>
                <a:rect l="l" t="t" r="r" b="b"/>
                <a:pathLst>
                  <a:path w="1502" h="1787" extrusionOk="0">
                    <a:moveTo>
                      <a:pt x="652" y="242"/>
                    </a:moveTo>
                    <a:cubicBezTo>
                      <a:pt x="807" y="52"/>
                      <a:pt x="1107" y="-57"/>
                      <a:pt x="1299" y="31"/>
                    </a:cubicBezTo>
                    <a:cubicBezTo>
                      <a:pt x="1551" y="147"/>
                      <a:pt x="1513" y="543"/>
                      <a:pt x="1473" y="766"/>
                    </a:cubicBezTo>
                    <a:cubicBezTo>
                      <a:pt x="1400" y="1174"/>
                      <a:pt x="1161" y="1841"/>
                      <a:pt x="630" y="1784"/>
                    </a:cubicBezTo>
                    <a:cubicBezTo>
                      <a:pt x="444" y="1764"/>
                      <a:pt x="239" y="1692"/>
                      <a:pt x="113" y="1548"/>
                    </a:cubicBezTo>
                    <a:cubicBezTo>
                      <a:pt x="-62" y="1349"/>
                      <a:pt x="-15" y="1045"/>
                      <a:pt x="128" y="842"/>
                    </a:cubicBezTo>
                    <a:cubicBezTo>
                      <a:pt x="296" y="604"/>
                      <a:pt x="469" y="466"/>
                      <a:pt x="652" y="2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3"/>
              <p:cNvSpPr/>
              <p:nvPr/>
            </p:nvSpPr>
            <p:spPr>
              <a:xfrm>
                <a:off x="7072920" y="4778790"/>
                <a:ext cx="336960" cy="455040"/>
              </a:xfrm>
              <a:custGeom>
                <a:avLst/>
                <a:gdLst/>
                <a:ahLst/>
                <a:cxnLst/>
                <a:rect l="l" t="t" r="r" b="b"/>
                <a:pathLst>
                  <a:path w="936" h="1264" extrusionOk="0">
                    <a:moveTo>
                      <a:pt x="497" y="1250"/>
                    </a:moveTo>
                    <a:cubicBezTo>
                      <a:pt x="339" y="1291"/>
                      <a:pt x="129" y="1243"/>
                      <a:pt x="55" y="1095"/>
                    </a:cubicBezTo>
                    <a:cubicBezTo>
                      <a:pt x="-95" y="801"/>
                      <a:pt x="91" y="482"/>
                      <a:pt x="300" y="273"/>
                    </a:cubicBezTo>
                    <a:cubicBezTo>
                      <a:pt x="404" y="170"/>
                      <a:pt x="773" y="-144"/>
                      <a:pt x="901" y="77"/>
                    </a:cubicBezTo>
                    <a:cubicBezTo>
                      <a:pt x="924" y="117"/>
                      <a:pt x="930" y="165"/>
                      <a:pt x="933" y="212"/>
                    </a:cubicBezTo>
                    <a:cubicBezTo>
                      <a:pt x="950" y="456"/>
                      <a:pt x="898" y="703"/>
                      <a:pt x="808" y="930"/>
                    </a:cubicBezTo>
                    <a:cubicBezTo>
                      <a:pt x="761" y="1048"/>
                      <a:pt x="686" y="1161"/>
                      <a:pt x="574" y="1221"/>
                    </a:cubicBezTo>
                    <a:cubicBezTo>
                      <a:pt x="551" y="1233"/>
                      <a:pt x="525" y="1243"/>
                      <a:pt x="497" y="12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9" name="Google Shape;39;p3"/>
          <p:cNvSpPr txBox="1">
            <a:spLocks noGrp="1"/>
          </p:cNvSpPr>
          <p:nvPr>
            <p:ph type="title"/>
          </p:nvPr>
        </p:nvSpPr>
        <p:spPr>
          <a:xfrm>
            <a:off x="4047175" y="2369300"/>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4047175" y="1480700"/>
            <a:ext cx="12357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a:spLocks noGrp="1"/>
          </p:cNvSpPr>
          <p:nvPr>
            <p:ph type="pic" idx="3"/>
          </p:nvPr>
        </p:nvSpPr>
        <p:spPr>
          <a:xfrm flipH="1">
            <a:off x="713225" y="539500"/>
            <a:ext cx="2842500" cy="4064400"/>
          </a:xfrm>
          <a:prstGeom prst="round2SameRect">
            <a:avLst>
              <a:gd name="adj1" fmla="val 50000"/>
              <a:gd name="adj2" fmla="val 0"/>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grpSp>
        <p:nvGrpSpPr>
          <p:cNvPr id="55" name="Google Shape;55;p5"/>
          <p:cNvGrpSpPr/>
          <p:nvPr/>
        </p:nvGrpSpPr>
        <p:grpSpPr>
          <a:xfrm>
            <a:off x="-1822056" y="-1887516"/>
            <a:ext cx="12367771" cy="9105622"/>
            <a:chOff x="-1822056" y="-1887516"/>
            <a:chExt cx="12367771" cy="9105622"/>
          </a:xfrm>
        </p:grpSpPr>
        <p:grpSp>
          <p:nvGrpSpPr>
            <p:cNvPr id="56" name="Google Shape;56;p5"/>
            <p:cNvGrpSpPr/>
            <p:nvPr/>
          </p:nvGrpSpPr>
          <p:grpSpPr>
            <a:xfrm rot="187161">
              <a:off x="-1713326" y="3070342"/>
              <a:ext cx="2838646" cy="4073548"/>
              <a:chOff x="7077600" y="739590"/>
              <a:chExt cx="1759320" cy="2524680"/>
            </a:xfrm>
          </p:grpSpPr>
          <p:sp>
            <p:nvSpPr>
              <p:cNvPr id="57" name="Google Shape;57;p5"/>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5"/>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59;p5"/>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0" name="Google Shape;60;p5"/>
            <p:cNvGrpSpPr/>
            <p:nvPr/>
          </p:nvGrpSpPr>
          <p:grpSpPr>
            <a:xfrm rot="5400000">
              <a:off x="7089597" y="-2504971"/>
              <a:ext cx="2838663" cy="4073571"/>
              <a:chOff x="7077600" y="739590"/>
              <a:chExt cx="1759320" cy="2524680"/>
            </a:xfrm>
          </p:grpSpPr>
          <p:sp>
            <p:nvSpPr>
              <p:cNvPr id="61" name="Google Shape;61;p5"/>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5"/>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5"/>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4" name="Google Shape;6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5"/>
          <p:cNvSpPr txBox="1">
            <a:spLocks noGrp="1"/>
          </p:cNvSpPr>
          <p:nvPr>
            <p:ph type="subTitle" idx="1"/>
          </p:nvPr>
        </p:nvSpPr>
        <p:spPr>
          <a:xfrm>
            <a:off x="5091149" y="2261774"/>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 name="Google Shape;66;p5"/>
          <p:cNvSpPr txBox="1">
            <a:spLocks noGrp="1"/>
          </p:cNvSpPr>
          <p:nvPr>
            <p:ph type="subTitle" idx="2"/>
          </p:nvPr>
        </p:nvSpPr>
        <p:spPr>
          <a:xfrm>
            <a:off x="1547250" y="2261774"/>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 name="Google Shape;67;p5"/>
          <p:cNvSpPr txBox="1">
            <a:spLocks noGrp="1"/>
          </p:cNvSpPr>
          <p:nvPr>
            <p:ph type="subTitle" idx="3"/>
          </p:nvPr>
        </p:nvSpPr>
        <p:spPr>
          <a:xfrm>
            <a:off x="1547250" y="1683128"/>
            <a:ext cx="2505600" cy="48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8" name="Google Shape;68;p5"/>
          <p:cNvSpPr txBox="1">
            <a:spLocks noGrp="1"/>
          </p:cNvSpPr>
          <p:nvPr>
            <p:ph type="subTitle" idx="4"/>
          </p:nvPr>
        </p:nvSpPr>
        <p:spPr>
          <a:xfrm>
            <a:off x="5091150" y="1683128"/>
            <a:ext cx="2505600" cy="48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Petit Formal Script"/>
                <a:ea typeface="Petit Formal Script"/>
                <a:cs typeface="Petit Formal Script"/>
                <a:sym typeface="Petit Formal Scrip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grpSp>
        <p:nvGrpSpPr>
          <p:cNvPr id="70" name="Google Shape;70;p6"/>
          <p:cNvGrpSpPr/>
          <p:nvPr/>
        </p:nvGrpSpPr>
        <p:grpSpPr>
          <a:xfrm rot="-1638806">
            <a:off x="7738467" y="3642800"/>
            <a:ext cx="2334082" cy="2639465"/>
            <a:chOff x="6796080" y="4574670"/>
            <a:chExt cx="740160" cy="837000"/>
          </a:xfrm>
        </p:grpSpPr>
        <p:sp>
          <p:nvSpPr>
            <p:cNvPr id="71" name="Google Shape;71;p6"/>
            <p:cNvSpPr/>
            <p:nvPr/>
          </p:nvSpPr>
          <p:spPr>
            <a:xfrm>
              <a:off x="6796080" y="4574670"/>
              <a:ext cx="740160" cy="837000"/>
            </a:xfrm>
            <a:custGeom>
              <a:avLst/>
              <a:gdLst/>
              <a:ahLst/>
              <a:cxnLst/>
              <a:rect l="l" t="t" r="r" b="b"/>
              <a:pathLst>
                <a:path w="2056" h="2325" extrusionOk="0">
                  <a:moveTo>
                    <a:pt x="1250" y="2269"/>
                  </a:moveTo>
                  <a:cubicBezTo>
                    <a:pt x="1183" y="2294"/>
                    <a:pt x="1112" y="2311"/>
                    <a:pt x="1040" y="2320"/>
                  </a:cubicBezTo>
                  <a:cubicBezTo>
                    <a:pt x="551" y="2379"/>
                    <a:pt x="-136" y="1949"/>
                    <a:pt x="24" y="1384"/>
                  </a:cubicBezTo>
                  <a:cubicBezTo>
                    <a:pt x="107" y="1093"/>
                    <a:pt x="182" y="924"/>
                    <a:pt x="912" y="419"/>
                  </a:cubicBezTo>
                  <a:cubicBezTo>
                    <a:pt x="1440" y="53"/>
                    <a:pt x="2012" y="-331"/>
                    <a:pt x="2051" y="479"/>
                  </a:cubicBezTo>
                  <a:cubicBezTo>
                    <a:pt x="2073" y="926"/>
                    <a:pt x="2030" y="1417"/>
                    <a:pt x="1798" y="1811"/>
                  </a:cubicBezTo>
                  <a:cubicBezTo>
                    <a:pt x="1676" y="2018"/>
                    <a:pt x="1478" y="2186"/>
                    <a:pt x="1250" y="226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6"/>
            <p:cNvSpPr/>
            <p:nvPr/>
          </p:nvSpPr>
          <p:spPr>
            <a:xfrm>
              <a:off x="6941520" y="4677990"/>
              <a:ext cx="540720" cy="643320"/>
            </a:xfrm>
            <a:custGeom>
              <a:avLst/>
              <a:gdLst/>
              <a:ahLst/>
              <a:cxnLst/>
              <a:rect l="l" t="t" r="r" b="b"/>
              <a:pathLst>
                <a:path w="1502" h="1787" extrusionOk="0">
                  <a:moveTo>
                    <a:pt x="652" y="242"/>
                  </a:moveTo>
                  <a:cubicBezTo>
                    <a:pt x="807" y="52"/>
                    <a:pt x="1107" y="-57"/>
                    <a:pt x="1299" y="31"/>
                  </a:cubicBezTo>
                  <a:cubicBezTo>
                    <a:pt x="1551" y="147"/>
                    <a:pt x="1513" y="543"/>
                    <a:pt x="1473" y="766"/>
                  </a:cubicBezTo>
                  <a:cubicBezTo>
                    <a:pt x="1400" y="1174"/>
                    <a:pt x="1161" y="1841"/>
                    <a:pt x="630" y="1784"/>
                  </a:cubicBezTo>
                  <a:cubicBezTo>
                    <a:pt x="444" y="1764"/>
                    <a:pt x="239" y="1692"/>
                    <a:pt x="113" y="1548"/>
                  </a:cubicBezTo>
                  <a:cubicBezTo>
                    <a:pt x="-62" y="1349"/>
                    <a:pt x="-15" y="1045"/>
                    <a:pt x="128" y="842"/>
                  </a:cubicBezTo>
                  <a:cubicBezTo>
                    <a:pt x="296" y="604"/>
                    <a:pt x="469" y="466"/>
                    <a:pt x="652" y="2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 name="Google Shape;73;p6"/>
            <p:cNvSpPr/>
            <p:nvPr/>
          </p:nvSpPr>
          <p:spPr>
            <a:xfrm>
              <a:off x="7072920" y="4778790"/>
              <a:ext cx="336960" cy="455040"/>
            </a:xfrm>
            <a:custGeom>
              <a:avLst/>
              <a:gdLst/>
              <a:ahLst/>
              <a:cxnLst/>
              <a:rect l="l" t="t" r="r" b="b"/>
              <a:pathLst>
                <a:path w="936" h="1264" extrusionOk="0">
                  <a:moveTo>
                    <a:pt x="497" y="1250"/>
                  </a:moveTo>
                  <a:cubicBezTo>
                    <a:pt x="339" y="1291"/>
                    <a:pt x="129" y="1243"/>
                    <a:pt x="55" y="1095"/>
                  </a:cubicBezTo>
                  <a:cubicBezTo>
                    <a:pt x="-95" y="801"/>
                    <a:pt x="91" y="482"/>
                    <a:pt x="300" y="273"/>
                  </a:cubicBezTo>
                  <a:cubicBezTo>
                    <a:pt x="404" y="170"/>
                    <a:pt x="773" y="-144"/>
                    <a:pt x="901" y="77"/>
                  </a:cubicBezTo>
                  <a:cubicBezTo>
                    <a:pt x="924" y="117"/>
                    <a:pt x="930" y="165"/>
                    <a:pt x="933" y="212"/>
                  </a:cubicBezTo>
                  <a:cubicBezTo>
                    <a:pt x="950" y="456"/>
                    <a:pt x="898" y="703"/>
                    <a:pt x="808" y="930"/>
                  </a:cubicBezTo>
                  <a:cubicBezTo>
                    <a:pt x="761" y="1048"/>
                    <a:pt x="686" y="1161"/>
                    <a:pt x="574" y="1221"/>
                  </a:cubicBezTo>
                  <a:cubicBezTo>
                    <a:pt x="551" y="1233"/>
                    <a:pt x="525" y="1243"/>
                    <a:pt x="497" y="12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4" name="Google Shape;7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grpSp>
        <p:nvGrpSpPr>
          <p:cNvPr id="76" name="Google Shape;76;p7"/>
          <p:cNvGrpSpPr/>
          <p:nvPr/>
        </p:nvGrpSpPr>
        <p:grpSpPr>
          <a:xfrm>
            <a:off x="-1985762" y="-978112"/>
            <a:ext cx="11774025" cy="8250695"/>
            <a:chOff x="-1985762" y="-978112"/>
            <a:chExt cx="11774025" cy="8250695"/>
          </a:xfrm>
        </p:grpSpPr>
        <p:grpSp>
          <p:nvGrpSpPr>
            <p:cNvPr id="77" name="Google Shape;77;p7"/>
            <p:cNvGrpSpPr/>
            <p:nvPr/>
          </p:nvGrpSpPr>
          <p:grpSpPr>
            <a:xfrm rot="10800000" flipH="1">
              <a:off x="7073282" y="-425281"/>
              <a:ext cx="2714981" cy="3070200"/>
              <a:chOff x="6796080" y="4574670"/>
              <a:chExt cx="740160" cy="837000"/>
            </a:xfrm>
          </p:grpSpPr>
          <p:sp>
            <p:nvSpPr>
              <p:cNvPr id="78" name="Google Shape;78;p7"/>
              <p:cNvSpPr/>
              <p:nvPr/>
            </p:nvSpPr>
            <p:spPr>
              <a:xfrm>
                <a:off x="6796080" y="4574670"/>
                <a:ext cx="740160" cy="837000"/>
              </a:xfrm>
              <a:custGeom>
                <a:avLst/>
                <a:gdLst/>
                <a:ahLst/>
                <a:cxnLst/>
                <a:rect l="l" t="t" r="r" b="b"/>
                <a:pathLst>
                  <a:path w="2056" h="2325" extrusionOk="0">
                    <a:moveTo>
                      <a:pt x="1250" y="2269"/>
                    </a:moveTo>
                    <a:cubicBezTo>
                      <a:pt x="1183" y="2294"/>
                      <a:pt x="1112" y="2311"/>
                      <a:pt x="1040" y="2320"/>
                    </a:cubicBezTo>
                    <a:cubicBezTo>
                      <a:pt x="551" y="2379"/>
                      <a:pt x="-136" y="1949"/>
                      <a:pt x="24" y="1384"/>
                    </a:cubicBezTo>
                    <a:cubicBezTo>
                      <a:pt x="107" y="1093"/>
                      <a:pt x="182" y="924"/>
                      <a:pt x="912" y="419"/>
                    </a:cubicBezTo>
                    <a:cubicBezTo>
                      <a:pt x="1440" y="53"/>
                      <a:pt x="2012" y="-331"/>
                      <a:pt x="2051" y="479"/>
                    </a:cubicBezTo>
                    <a:cubicBezTo>
                      <a:pt x="2073" y="926"/>
                      <a:pt x="2030" y="1417"/>
                      <a:pt x="1798" y="1811"/>
                    </a:cubicBezTo>
                    <a:cubicBezTo>
                      <a:pt x="1676" y="2018"/>
                      <a:pt x="1478" y="2186"/>
                      <a:pt x="1250" y="226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7"/>
              <p:cNvSpPr/>
              <p:nvPr/>
            </p:nvSpPr>
            <p:spPr>
              <a:xfrm>
                <a:off x="6941520" y="4677990"/>
                <a:ext cx="540720" cy="643320"/>
              </a:xfrm>
              <a:custGeom>
                <a:avLst/>
                <a:gdLst/>
                <a:ahLst/>
                <a:cxnLst/>
                <a:rect l="l" t="t" r="r" b="b"/>
                <a:pathLst>
                  <a:path w="1502" h="1787" extrusionOk="0">
                    <a:moveTo>
                      <a:pt x="652" y="242"/>
                    </a:moveTo>
                    <a:cubicBezTo>
                      <a:pt x="807" y="52"/>
                      <a:pt x="1107" y="-57"/>
                      <a:pt x="1299" y="31"/>
                    </a:cubicBezTo>
                    <a:cubicBezTo>
                      <a:pt x="1551" y="147"/>
                      <a:pt x="1513" y="543"/>
                      <a:pt x="1473" y="766"/>
                    </a:cubicBezTo>
                    <a:cubicBezTo>
                      <a:pt x="1400" y="1174"/>
                      <a:pt x="1161" y="1841"/>
                      <a:pt x="630" y="1784"/>
                    </a:cubicBezTo>
                    <a:cubicBezTo>
                      <a:pt x="444" y="1764"/>
                      <a:pt x="239" y="1692"/>
                      <a:pt x="113" y="1548"/>
                    </a:cubicBezTo>
                    <a:cubicBezTo>
                      <a:pt x="-62" y="1349"/>
                      <a:pt x="-15" y="1045"/>
                      <a:pt x="128" y="842"/>
                    </a:cubicBezTo>
                    <a:cubicBezTo>
                      <a:pt x="296" y="604"/>
                      <a:pt x="469" y="466"/>
                      <a:pt x="652" y="2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80;p7"/>
              <p:cNvSpPr/>
              <p:nvPr/>
            </p:nvSpPr>
            <p:spPr>
              <a:xfrm>
                <a:off x="7072920" y="4778790"/>
                <a:ext cx="336960" cy="455040"/>
              </a:xfrm>
              <a:custGeom>
                <a:avLst/>
                <a:gdLst/>
                <a:ahLst/>
                <a:cxnLst/>
                <a:rect l="l" t="t" r="r" b="b"/>
                <a:pathLst>
                  <a:path w="936" h="1264" extrusionOk="0">
                    <a:moveTo>
                      <a:pt x="497" y="1250"/>
                    </a:moveTo>
                    <a:cubicBezTo>
                      <a:pt x="339" y="1291"/>
                      <a:pt x="129" y="1243"/>
                      <a:pt x="55" y="1095"/>
                    </a:cubicBezTo>
                    <a:cubicBezTo>
                      <a:pt x="-95" y="801"/>
                      <a:pt x="91" y="482"/>
                      <a:pt x="300" y="273"/>
                    </a:cubicBezTo>
                    <a:cubicBezTo>
                      <a:pt x="404" y="170"/>
                      <a:pt x="773" y="-144"/>
                      <a:pt x="901" y="77"/>
                    </a:cubicBezTo>
                    <a:cubicBezTo>
                      <a:pt x="924" y="117"/>
                      <a:pt x="930" y="165"/>
                      <a:pt x="933" y="212"/>
                    </a:cubicBezTo>
                    <a:cubicBezTo>
                      <a:pt x="950" y="456"/>
                      <a:pt x="898" y="703"/>
                      <a:pt x="808" y="930"/>
                    </a:cubicBezTo>
                    <a:cubicBezTo>
                      <a:pt x="761" y="1048"/>
                      <a:pt x="686" y="1161"/>
                      <a:pt x="574" y="1221"/>
                    </a:cubicBezTo>
                    <a:cubicBezTo>
                      <a:pt x="551" y="1233"/>
                      <a:pt x="525" y="1243"/>
                      <a:pt x="497" y="12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1" name="Google Shape;81;p7"/>
            <p:cNvGrpSpPr/>
            <p:nvPr/>
          </p:nvGrpSpPr>
          <p:grpSpPr>
            <a:xfrm rot="7528052">
              <a:off x="-1066125" y="3488245"/>
              <a:ext cx="2455655" cy="3523943"/>
              <a:chOff x="7077600" y="739590"/>
              <a:chExt cx="1759320" cy="2524680"/>
            </a:xfrm>
          </p:grpSpPr>
          <p:sp>
            <p:nvSpPr>
              <p:cNvPr id="82" name="Google Shape;82;p7"/>
              <p:cNvSpPr/>
              <p:nvPr/>
            </p:nvSpPr>
            <p:spPr>
              <a:xfrm>
                <a:off x="7077600" y="739590"/>
                <a:ext cx="1759320" cy="2524680"/>
              </a:xfrm>
              <a:custGeom>
                <a:avLst/>
                <a:gdLst/>
                <a:ahLst/>
                <a:cxnLst/>
                <a:rect l="l" t="t" r="r" b="b"/>
                <a:pathLst>
                  <a:path w="4887" h="7013" extrusionOk="0">
                    <a:moveTo>
                      <a:pt x="4181" y="6148"/>
                    </a:moveTo>
                    <a:cubicBezTo>
                      <a:pt x="4051" y="6296"/>
                      <a:pt x="3906" y="6430"/>
                      <a:pt x="3746" y="6544"/>
                    </a:cubicBezTo>
                    <a:cubicBezTo>
                      <a:pt x="2656" y="7324"/>
                      <a:pt x="457" y="7199"/>
                      <a:pt x="101" y="5643"/>
                    </a:cubicBezTo>
                    <a:cubicBezTo>
                      <a:pt x="-83" y="4840"/>
                      <a:pt x="-124" y="4341"/>
                      <a:pt x="954" y="2181"/>
                    </a:cubicBezTo>
                    <a:cubicBezTo>
                      <a:pt x="1734" y="619"/>
                      <a:pt x="2594" y="-1044"/>
                      <a:pt x="3747" y="834"/>
                    </a:cubicBezTo>
                    <a:cubicBezTo>
                      <a:pt x="4384" y="1872"/>
                      <a:pt x="4923" y="3098"/>
                      <a:pt x="4885" y="4340"/>
                    </a:cubicBezTo>
                    <a:cubicBezTo>
                      <a:pt x="4865" y="4994"/>
                      <a:pt x="4613" y="5652"/>
                      <a:pt x="4181" y="614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7"/>
              <p:cNvSpPr/>
              <p:nvPr/>
            </p:nvSpPr>
            <p:spPr>
              <a:xfrm>
                <a:off x="7425360" y="1065390"/>
                <a:ext cx="1232640" cy="1893960"/>
              </a:xfrm>
              <a:custGeom>
                <a:avLst/>
                <a:gdLst/>
                <a:ahLst/>
                <a:cxnLst/>
                <a:rect l="l" t="t" r="r" b="b"/>
                <a:pathLst>
                  <a:path w="3424" h="5261" extrusionOk="0">
                    <a:moveTo>
                      <a:pt x="476" y="1350"/>
                    </a:moveTo>
                    <a:cubicBezTo>
                      <a:pt x="598" y="695"/>
                      <a:pt x="1168" y="43"/>
                      <a:pt x="1741" y="2"/>
                    </a:cubicBezTo>
                    <a:cubicBezTo>
                      <a:pt x="2493" y="-50"/>
                      <a:pt x="2921" y="941"/>
                      <a:pt x="3117" y="1525"/>
                    </a:cubicBezTo>
                    <a:cubicBezTo>
                      <a:pt x="3476" y="2593"/>
                      <a:pt x="3780" y="4495"/>
                      <a:pt x="2440" y="5053"/>
                    </a:cubicBezTo>
                    <a:cubicBezTo>
                      <a:pt x="1970" y="5248"/>
                      <a:pt x="1388" y="5346"/>
                      <a:pt x="899" y="5168"/>
                    </a:cubicBezTo>
                    <a:cubicBezTo>
                      <a:pt x="222" y="4921"/>
                      <a:pt x="-64" y="4137"/>
                      <a:pt x="11" y="3466"/>
                    </a:cubicBezTo>
                    <a:cubicBezTo>
                      <a:pt x="100" y="2679"/>
                      <a:pt x="332" y="2123"/>
                      <a:pt x="476" y="135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84;p7"/>
              <p:cNvSpPr/>
              <p:nvPr/>
            </p:nvSpPr>
            <p:spPr>
              <a:xfrm>
                <a:off x="7704000" y="1337910"/>
                <a:ext cx="801360" cy="1340640"/>
              </a:xfrm>
              <a:custGeom>
                <a:avLst/>
                <a:gdLst/>
                <a:ahLst/>
                <a:cxnLst/>
                <a:rect l="l" t="t" r="r" b="b"/>
                <a:pathLst>
                  <a:path w="2226" h="3724" extrusionOk="0">
                    <a:moveTo>
                      <a:pt x="1887" y="3388"/>
                    </a:moveTo>
                    <a:cubicBezTo>
                      <a:pt x="1563" y="3692"/>
                      <a:pt x="1001" y="3851"/>
                      <a:pt x="630" y="3598"/>
                    </a:cubicBezTo>
                    <a:cubicBezTo>
                      <a:pt x="-111" y="3093"/>
                      <a:pt x="-87" y="2089"/>
                      <a:pt x="140" y="1318"/>
                    </a:cubicBezTo>
                    <a:cubicBezTo>
                      <a:pt x="253" y="935"/>
                      <a:pt x="721" y="-295"/>
                      <a:pt x="1313" y="65"/>
                    </a:cubicBezTo>
                    <a:cubicBezTo>
                      <a:pt x="1422" y="131"/>
                      <a:pt x="1499" y="237"/>
                      <a:pt x="1568" y="344"/>
                    </a:cubicBezTo>
                    <a:cubicBezTo>
                      <a:pt x="1928" y="904"/>
                      <a:pt x="2128" y="1561"/>
                      <a:pt x="2209" y="2220"/>
                    </a:cubicBezTo>
                    <a:cubicBezTo>
                      <a:pt x="2252" y="2562"/>
                      <a:pt x="2222" y="2929"/>
                      <a:pt x="2032" y="3218"/>
                    </a:cubicBezTo>
                    <a:cubicBezTo>
                      <a:pt x="1993" y="3278"/>
                      <a:pt x="1943" y="3335"/>
                      <a:pt x="1887" y="338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5" name="Google Shape;85;p7"/>
            <p:cNvGrpSpPr/>
            <p:nvPr/>
          </p:nvGrpSpPr>
          <p:grpSpPr>
            <a:xfrm>
              <a:off x="-476124" y="-978112"/>
              <a:ext cx="1745149" cy="1973479"/>
              <a:chOff x="6796080" y="4574670"/>
              <a:chExt cx="740160" cy="837000"/>
            </a:xfrm>
          </p:grpSpPr>
          <p:sp>
            <p:nvSpPr>
              <p:cNvPr id="86" name="Google Shape;86;p7"/>
              <p:cNvSpPr/>
              <p:nvPr/>
            </p:nvSpPr>
            <p:spPr>
              <a:xfrm>
                <a:off x="6796080" y="4574670"/>
                <a:ext cx="740160" cy="837000"/>
              </a:xfrm>
              <a:custGeom>
                <a:avLst/>
                <a:gdLst/>
                <a:ahLst/>
                <a:cxnLst/>
                <a:rect l="l" t="t" r="r" b="b"/>
                <a:pathLst>
                  <a:path w="2056" h="2325" extrusionOk="0">
                    <a:moveTo>
                      <a:pt x="1250" y="2269"/>
                    </a:moveTo>
                    <a:cubicBezTo>
                      <a:pt x="1183" y="2294"/>
                      <a:pt x="1112" y="2311"/>
                      <a:pt x="1040" y="2320"/>
                    </a:cubicBezTo>
                    <a:cubicBezTo>
                      <a:pt x="551" y="2379"/>
                      <a:pt x="-136" y="1949"/>
                      <a:pt x="24" y="1384"/>
                    </a:cubicBezTo>
                    <a:cubicBezTo>
                      <a:pt x="107" y="1093"/>
                      <a:pt x="182" y="924"/>
                      <a:pt x="912" y="419"/>
                    </a:cubicBezTo>
                    <a:cubicBezTo>
                      <a:pt x="1440" y="53"/>
                      <a:pt x="2012" y="-331"/>
                      <a:pt x="2051" y="479"/>
                    </a:cubicBezTo>
                    <a:cubicBezTo>
                      <a:pt x="2073" y="926"/>
                      <a:pt x="2030" y="1417"/>
                      <a:pt x="1798" y="1811"/>
                    </a:cubicBezTo>
                    <a:cubicBezTo>
                      <a:pt x="1676" y="2018"/>
                      <a:pt x="1478" y="2186"/>
                      <a:pt x="1250" y="226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87;p7"/>
              <p:cNvSpPr/>
              <p:nvPr/>
            </p:nvSpPr>
            <p:spPr>
              <a:xfrm>
                <a:off x="6941520" y="4677990"/>
                <a:ext cx="540720" cy="643320"/>
              </a:xfrm>
              <a:custGeom>
                <a:avLst/>
                <a:gdLst/>
                <a:ahLst/>
                <a:cxnLst/>
                <a:rect l="l" t="t" r="r" b="b"/>
                <a:pathLst>
                  <a:path w="1502" h="1787" extrusionOk="0">
                    <a:moveTo>
                      <a:pt x="652" y="242"/>
                    </a:moveTo>
                    <a:cubicBezTo>
                      <a:pt x="807" y="52"/>
                      <a:pt x="1107" y="-57"/>
                      <a:pt x="1299" y="31"/>
                    </a:cubicBezTo>
                    <a:cubicBezTo>
                      <a:pt x="1551" y="147"/>
                      <a:pt x="1513" y="543"/>
                      <a:pt x="1473" y="766"/>
                    </a:cubicBezTo>
                    <a:cubicBezTo>
                      <a:pt x="1400" y="1174"/>
                      <a:pt x="1161" y="1841"/>
                      <a:pt x="630" y="1784"/>
                    </a:cubicBezTo>
                    <a:cubicBezTo>
                      <a:pt x="444" y="1764"/>
                      <a:pt x="239" y="1692"/>
                      <a:pt x="113" y="1548"/>
                    </a:cubicBezTo>
                    <a:cubicBezTo>
                      <a:pt x="-62" y="1349"/>
                      <a:pt x="-15" y="1045"/>
                      <a:pt x="128" y="842"/>
                    </a:cubicBezTo>
                    <a:cubicBezTo>
                      <a:pt x="296" y="604"/>
                      <a:pt x="469" y="466"/>
                      <a:pt x="652" y="2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88;p7"/>
              <p:cNvSpPr/>
              <p:nvPr/>
            </p:nvSpPr>
            <p:spPr>
              <a:xfrm>
                <a:off x="7072920" y="4778790"/>
                <a:ext cx="336960" cy="455040"/>
              </a:xfrm>
              <a:custGeom>
                <a:avLst/>
                <a:gdLst/>
                <a:ahLst/>
                <a:cxnLst/>
                <a:rect l="l" t="t" r="r" b="b"/>
                <a:pathLst>
                  <a:path w="936" h="1264" extrusionOk="0">
                    <a:moveTo>
                      <a:pt x="497" y="1250"/>
                    </a:moveTo>
                    <a:cubicBezTo>
                      <a:pt x="339" y="1291"/>
                      <a:pt x="129" y="1243"/>
                      <a:pt x="55" y="1095"/>
                    </a:cubicBezTo>
                    <a:cubicBezTo>
                      <a:pt x="-95" y="801"/>
                      <a:pt x="91" y="482"/>
                      <a:pt x="300" y="273"/>
                    </a:cubicBezTo>
                    <a:cubicBezTo>
                      <a:pt x="404" y="170"/>
                      <a:pt x="773" y="-144"/>
                      <a:pt x="901" y="77"/>
                    </a:cubicBezTo>
                    <a:cubicBezTo>
                      <a:pt x="924" y="117"/>
                      <a:pt x="930" y="165"/>
                      <a:pt x="933" y="212"/>
                    </a:cubicBezTo>
                    <a:cubicBezTo>
                      <a:pt x="950" y="456"/>
                      <a:pt x="898" y="703"/>
                      <a:pt x="808" y="930"/>
                    </a:cubicBezTo>
                    <a:cubicBezTo>
                      <a:pt x="761" y="1048"/>
                      <a:pt x="686" y="1161"/>
                      <a:pt x="574" y="1221"/>
                    </a:cubicBezTo>
                    <a:cubicBezTo>
                      <a:pt x="551" y="1233"/>
                      <a:pt x="525" y="1243"/>
                      <a:pt x="497" y="12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9" name="Google Shape;89;p7"/>
          <p:cNvSpPr txBox="1">
            <a:spLocks noGrp="1"/>
          </p:cNvSpPr>
          <p:nvPr>
            <p:ph type="title"/>
          </p:nvPr>
        </p:nvSpPr>
        <p:spPr>
          <a:xfrm>
            <a:off x="713225" y="884313"/>
            <a:ext cx="2964000" cy="1125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7"/>
          <p:cNvSpPr txBox="1">
            <a:spLocks noGrp="1"/>
          </p:cNvSpPr>
          <p:nvPr>
            <p:ph type="subTitle" idx="1"/>
          </p:nvPr>
        </p:nvSpPr>
        <p:spPr>
          <a:xfrm>
            <a:off x="713225" y="2152888"/>
            <a:ext cx="4294800" cy="210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91" name="Google Shape;91;p7"/>
          <p:cNvSpPr>
            <a:spLocks noGrp="1"/>
          </p:cNvSpPr>
          <p:nvPr>
            <p:ph type="pic" idx="2"/>
          </p:nvPr>
        </p:nvSpPr>
        <p:spPr>
          <a:xfrm>
            <a:off x="5643775" y="539500"/>
            <a:ext cx="2787000" cy="4064400"/>
          </a:xfrm>
          <a:prstGeom prst="round2SameRect">
            <a:avLst>
              <a:gd name="adj1" fmla="val 16667"/>
              <a:gd name="adj2" fmla="val 0"/>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720000" y="4014450"/>
            <a:ext cx="7704000" cy="572700"/>
          </a:xfrm>
          <a:prstGeom prst="rect">
            <a:avLst/>
          </a:prstGeom>
          <a:solidFill>
            <a:schemeClr val="accent4"/>
          </a:solidFill>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etit Formal Script"/>
              <a:buNone/>
              <a:defRPr sz="3000" b="1">
                <a:solidFill>
                  <a:schemeClr val="dk1"/>
                </a:solidFill>
                <a:latin typeface="Petit Formal Script"/>
                <a:ea typeface="Petit Formal Script"/>
                <a:cs typeface="Petit Formal Script"/>
                <a:sym typeface="Petit Formal Script"/>
              </a:defRPr>
            </a:lvl1pPr>
            <a:lvl2pPr lvl="1" rtl="0">
              <a:spcBef>
                <a:spcPts val="0"/>
              </a:spcBef>
              <a:spcAft>
                <a:spcPts val="0"/>
              </a:spcAft>
              <a:buClr>
                <a:schemeClr val="dk1"/>
              </a:buClr>
              <a:buSzPts val="3000"/>
              <a:buFont typeface="Petit Formal Script"/>
              <a:buNone/>
              <a:defRPr sz="3000" b="1">
                <a:solidFill>
                  <a:schemeClr val="dk1"/>
                </a:solidFill>
                <a:latin typeface="Petit Formal Script"/>
                <a:ea typeface="Petit Formal Script"/>
                <a:cs typeface="Petit Formal Script"/>
                <a:sym typeface="Petit Formal Script"/>
              </a:defRPr>
            </a:lvl2pPr>
            <a:lvl3pPr lvl="2" rtl="0">
              <a:spcBef>
                <a:spcPts val="0"/>
              </a:spcBef>
              <a:spcAft>
                <a:spcPts val="0"/>
              </a:spcAft>
              <a:buClr>
                <a:schemeClr val="dk1"/>
              </a:buClr>
              <a:buSzPts val="3000"/>
              <a:buFont typeface="Petit Formal Script"/>
              <a:buNone/>
              <a:defRPr sz="3000" b="1">
                <a:solidFill>
                  <a:schemeClr val="dk1"/>
                </a:solidFill>
                <a:latin typeface="Petit Formal Script"/>
                <a:ea typeface="Petit Formal Script"/>
                <a:cs typeface="Petit Formal Script"/>
                <a:sym typeface="Petit Formal Script"/>
              </a:defRPr>
            </a:lvl3pPr>
            <a:lvl4pPr lvl="3" rtl="0">
              <a:spcBef>
                <a:spcPts val="0"/>
              </a:spcBef>
              <a:spcAft>
                <a:spcPts val="0"/>
              </a:spcAft>
              <a:buClr>
                <a:schemeClr val="dk1"/>
              </a:buClr>
              <a:buSzPts val="3000"/>
              <a:buFont typeface="Petit Formal Script"/>
              <a:buNone/>
              <a:defRPr sz="3000" b="1">
                <a:solidFill>
                  <a:schemeClr val="dk1"/>
                </a:solidFill>
                <a:latin typeface="Petit Formal Script"/>
                <a:ea typeface="Petit Formal Script"/>
                <a:cs typeface="Petit Formal Script"/>
                <a:sym typeface="Petit Formal Script"/>
              </a:defRPr>
            </a:lvl4pPr>
            <a:lvl5pPr lvl="4" rtl="0">
              <a:spcBef>
                <a:spcPts val="0"/>
              </a:spcBef>
              <a:spcAft>
                <a:spcPts val="0"/>
              </a:spcAft>
              <a:buClr>
                <a:schemeClr val="dk1"/>
              </a:buClr>
              <a:buSzPts val="3000"/>
              <a:buFont typeface="Petit Formal Script"/>
              <a:buNone/>
              <a:defRPr sz="3000" b="1">
                <a:solidFill>
                  <a:schemeClr val="dk1"/>
                </a:solidFill>
                <a:latin typeface="Petit Formal Script"/>
                <a:ea typeface="Petit Formal Script"/>
                <a:cs typeface="Petit Formal Script"/>
                <a:sym typeface="Petit Formal Script"/>
              </a:defRPr>
            </a:lvl5pPr>
            <a:lvl6pPr lvl="5" rtl="0">
              <a:spcBef>
                <a:spcPts val="0"/>
              </a:spcBef>
              <a:spcAft>
                <a:spcPts val="0"/>
              </a:spcAft>
              <a:buClr>
                <a:schemeClr val="dk1"/>
              </a:buClr>
              <a:buSzPts val="3000"/>
              <a:buFont typeface="Petit Formal Script"/>
              <a:buNone/>
              <a:defRPr sz="3000" b="1">
                <a:solidFill>
                  <a:schemeClr val="dk1"/>
                </a:solidFill>
                <a:latin typeface="Petit Formal Script"/>
                <a:ea typeface="Petit Formal Script"/>
                <a:cs typeface="Petit Formal Script"/>
                <a:sym typeface="Petit Formal Script"/>
              </a:defRPr>
            </a:lvl6pPr>
            <a:lvl7pPr lvl="6" rtl="0">
              <a:spcBef>
                <a:spcPts val="0"/>
              </a:spcBef>
              <a:spcAft>
                <a:spcPts val="0"/>
              </a:spcAft>
              <a:buClr>
                <a:schemeClr val="dk1"/>
              </a:buClr>
              <a:buSzPts val="3000"/>
              <a:buFont typeface="Petit Formal Script"/>
              <a:buNone/>
              <a:defRPr sz="3000" b="1">
                <a:solidFill>
                  <a:schemeClr val="dk1"/>
                </a:solidFill>
                <a:latin typeface="Petit Formal Script"/>
                <a:ea typeface="Petit Formal Script"/>
                <a:cs typeface="Petit Formal Script"/>
                <a:sym typeface="Petit Formal Script"/>
              </a:defRPr>
            </a:lvl7pPr>
            <a:lvl8pPr lvl="7" rtl="0">
              <a:spcBef>
                <a:spcPts val="0"/>
              </a:spcBef>
              <a:spcAft>
                <a:spcPts val="0"/>
              </a:spcAft>
              <a:buClr>
                <a:schemeClr val="dk1"/>
              </a:buClr>
              <a:buSzPts val="3000"/>
              <a:buFont typeface="Petit Formal Script"/>
              <a:buNone/>
              <a:defRPr sz="3000" b="1">
                <a:solidFill>
                  <a:schemeClr val="dk1"/>
                </a:solidFill>
                <a:latin typeface="Petit Formal Script"/>
                <a:ea typeface="Petit Formal Script"/>
                <a:cs typeface="Petit Formal Script"/>
                <a:sym typeface="Petit Formal Script"/>
              </a:defRPr>
            </a:lvl8pPr>
            <a:lvl9pPr lvl="8" rtl="0">
              <a:spcBef>
                <a:spcPts val="0"/>
              </a:spcBef>
              <a:spcAft>
                <a:spcPts val="0"/>
              </a:spcAft>
              <a:buClr>
                <a:schemeClr val="dk1"/>
              </a:buClr>
              <a:buSzPts val="3000"/>
              <a:buFont typeface="Petit Formal Script"/>
              <a:buNone/>
              <a:defRPr sz="3000" b="1">
                <a:solidFill>
                  <a:schemeClr val="dk1"/>
                </a:solidFill>
                <a:latin typeface="Petit Formal Script"/>
                <a:ea typeface="Petit Formal Script"/>
                <a:cs typeface="Petit Formal Script"/>
                <a:sym typeface="Petit Formal Scrip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1pPr>
            <a:lvl2pPr marL="914400" lvl="1"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2pPr>
            <a:lvl3pPr marL="1371600" lvl="2"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3pPr>
            <a:lvl4pPr marL="1828800" lvl="3"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4pPr>
            <a:lvl5pPr marL="2286000" lvl="4"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5pPr>
            <a:lvl6pPr marL="2743200" lvl="5"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6pPr>
            <a:lvl7pPr marL="3200400" lvl="6"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7pPr>
            <a:lvl8pPr marL="3657600" lvl="7"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8pPr>
            <a:lvl9pPr marL="4114800" lvl="8"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4" r:id="rId11"/>
    <p:sldLayoutId id="2147483665" r:id="rId12"/>
    <p:sldLayoutId id="2147483666"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8"/>
          <p:cNvSpPr txBox="1">
            <a:spLocks noGrp="1"/>
          </p:cNvSpPr>
          <p:nvPr>
            <p:ph type="ctrTitle"/>
          </p:nvPr>
        </p:nvSpPr>
        <p:spPr>
          <a:xfrm>
            <a:off x="4715088" y="1240743"/>
            <a:ext cx="4147959" cy="9576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400" dirty="0">
                <a:latin typeface="Times New Roman" panose="02020603050405020304" pitchFamily="18" charset="0"/>
                <a:cs typeface="Times New Roman" panose="02020603050405020304" pitchFamily="18" charset="0"/>
              </a:rPr>
              <a:t>Start-Up Bridge</a:t>
            </a:r>
            <a:endParaRPr sz="4400" dirty="0">
              <a:latin typeface="Times New Roman" panose="02020603050405020304" pitchFamily="18" charset="0"/>
              <a:cs typeface="Times New Roman" panose="02020603050405020304" pitchFamily="18" charset="0"/>
            </a:endParaRPr>
          </a:p>
        </p:txBody>
      </p:sp>
      <p:sp>
        <p:nvSpPr>
          <p:cNvPr id="307" name="Google Shape;307;p28"/>
          <p:cNvSpPr txBox="1">
            <a:spLocks noGrp="1"/>
          </p:cNvSpPr>
          <p:nvPr>
            <p:ph type="subTitle" idx="1"/>
          </p:nvPr>
        </p:nvSpPr>
        <p:spPr>
          <a:xfrm>
            <a:off x="4705931" y="3419532"/>
            <a:ext cx="2965872" cy="9576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tx1">
                    <a:lumMod val="50000"/>
                  </a:schemeClr>
                </a:solidFill>
              </a:rPr>
              <a:t>Presented by:-                                                                                                            </a:t>
            </a:r>
            <a:r>
              <a:rPr lang="en-IN" sz="1400" dirty="0">
                <a:solidFill>
                  <a:schemeClr val="tx1">
                    <a:lumMod val="50000"/>
                  </a:schemeClr>
                </a:solidFill>
              </a:rPr>
              <a:t>Sakshi </a:t>
            </a:r>
            <a:r>
              <a:rPr lang="en-IN" sz="1400" dirty="0" err="1">
                <a:solidFill>
                  <a:schemeClr val="tx1">
                    <a:lumMod val="50000"/>
                  </a:schemeClr>
                </a:solidFill>
              </a:rPr>
              <a:t>Rithe</a:t>
            </a:r>
            <a:r>
              <a:rPr lang="en-IN" sz="1400" dirty="0">
                <a:solidFill>
                  <a:schemeClr val="tx1">
                    <a:lumMod val="50000"/>
                  </a:schemeClr>
                </a:solidFill>
              </a:rPr>
              <a:t> (CS3136)</a:t>
            </a:r>
          </a:p>
          <a:p>
            <a:pPr marL="0" lvl="0" indent="0" algn="l" rtl="0">
              <a:spcBef>
                <a:spcPts val="0"/>
              </a:spcBef>
              <a:spcAft>
                <a:spcPts val="0"/>
              </a:spcAft>
              <a:buNone/>
            </a:pPr>
            <a:r>
              <a:rPr lang="en-IN" sz="1400" dirty="0">
                <a:solidFill>
                  <a:schemeClr val="tx1">
                    <a:lumMod val="50000"/>
                  </a:schemeClr>
                </a:solidFill>
              </a:rPr>
              <a:t>Gayatri </a:t>
            </a:r>
            <a:r>
              <a:rPr lang="en-IN" sz="1400" dirty="0" err="1">
                <a:solidFill>
                  <a:schemeClr val="tx1">
                    <a:lumMod val="50000"/>
                  </a:schemeClr>
                </a:solidFill>
              </a:rPr>
              <a:t>Suryawanshi</a:t>
            </a:r>
            <a:r>
              <a:rPr lang="en-IN" sz="1400" dirty="0">
                <a:solidFill>
                  <a:schemeClr val="tx1">
                    <a:lumMod val="50000"/>
                  </a:schemeClr>
                </a:solidFill>
              </a:rPr>
              <a:t> (CS3146)</a:t>
            </a:r>
          </a:p>
          <a:p>
            <a:pPr marL="0" lvl="0" indent="0" algn="l" rtl="0">
              <a:spcBef>
                <a:spcPts val="0"/>
              </a:spcBef>
              <a:spcAft>
                <a:spcPts val="0"/>
              </a:spcAft>
              <a:buNone/>
            </a:pPr>
            <a:r>
              <a:rPr lang="en-IN" sz="1400" dirty="0">
                <a:solidFill>
                  <a:schemeClr val="tx1">
                    <a:lumMod val="50000"/>
                  </a:schemeClr>
                </a:solidFill>
              </a:rPr>
              <a:t>Sonali </a:t>
            </a:r>
            <a:r>
              <a:rPr lang="en-IN" sz="1400" dirty="0" err="1">
                <a:solidFill>
                  <a:schemeClr val="tx1">
                    <a:lumMod val="50000"/>
                  </a:schemeClr>
                </a:solidFill>
              </a:rPr>
              <a:t>Kotlapure</a:t>
            </a:r>
            <a:r>
              <a:rPr lang="en-IN" sz="1400" dirty="0">
                <a:solidFill>
                  <a:schemeClr val="tx1">
                    <a:lumMod val="50000"/>
                  </a:schemeClr>
                </a:solidFill>
              </a:rPr>
              <a:t> (CS3151) </a:t>
            </a:r>
          </a:p>
          <a:p>
            <a:pPr marL="0" lvl="0" indent="0" algn="r" rtl="0">
              <a:spcBef>
                <a:spcPts val="0"/>
              </a:spcBef>
              <a:spcAft>
                <a:spcPts val="0"/>
              </a:spcAft>
              <a:buNone/>
            </a:pPr>
            <a:endParaRPr dirty="0"/>
          </a:p>
        </p:txBody>
      </p:sp>
      <p:grpSp>
        <p:nvGrpSpPr>
          <p:cNvPr id="309" name="Google Shape;309;p28"/>
          <p:cNvGrpSpPr/>
          <p:nvPr/>
        </p:nvGrpSpPr>
        <p:grpSpPr>
          <a:xfrm>
            <a:off x="810866" y="3631782"/>
            <a:ext cx="708475" cy="831933"/>
            <a:chOff x="828366" y="3478657"/>
            <a:chExt cx="708475" cy="831933"/>
          </a:xfrm>
        </p:grpSpPr>
        <p:sp>
          <p:nvSpPr>
            <p:cNvPr id="310" name="Google Shape;310;p28"/>
            <p:cNvSpPr/>
            <p:nvPr/>
          </p:nvSpPr>
          <p:spPr>
            <a:xfrm>
              <a:off x="958158" y="3478657"/>
              <a:ext cx="449524" cy="449522"/>
            </a:xfrm>
            <a:custGeom>
              <a:avLst/>
              <a:gdLst/>
              <a:ahLst/>
              <a:cxnLst/>
              <a:rect l="l" t="t" r="r" b="b"/>
              <a:pathLst>
                <a:path w="710" h="710" extrusionOk="0">
                  <a:moveTo>
                    <a:pt x="710" y="355"/>
                  </a:moveTo>
                  <a:cubicBezTo>
                    <a:pt x="710" y="551"/>
                    <a:pt x="551" y="710"/>
                    <a:pt x="355" y="710"/>
                  </a:cubicBezTo>
                  <a:cubicBezTo>
                    <a:pt x="159" y="710"/>
                    <a:pt x="0" y="551"/>
                    <a:pt x="0" y="355"/>
                  </a:cubicBezTo>
                  <a:cubicBezTo>
                    <a:pt x="0" y="159"/>
                    <a:pt x="159" y="0"/>
                    <a:pt x="355" y="0"/>
                  </a:cubicBezTo>
                  <a:cubicBezTo>
                    <a:pt x="551" y="0"/>
                    <a:pt x="710" y="159"/>
                    <a:pt x="710" y="3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 name="Google Shape;311;p28"/>
            <p:cNvSpPr/>
            <p:nvPr/>
          </p:nvSpPr>
          <p:spPr>
            <a:xfrm>
              <a:off x="1153163" y="4002888"/>
              <a:ext cx="63946" cy="235524"/>
            </a:xfrm>
            <a:custGeom>
              <a:avLst/>
              <a:gdLst/>
              <a:ahLst/>
              <a:cxnLst/>
              <a:rect l="l" t="t" r="r" b="b"/>
              <a:pathLst>
                <a:path w="101" h="372" extrusionOk="0">
                  <a:moveTo>
                    <a:pt x="101" y="372"/>
                  </a:moveTo>
                  <a:lnTo>
                    <a:pt x="0" y="372"/>
                  </a:lnTo>
                  <a:lnTo>
                    <a:pt x="0" y="0"/>
                  </a:lnTo>
                  <a:lnTo>
                    <a:pt x="101" y="0"/>
                  </a:lnTo>
                  <a:lnTo>
                    <a:pt x="101" y="37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28"/>
            <p:cNvSpPr/>
            <p:nvPr/>
          </p:nvSpPr>
          <p:spPr>
            <a:xfrm>
              <a:off x="1010075" y="3925646"/>
              <a:ext cx="345690" cy="179809"/>
            </a:xfrm>
            <a:custGeom>
              <a:avLst/>
              <a:gdLst/>
              <a:ahLst/>
              <a:cxnLst/>
              <a:rect l="l" t="t" r="r" b="b"/>
              <a:pathLst>
                <a:path w="546" h="284" extrusionOk="0">
                  <a:moveTo>
                    <a:pt x="530" y="58"/>
                  </a:moveTo>
                  <a:lnTo>
                    <a:pt x="460" y="3"/>
                  </a:lnTo>
                  <a:cubicBezTo>
                    <a:pt x="405" y="23"/>
                    <a:pt x="342" y="33"/>
                    <a:pt x="279" y="33"/>
                  </a:cubicBezTo>
                  <a:cubicBezTo>
                    <a:pt x="212" y="33"/>
                    <a:pt x="146" y="22"/>
                    <a:pt x="90" y="0"/>
                  </a:cubicBezTo>
                  <a:lnTo>
                    <a:pt x="16" y="58"/>
                  </a:lnTo>
                  <a:cubicBezTo>
                    <a:pt x="-5" y="75"/>
                    <a:pt x="-5" y="102"/>
                    <a:pt x="16" y="119"/>
                  </a:cubicBezTo>
                  <a:lnTo>
                    <a:pt x="226" y="284"/>
                  </a:lnTo>
                  <a:lnTo>
                    <a:pt x="327" y="284"/>
                  </a:lnTo>
                  <a:lnTo>
                    <a:pt x="530" y="119"/>
                  </a:lnTo>
                  <a:cubicBezTo>
                    <a:pt x="551" y="102"/>
                    <a:pt x="551" y="75"/>
                    <a:pt x="530" y="5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28"/>
            <p:cNvSpPr/>
            <p:nvPr/>
          </p:nvSpPr>
          <p:spPr>
            <a:xfrm>
              <a:off x="828366" y="4202957"/>
              <a:ext cx="708475" cy="107632"/>
            </a:xfrm>
            <a:custGeom>
              <a:avLst/>
              <a:gdLst/>
              <a:ahLst/>
              <a:cxnLst/>
              <a:rect l="l" t="t" r="r" b="b"/>
              <a:pathLst>
                <a:path w="1119" h="170" extrusionOk="0">
                  <a:moveTo>
                    <a:pt x="0" y="170"/>
                  </a:moveTo>
                  <a:lnTo>
                    <a:pt x="1119" y="170"/>
                  </a:lnTo>
                  <a:cubicBezTo>
                    <a:pt x="1119" y="170"/>
                    <a:pt x="598" y="-212"/>
                    <a:pt x="0" y="170"/>
                  </a:cubicBezTo>
                  <a:close/>
                </a:path>
              </a:pathLst>
            </a:custGeom>
            <a:solidFill>
              <a:schemeClr val="dk2"/>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9" name="Picture Placeholder 8">
            <a:extLst>
              <a:ext uri="{FF2B5EF4-FFF2-40B4-BE49-F238E27FC236}">
                <a16:creationId xmlns:a16="http://schemas.microsoft.com/office/drawing/2014/main" id="{C709C50E-7071-DB78-C1EC-19E53212AA3F}"/>
              </a:ext>
            </a:extLst>
          </p:cNvPr>
          <p:cNvPicPr>
            <a:picLocks noGrp="1" noChangeAspect="1"/>
          </p:cNvPicPr>
          <p:nvPr>
            <p:ph type="pic" idx="2"/>
          </p:nvPr>
        </p:nvPicPr>
        <p:blipFill>
          <a:blip r:embed="rId3"/>
          <a:srcRect l="28041" r="28041"/>
          <a:stretch>
            <a:fillRect/>
          </a:stretch>
        </p:blipFill>
        <p:spPr>
          <a:xfrm>
            <a:off x="309990" y="291682"/>
            <a:ext cx="4262010" cy="4524158"/>
          </a:xfrm>
          <a:prstGeom prst="round2SameRect">
            <a:avLst>
              <a:gd name="adj1" fmla="val 46771"/>
              <a:gd name="adj2" fmla="val 0"/>
            </a:avLst>
          </a:prstGeom>
        </p:spPr>
      </p:pic>
      <p:sp>
        <p:nvSpPr>
          <p:cNvPr id="11" name="TextBox 10">
            <a:extLst>
              <a:ext uri="{FF2B5EF4-FFF2-40B4-BE49-F238E27FC236}">
                <a16:creationId xmlns:a16="http://schemas.microsoft.com/office/drawing/2014/main" id="{25852157-2650-0304-1ED4-25DCDFE86CEB}"/>
              </a:ext>
            </a:extLst>
          </p:cNvPr>
          <p:cNvSpPr txBox="1"/>
          <p:nvPr/>
        </p:nvSpPr>
        <p:spPr>
          <a:xfrm>
            <a:off x="6877714" y="4273775"/>
            <a:ext cx="2575560" cy="523220"/>
          </a:xfrm>
          <a:prstGeom prst="rect">
            <a:avLst/>
          </a:prstGeom>
          <a:noFill/>
        </p:spPr>
        <p:txBody>
          <a:bodyPr wrap="square">
            <a:spAutoFit/>
          </a:bodyPr>
          <a:lstStyle/>
          <a:p>
            <a:pPr marL="0" lvl="0" indent="0" algn="l" rtl="0">
              <a:spcBef>
                <a:spcPts val="0"/>
              </a:spcBef>
              <a:spcAft>
                <a:spcPts val="0"/>
              </a:spcAft>
              <a:buNone/>
            </a:pPr>
            <a:r>
              <a:rPr lang="en-IN" dirty="0"/>
              <a:t>Guided by :- </a:t>
            </a:r>
          </a:p>
          <a:p>
            <a:pPr marL="0" lvl="0" indent="0" algn="l" rtl="0">
              <a:spcBef>
                <a:spcPts val="0"/>
              </a:spcBef>
              <a:spcAft>
                <a:spcPts val="0"/>
              </a:spcAft>
              <a:buNone/>
            </a:pPr>
            <a:r>
              <a:rPr lang="en-IN" dirty="0"/>
              <a:t>Prof. </a:t>
            </a:r>
            <a:r>
              <a:rPr lang="en-IN" dirty="0" err="1"/>
              <a:t>Ms.M.P</a:t>
            </a:r>
            <a:r>
              <a:rPr lang="en-IN" dirty="0"/>
              <a:t>. Chaudhari</a:t>
            </a:r>
            <a:endParaRPr lang="en-IN"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5"/>
          <p:cNvSpPr txBox="1">
            <a:spLocks noGrp="1"/>
          </p:cNvSpPr>
          <p:nvPr>
            <p:ph type="subTitle" idx="6"/>
          </p:nvPr>
        </p:nvSpPr>
        <p:spPr>
          <a:xfrm>
            <a:off x="1964241" y="2571750"/>
            <a:ext cx="3024900" cy="472200"/>
          </a:xfrm>
          <a:prstGeom prst="rect">
            <a:avLst/>
          </a:prstGeom>
        </p:spPr>
        <p:txBody>
          <a:bodyPr spcFirstLastPara="1" wrap="square" lIns="91425" tIns="91425" rIns="91425" bIns="91425" anchor="b" anchorCtr="0">
            <a:noAutofit/>
          </a:bodyPr>
          <a:lstStyle/>
          <a:p>
            <a:pPr marL="0" indent="0"/>
            <a:r>
              <a:rPr lang="en-IN" b="1" dirty="0">
                <a:latin typeface="Times New Roman" panose="02020603050405020304" pitchFamily="18" charset="0"/>
                <a:cs typeface="Times New Roman" panose="02020603050405020304" pitchFamily="18" charset="0"/>
              </a:rPr>
              <a:t>3. Seed-Invest</a:t>
            </a:r>
          </a:p>
        </p:txBody>
      </p:sp>
      <p:sp>
        <p:nvSpPr>
          <p:cNvPr id="424" name="Google Shape;424;p35"/>
          <p:cNvSpPr txBox="1">
            <a:spLocks noGrp="1"/>
          </p:cNvSpPr>
          <p:nvPr>
            <p:ph type="title"/>
          </p:nvPr>
        </p:nvSpPr>
        <p:spPr>
          <a:xfrm>
            <a:off x="231585" y="360066"/>
            <a:ext cx="8704822" cy="872445"/>
          </a:xfrm>
          <a:prstGeom prst="rect">
            <a:avLst/>
          </a:prstGeom>
        </p:spPr>
        <p:txBody>
          <a:bodyPr spcFirstLastPara="1" wrap="square" lIns="91425" tIns="91425" rIns="91425" bIns="91425" anchor="t" anchorCtr="0">
            <a:noAutofit/>
          </a:bodyPr>
          <a:lstStyle/>
          <a:p>
            <a:r>
              <a:rPr lang="en-US" sz="2400" b="1" dirty="0">
                <a:effectLst/>
                <a:latin typeface="Times New Roman" panose="02020603050405020304" pitchFamily="18" charset="0"/>
                <a:cs typeface="Times New Roman" panose="02020603050405020304" pitchFamily="18" charset="0"/>
              </a:rPr>
              <a:t>Study of the Existing Systems and Feasibility of the Mini Project</a:t>
            </a:r>
            <a:br>
              <a:rPr lang="en-US" sz="2400" b="1" dirty="0">
                <a:effectLst/>
              </a:rPr>
            </a:br>
            <a:br>
              <a:rPr lang="en-IN" sz="2400" b="1" dirty="0">
                <a:effectLst/>
              </a:rPr>
            </a:br>
            <a:endParaRPr sz="2400" dirty="0"/>
          </a:p>
        </p:txBody>
      </p:sp>
      <p:sp>
        <p:nvSpPr>
          <p:cNvPr id="425" name="Google Shape;425;p35"/>
          <p:cNvSpPr txBox="1">
            <a:spLocks noGrp="1"/>
          </p:cNvSpPr>
          <p:nvPr>
            <p:ph type="subTitle" idx="1"/>
          </p:nvPr>
        </p:nvSpPr>
        <p:spPr>
          <a:xfrm>
            <a:off x="1964250" y="1748900"/>
            <a:ext cx="3024900" cy="10560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It is a platform connecting startups with  investors, allows startups to create profiles, showcase their pitches, and connect with investors.</a:t>
            </a:r>
          </a:p>
          <a:p>
            <a:pPr marL="0" lvl="0" indent="0" algn="l" rtl="0">
              <a:spcBef>
                <a:spcPts val="0"/>
              </a:spcBef>
              <a:spcAft>
                <a:spcPts val="0"/>
              </a:spcAft>
              <a:buNone/>
            </a:pPr>
            <a:endParaRPr dirty="0"/>
          </a:p>
        </p:txBody>
      </p:sp>
      <p:sp>
        <p:nvSpPr>
          <p:cNvPr id="426" name="Google Shape;426;p35"/>
          <p:cNvSpPr txBox="1">
            <a:spLocks noGrp="1"/>
          </p:cNvSpPr>
          <p:nvPr>
            <p:ph type="subTitle" idx="2"/>
          </p:nvPr>
        </p:nvSpPr>
        <p:spPr>
          <a:xfrm>
            <a:off x="5305133" y="1748900"/>
            <a:ext cx="3024900" cy="10560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It provides information about startups, investors, and funding rounds also offers valuable data for research purposes.</a:t>
            </a:r>
          </a:p>
          <a:p>
            <a:pPr marL="0" lvl="0" indent="0" algn="l" rtl="0">
              <a:spcBef>
                <a:spcPts val="0"/>
              </a:spcBef>
              <a:spcAft>
                <a:spcPts val="0"/>
              </a:spcAft>
              <a:buNone/>
            </a:pPr>
            <a:endParaRPr dirty="0"/>
          </a:p>
        </p:txBody>
      </p:sp>
      <p:sp>
        <p:nvSpPr>
          <p:cNvPr id="427" name="Google Shape;427;p35"/>
          <p:cNvSpPr txBox="1">
            <a:spLocks noGrp="1"/>
          </p:cNvSpPr>
          <p:nvPr>
            <p:ph type="subTitle" idx="3"/>
          </p:nvPr>
        </p:nvSpPr>
        <p:spPr>
          <a:xfrm>
            <a:off x="1965867" y="3015975"/>
            <a:ext cx="3024900" cy="10560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It is an equity crowdfunding platform that connects investors with startups seeking funding, offers investment opportunities in a wide range of industries but focuses on companies raising capital through Regulation Crowdfunding.</a:t>
            </a:r>
          </a:p>
          <a:p>
            <a:pPr marL="0" indent="0"/>
            <a:endParaRPr lang="en-US" dirty="0"/>
          </a:p>
          <a:p>
            <a:pPr marL="0" lvl="0" indent="0" algn="l" rtl="0">
              <a:spcBef>
                <a:spcPts val="0"/>
              </a:spcBef>
              <a:spcAft>
                <a:spcPts val="0"/>
              </a:spcAft>
              <a:buNone/>
            </a:pPr>
            <a:endParaRPr dirty="0"/>
          </a:p>
        </p:txBody>
      </p:sp>
      <p:sp>
        <p:nvSpPr>
          <p:cNvPr id="428" name="Google Shape;428;p35"/>
          <p:cNvSpPr txBox="1">
            <a:spLocks noGrp="1"/>
          </p:cNvSpPr>
          <p:nvPr>
            <p:ph type="subTitle" idx="4"/>
          </p:nvPr>
        </p:nvSpPr>
        <p:spPr>
          <a:xfrm>
            <a:off x="5329683" y="2953141"/>
            <a:ext cx="3024900" cy="1056000"/>
          </a:xfrm>
          <a:prstGeom prst="rect">
            <a:avLst/>
          </a:prstGeom>
        </p:spPr>
        <p:txBody>
          <a:bodyPr spcFirstLastPara="1" wrap="square" lIns="91425" tIns="91425" rIns="91425" bIns="91425" anchor="t" anchorCtr="0">
            <a:noAutofit/>
          </a:bodyPr>
          <a:lstStyle/>
          <a:p>
            <a:pPr marL="0" indent="0"/>
            <a:r>
              <a:rPr lang="en-IN"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t is a platform for startup funding and management. It offers tools for startups to create investor-ready profiles, manage fundraising campaigns, and connect with </a:t>
            </a:r>
            <a:r>
              <a:rPr lang="en-US" dirty="0" err="1">
                <a:latin typeface="Times New Roman" panose="02020603050405020304" pitchFamily="18" charset="0"/>
                <a:cs typeface="Times New Roman" panose="02020603050405020304" pitchFamily="18" charset="0"/>
              </a:rPr>
              <a:t>investortos</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endParaRPr dirty="0"/>
          </a:p>
        </p:txBody>
      </p:sp>
      <p:sp>
        <p:nvSpPr>
          <p:cNvPr id="429" name="Google Shape;429;p35"/>
          <p:cNvSpPr txBox="1">
            <a:spLocks noGrp="1"/>
          </p:cNvSpPr>
          <p:nvPr>
            <p:ph type="subTitle" idx="5"/>
          </p:nvPr>
        </p:nvSpPr>
        <p:spPr>
          <a:xfrm>
            <a:off x="1964241" y="1360475"/>
            <a:ext cx="3024900" cy="472200"/>
          </a:xfrm>
          <a:prstGeom prst="rect">
            <a:avLst/>
          </a:prstGeom>
        </p:spPr>
        <p:txBody>
          <a:bodyPr spcFirstLastPara="1" wrap="square" lIns="91425" tIns="91425" rIns="91425" bIns="91425" anchor="b" anchorCtr="0">
            <a:noAutofit/>
          </a:bodyPr>
          <a:lstStyle/>
          <a:p>
            <a:pPr marL="0" indent="0"/>
            <a:endParaRPr lang="en-IN" b="1" dirty="0">
              <a:effectLst/>
            </a:endParaRPr>
          </a:p>
          <a:p>
            <a:pPr marL="0" indent="0"/>
            <a:r>
              <a:rPr lang="en-IN" b="1" dirty="0">
                <a:latin typeface="Times New Roman" panose="02020603050405020304" pitchFamily="18" charset="0"/>
                <a:cs typeface="Times New Roman" panose="02020603050405020304" pitchFamily="18" charset="0"/>
              </a:rPr>
              <a:t>1. AngelList</a:t>
            </a:r>
          </a:p>
        </p:txBody>
      </p:sp>
      <p:sp>
        <p:nvSpPr>
          <p:cNvPr id="430" name="Google Shape;430;p35"/>
          <p:cNvSpPr txBox="1">
            <a:spLocks noGrp="1"/>
          </p:cNvSpPr>
          <p:nvPr>
            <p:ph type="subTitle" idx="7"/>
          </p:nvPr>
        </p:nvSpPr>
        <p:spPr>
          <a:xfrm>
            <a:off x="5305106" y="1360475"/>
            <a:ext cx="3024900" cy="472200"/>
          </a:xfrm>
          <a:prstGeom prst="rect">
            <a:avLst/>
          </a:prstGeom>
        </p:spPr>
        <p:txBody>
          <a:bodyPr spcFirstLastPara="1" wrap="square" lIns="91425" tIns="91425" rIns="91425" bIns="91425" anchor="b" anchorCtr="0">
            <a:noAutofit/>
          </a:bodyPr>
          <a:lstStyle/>
          <a:p>
            <a:pPr marL="0" indent="0"/>
            <a:r>
              <a:rPr lang="en-IN" b="1" dirty="0">
                <a:latin typeface="Times New Roman" panose="02020603050405020304" pitchFamily="18" charset="0"/>
                <a:cs typeface="Times New Roman" panose="02020603050405020304" pitchFamily="18" charset="0"/>
              </a:rPr>
              <a:t>2. Crunchbase</a:t>
            </a:r>
          </a:p>
        </p:txBody>
      </p:sp>
      <p:sp>
        <p:nvSpPr>
          <p:cNvPr id="431" name="Google Shape;431;p35"/>
          <p:cNvSpPr txBox="1">
            <a:spLocks noGrp="1"/>
          </p:cNvSpPr>
          <p:nvPr>
            <p:ph type="subTitle" idx="8"/>
          </p:nvPr>
        </p:nvSpPr>
        <p:spPr>
          <a:xfrm>
            <a:off x="5331309" y="2584330"/>
            <a:ext cx="3024900" cy="472200"/>
          </a:xfrm>
          <a:prstGeom prst="rect">
            <a:avLst/>
          </a:prstGeom>
        </p:spPr>
        <p:txBody>
          <a:bodyPr spcFirstLastPara="1" wrap="square" lIns="91425" tIns="91425" rIns="91425" bIns="91425" anchor="b" anchorCtr="0">
            <a:noAutofit/>
          </a:bodyPr>
          <a:lstStyle/>
          <a:p>
            <a:pPr marL="0" indent="0"/>
            <a:r>
              <a:rPr lang="en-IN" b="1" dirty="0">
                <a:latin typeface="Times New Roman" panose="02020603050405020304" pitchFamily="18" charset="0"/>
                <a:cs typeface="Times New Roman" panose="02020603050405020304" pitchFamily="18" charset="0"/>
              </a:rPr>
              <a:t>4. Gust</a:t>
            </a:r>
          </a:p>
        </p:txBody>
      </p:sp>
      <p:grpSp>
        <p:nvGrpSpPr>
          <p:cNvPr id="432" name="Google Shape;432;p35"/>
          <p:cNvGrpSpPr/>
          <p:nvPr/>
        </p:nvGrpSpPr>
        <p:grpSpPr>
          <a:xfrm>
            <a:off x="720004" y="3422454"/>
            <a:ext cx="856216" cy="1188361"/>
            <a:chOff x="1740829" y="3064654"/>
            <a:chExt cx="856216" cy="1188361"/>
          </a:xfrm>
        </p:grpSpPr>
        <p:grpSp>
          <p:nvGrpSpPr>
            <p:cNvPr id="433" name="Google Shape;433;p35"/>
            <p:cNvGrpSpPr/>
            <p:nvPr/>
          </p:nvGrpSpPr>
          <p:grpSpPr>
            <a:xfrm>
              <a:off x="2072582" y="3064654"/>
              <a:ext cx="524463" cy="1143998"/>
              <a:chOff x="3121279" y="4174700"/>
              <a:chExt cx="296039" cy="645743"/>
            </a:xfrm>
          </p:grpSpPr>
          <p:sp>
            <p:nvSpPr>
              <p:cNvPr id="434" name="Google Shape;434;p35"/>
              <p:cNvSpPr/>
              <p:nvPr/>
            </p:nvSpPr>
            <p:spPr>
              <a:xfrm>
                <a:off x="3121279" y="4180742"/>
                <a:ext cx="39271" cy="639701"/>
              </a:xfrm>
              <a:custGeom>
                <a:avLst/>
                <a:gdLst/>
                <a:ahLst/>
                <a:cxnLst/>
                <a:rect l="l" t="t" r="r" b="b"/>
                <a:pathLst>
                  <a:path w="52" h="847" extrusionOk="0">
                    <a:moveTo>
                      <a:pt x="52" y="843"/>
                    </a:moveTo>
                    <a:lnTo>
                      <a:pt x="52" y="843"/>
                    </a:lnTo>
                    <a:cubicBezTo>
                      <a:pt x="35" y="848"/>
                      <a:pt x="17" y="848"/>
                      <a:pt x="0" y="843"/>
                    </a:cubicBezTo>
                    <a:lnTo>
                      <a:pt x="0" y="0"/>
                    </a:lnTo>
                    <a:lnTo>
                      <a:pt x="52" y="0"/>
                    </a:lnTo>
                    <a:lnTo>
                      <a:pt x="52" y="84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5" name="Google Shape;435;p35"/>
              <p:cNvSpPr/>
              <p:nvPr/>
            </p:nvSpPr>
            <p:spPr>
              <a:xfrm>
                <a:off x="3121279" y="4180742"/>
                <a:ext cx="15104" cy="639701"/>
              </a:xfrm>
              <a:custGeom>
                <a:avLst/>
                <a:gdLst/>
                <a:ahLst/>
                <a:cxnLst/>
                <a:rect l="l" t="t" r="r" b="b"/>
                <a:pathLst>
                  <a:path w="20" h="847" extrusionOk="0">
                    <a:moveTo>
                      <a:pt x="20" y="847"/>
                    </a:moveTo>
                    <a:lnTo>
                      <a:pt x="9" y="845"/>
                    </a:lnTo>
                    <a:lnTo>
                      <a:pt x="0" y="843"/>
                    </a:lnTo>
                    <a:lnTo>
                      <a:pt x="0" y="0"/>
                    </a:lnTo>
                    <a:lnTo>
                      <a:pt x="20" y="0"/>
                    </a:lnTo>
                    <a:lnTo>
                      <a:pt x="20" y="84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6" name="Google Shape;436;p35"/>
              <p:cNvSpPr/>
              <p:nvPr/>
            </p:nvSpPr>
            <p:spPr>
              <a:xfrm>
                <a:off x="3121279" y="4186784"/>
                <a:ext cx="296039" cy="191835"/>
              </a:xfrm>
              <a:custGeom>
                <a:avLst/>
                <a:gdLst/>
                <a:ahLst/>
                <a:cxnLst/>
                <a:rect l="l" t="t" r="r" b="b"/>
                <a:pathLst>
                  <a:path w="392" h="254" extrusionOk="0">
                    <a:moveTo>
                      <a:pt x="0" y="0"/>
                    </a:moveTo>
                    <a:lnTo>
                      <a:pt x="0" y="254"/>
                    </a:lnTo>
                    <a:lnTo>
                      <a:pt x="392" y="127"/>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7" name="Google Shape;437;p35"/>
              <p:cNvSpPr/>
              <p:nvPr/>
            </p:nvSpPr>
            <p:spPr>
              <a:xfrm>
                <a:off x="3121279" y="4174700"/>
                <a:ext cx="39271" cy="12084"/>
              </a:xfrm>
              <a:custGeom>
                <a:avLst/>
                <a:gdLst/>
                <a:ahLst/>
                <a:cxnLst/>
                <a:rect l="l" t="t" r="r" b="b"/>
                <a:pathLst>
                  <a:path w="52" h="16" extrusionOk="0">
                    <a:moveTo>
                      <a:pt x="52" y="8"/>
                    </a:moveTo>
                    <a:cubicBezTo>
                      <a:pt x="52" y="12"/>
                      <a:pt x="41" y="16"/>
                      <a:pt x="26" y="16"/>
                    </a:cubicBezTo>
                    <a:cubicBezTo>
                      <a:pt x="11" y="16"/>
                      <a:pt x="0" y="12"/>
                      <a:pt x="0" y="8"/>
                    </a:cubicBezTo>
                    <a:cubicBezTo>
                      <a:pt x="0" y="4"/>
                      <a:pt x="11" y="0"/>
                      <a:pt x="26" y="0"/>
                    </a:cubicBezTo>
                    <a:cubicBezTo>
                      <a:pt x="41" y="0"/>
                      <a:pt x="52" y="4"/>
                      <a:pt x="52" y="8"/>
                    </a:cubicBezTo>
                    <a:close/>
                  </a:path>
                </a:pathLst>
              </a:custGeom>
              <a:solidFill>
                <a:srgbClr val="DCBC87"/>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38" name="Google Shape;438;p35"/>
            <p:cNvSpPr/>
            <p:nvPr/>
          </p:nvSpPr>
          <p:spPr>
            <a:xfrm>
              <a:off x="1740829" y="4145382"/>
              <a:ext cx="708475" cy="107632"/>
            </a:xfrm>
            <a:custGeom>
              <a:avLst/>
              <a:gdLst/>
              <a:ahLst/>
              <a:cxnLst/>
              <a:rect l="l" t="t" r="r" b="b"/>
              <a:pathLst>
                <a:path w="1119" h="170" extrusionOk="0">
                  <a:moveTo>
                    <a:pt x="0" y="170"/>
                  </a:moveTo>
                  <a:lnTo>
                    <a:pt x="1119" y="170"/>
                  </a:lnTo>
                  <a:cubicBezTo>
                    <a:pt x="1119" y="170"/>
                    <a:pt x="598" y="-212"/>
                    <a:pt x="0" y="170"/>
                  </a:cubicBezTo>
                  <a:close/>
                </a:path>
              </a:pathLst>
            </a:custGeom>
            <a:solidFill>
              <a:schemeClr val="dk2"/>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68710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4"/>
          <p:cNvSpPr txBox="1">
            <a:spLocks noGrp="1"/>
          </p:cNvSpPr>
          <p:nvPr>
            <p:ph type="title"/>
          </p:nvPr>
        </p:nvSpPr>
        <p:spPr>
          <a:xfrm>
            <a:off x="333630" y="623444"/>
            <a:ext cx="7806760" cy="1021507"/>
          </a:xfrm>
          <a:prstGeom prst="rect">
            <a:avLst/>
          </a:prstGeom>
        </p:spPr>
        <p:txBody>
          <a:bodyPr spcFirstLastPara="1" wrap="square" lIns="91425" tIns="91425" rIns="91425" bIns="91425" anchor="t" anchorCtr="0">
            <a:noAutofit/>
          </a:bodyPr>
          <a:lstStyle/>
          <a:p>
            <a:r>
              <a:rPr lang="en-US" sz="2400" b="1" dirty="0">
                <a:effectLst/>
                <a:latin typeface="Times New Roman" panose="02020603050405020304" pitchFamily="18" charset="0"/>
                <a:cs typeface="Times New Roman" panose="02020603050405020304" pitchFamily="18" charset="0"/>
              </a:rPr>
              <a:t>Feasibility Analysis of the Project</a:t>
            </a:r>
            <a:br>
              <a:rPr lang="en-US" sz="1400" b="1" dirty="0">
                <a:effectLst/>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000" b="1" dirty="0"/>
            </a:br>
            <a:endParaRPr sz="3600" dirty="0">
              <a:latin typeface="Times New Roman" panose="02020603050405020304" pitchFamily="18" charset="0"/>
              <a:cs typeface="Times New Roman" panose="02020603050405020304" pitchFamily="18" charset="0"/>
            </a:endParaRPr>
          </a:p>
        </p:txBody>
      </p:sp>
      <p:sp>
        <p:nvSpPr>
          <p:cNvPr id="413" name="Google Shape;413;p34"/>
          <p:cNvSpPr txBox="1">
            <a:spLocks noGrp="1"/>
          </p:cNvSpPr>
          <p:nvPr>
            <p:ph type="subTitle" idx="4"/>
          </p:nvPr>
        </p:nvSpPr>
        <p:spPr>
          <a:xfrm>
            <a:off x="713225" y="1498299"/>
            <a:ext cx="2345400" cy="4515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Technical Feasibility</a:t>
            </a:r>
          </a:p>
        </p:txBody>
      </p:sp>
      <p:sp>
        <p:nvSpPr>
          <p:cNvPr id="414" name="Google Shape;414;p34"/>
          <p:cNvSpPr txBox="1">
            <a:spLocks noGrp="1"/>
          </p:cNvSpPr>
          <p:nvPr>
            <p:ph type="subTitle" idx="5"/>
          </p:nvPr>
        </p:nvSpPr>
        <p:spPr>
          <a:xfrm>
            <a:off x="3399298" y="1498300"/>
            <a:ext cx="2345400" cy="4515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Market Feasibility</a:t>
            </a:r>
          </a:p>
        </p:txBody>
      </p:sp>
      <p:sp>
        <p:nvSpPr>
          <p:cNvPr id="415" name="Google Shape;415;p34"/>
          <p:cNvSpPr txBox="1">
            <a:spLocks noGrp="1"/>
          </p:cNvSpPr>
          <p:nvPr>
            <p:ph type="subTitle" idx="1"/>
          </p:nvPr>
        </p:nvSpPr>
        <p:spPr>
          <a:xfrm>
            <a:off x="713225" y="2254648"/>
            <a:ext cx="2345400" cy="15018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Project feasibility is high, availability of modern web development technologies and frameworks for building scalable and feature-rich platforms.</a:t>
            </a:r>
          </a:p>
          <a:p>
            <a:pPr marL="0" indent="0"/>
            <a:endParaRPr lang="en-US" dirty="0">
              <a:effectLst/>
            </a:endParaRPr>
          </a:p>
          <a:p>
            <a:pPr marL="0" lvl="0" indent="0" algn="l" rtl="0">
              <a:spcBef>
                <a:spcPts val="0"/>
              </a:spcBef>
              <a:spcAft>
                <a:spcPts val="0"/>
              </a:spcAft>
              <a:buNone/>
            </a:pPr>
            <a:endParaRPr dirty="0"/>
          </a:p>
        </p:txBody>
      </p:sp>
      <p:sp>
        <p:nvSpPr>
          <p:cNvPr id="416" name="Google Shape;416;p34"/>
          <p:cNvSpPr txBox="1">
            <a:spLocks noGrp="1"/>
          </p:cNvSpPr>
          <p:nvPr>
            <p:ph type="subTitle" idx="2"/>
          </p:nvPr>
        </p:nvSpPr>
        <p:spPr>
          <a:xfrm>
            <a:off x="3399298" y="2254648"/>
            <a:ext cx="2345400" cy="15018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The startup ecosystem is dynamic and diverse, with numerous opportunities for collaboration and investment across various industries and </a:t>
            </a:r>
            <a:r>
              <a:rPr lang="en-US" dirty="0" err="1">
                <a:latin typeface="Times New Roman" panose="02020603050405020304" pitchFamily="18" charset="0"/>
                <a:cs typeface="Times New Roman" panose="02020603050405020304" pitchFamily="18" charset="0"/>
              </a:rPr>
              <a:t>regions.It</a:t>
            </a:r>
            <a:r>
              <a:rPr lang="en-US" dirty="0">
                <a:latin typeface="Times New Roman" panose="02020603050405020304" pitchFamily="18" charset="0"/>
                <a:cs typeface="Times New Roman" panose="02020603050405020304" pitchFamily="18" charset="0"/>
              </a:rPr>
              <a:t> focuses on growing demands for such platforms.</a:t>
            </a:r>
          </a:p>
          <a:p>
            <a:pPr marL="0" lvl="0" indent="0" algn="l" rtl="0">
              <a:spcBef>
                <a:spcPts val="0"/>
              </a:spcBef>
              <a:spcAft>
                <a:spcPts val="0"/>
              </a:spcAft>
              <a:buNone/>
            </a:pPr>
            <a:endParaRPr dirty="0"/>
          </a:p>
        </p:txBody>
      </p:sp>
      <p:sp>
        <p:nvSpPr>
          <p:cNvPr id="417" name="Google Shape;417;p34"/>
          <p:cNvSpPr txBox="1">
            <a:spLocks noGrp="1"/>
          </p:cNvSpPr>
          <p:nvPr>
            <p:ph type="subTitle" idx="3"/>
          </p:nvPr>
        </p:nvSpPr>
        <p:spPr>
          <a:xfrm>
            <a:off x="6085374" y="2254648"/>
            <a:ext cx="2345400" cy="15018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The project must be related to securities laws, data privacy regulations, and intellectual property rights because to ensure compliance with relevant laws and regulations governing fundraising activities, investor accreditation, and data protection.</a:t>
            </a:r>
          </a:p>
          <a:p>
            <a:pPr marL="0" lvl="0" indent="0" algn="l" rtl="0">
              <a:spcBef>
                <a:spcPts val="0"/>
              </a:spcBef>
              <a:spcAft>
                <a:spcPts val="0"/>
              </a:spcAft>
              <a:buNone/>
            </a:pPr>
            <a:endParaRPr dirty="0"/>
          </a:p>
        </p:txBody>
      </p:sp>
      <p:sp>
        <p:nvSpPr>
          <p:cNvPr id="418" name="Google Shape;418;p34"/>
          <p:cNvSpPr txBox="1">
            <a:spLocks noGrp="1"/>
          </p:cNvSpPr>
          <p:nvPr>
            <p:ph type="subTitle" idx="6"/>
          </p:nvPr>
        </p:nvSpPr>
        <p:spPr>
          <a:xfrm>
            <a:off x="6085375" y="1724050"/>
            <a:ext cx="2345400" cy="4515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Legal and Regulatory Feasibility</a:t>
            </a:r>
          </a:p>
        </p:txBody>
      </p:sp>
    </p:spTree>
    <p:extLst>
      <p:ext uri="{BB962C8B-B14F-4D97-AF65-F5344CB8AC3E}">
        <p14:creationId xmlns:p14="http://schemas.microsoft.com/office/powerpoint/2010/main" val="305596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193296" y="414366"/>
            <a:ext cx="7704000" cy="572700"/>
          </a:xfrm>
          <a:prstGeom prst="rect">
            <a:avLst/>
          </a:prstGeom>
        </p:spPr>
        <p:txBody>
          <a:bodyPr spcFirstLastPara="1" wrap="square" lIns="91425" tIns="91425" rIns="91425" bIns="91425" anchor="t" anchorCtr="0">
            <a:noAutofit/>
          </a:bodyPr>
          <a:lstStyle/>
          <a:p>
            <a:r>
              <a:rPr lang="en-US" sz="2400" b="1" dirty="0">
                <a:effectLst/>
                <a:latin typeface="Times New Roman" panose="02020603050405020304" pitchFamily="18" charset="0"/>
                <a:cs typeface="Times New Roman" panose="02020603050405020304" pitchFamily="18" charset="0"/>
              </a:rPr>
              <a:t>Objectives and Methodology of the Proposed Work</a:t>
            </a:r>
            <a:br>
              <a:rPr lang="en-US" b="1" dirty="0">
                <a:effectLst/>
              </a:rPr>
            </a:br>
            <a:br>
              <a:rPr lang="en-IN" b="1" dirty="0">
                <a:effectLst/>
              </a:rPr>
            </a:br>
            <a:endParaRPr dirty="0"/>
          </a:p>
        </p:txBody>
      </p:sp>
      <p:sp>
        <p:nvSpPr>
          <p:cNvPr id="444" name="Google Shape;444;p36"/>
          <p:cNvSpPr txBox="1">
            <a:spLocks noGrp="1"/>
          </p:cNvSpPr>
          <p:nvPr>
            <p:ph type="subTitle" idx="1"/>
          </p:nvPr>
        </p:nvSpPr>
        <p:spPr>
          <a:xfrm>
            <a:off x="1394460" y="1771671"/>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Develop a platform that facilitates meaningful connections between startups and investors.</a:t>
            </a:r>
          </a:p>
          <a:p>
            <a:pPr marL="0" lvl="0" indent="0" algn="l" rtl="0">
              <a:spcBef>
                <a:spcPts val="0"/>
              </a:spcBef>
              <a:spcAft>
                <a:spcPts val="0"/>
              </a:spcAft>
              <a:buNone/>
            </a:pPr>
            <a:endParaRPr dirty="0"/>
          </a:p>
        </p:txBody>
      </p:sp>
      <p:sp>
        <p:nvSpPr>
          <p:cNvPr id="445" name="Google Shape;445;p36"/>
          <p:cNvSpPr txBox="1">
            <a:spLocks noGrp="1"/>
          </p:cNvSpPr>
          <p:nvPr>
            <p:ph type="subTitle" idx="2"/>
          </p:nvPr>
        </p:nvSpPr>
        <p:spPr>
          <a:xfrm>
            <a:off x="4929172" y="1903157"/>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Streamline the investment process by providing startups with a platform.</a:t>
            </a:r>
          </a:p>
          <a:p>
            <a:pPr marL="0" lvl="0" indent="0" algn="l" rtl="0">
              <a:spcBef>
                <a:spcPts val="0"/>
              </a:spcBef>
              <a:spcAft>
                <a:spcPts val="0"/>
              </a:spcAft>
              <a:buNone/>
            </a:pPr>
            <a:endParaRPr dirty="0"/>
          </a:p>
        </p:txBody>
      </p:sp>
      <p:sp>
        <p:nvSpPr>
          <p:cNvPr id="446" name="Google Shape;446;p36"/>
          <p:cNvSpPr txBox="1">
            <a:spLocks noGrp="1"/>
          </p:cNvSpPr>
          <p:nvPr>
            <p:ph type="subTitle" idx="3"/>
          </p:nvPr>
        </p:nvSpPr>
        <p:spPr>
          <a:xfrm>
            <a:off x="1305632" y="3100164"/>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Prioritize user experience by designing an intuitive and user-friendly platform.</a:t>
            </a:r>
          </a:p>
          <a:p>
            <a:pPr marL="0" lvl="0" indent="0" algn="l" rtl="0">
              <a:spcBef>
                <a:spcPts val="0"/>
              </a:spcBef>
              <a:spcAft>
                <a:spcPts val="0"/>
              </a:spcAft>
              <a:buNone/>
            </a:pPr>
            <a:endParaRPr dirty="0"/>
          </a:p>
        </p:txBody>
      </p:sp>
      <p:sp>
        <p:nvSpPr>
          <p:cNvPr id="447" name="Google Shape;447;p36"/>
          <p:cNvSpPr txBox="1">
            <a:spLocks noGrp="1"/>
          </p:cNvSpPr>
          <p:nvPr>
            <p:ph type="subTitle" idx="4"/>
          </p:nvPr>
        </p:nvSpPr>
        <p:spPr>
          <a:xfrm>
            <a:off x="3326636" y="3334925"/>
            <a:ext cx="2498400" cy="903600"/>
          </a:xfrm>
          <a:prstGeom prst="rect">
            <a:avLst/>
          </a:prstGeom>
        </p:spPr>
        <p:txBody>
          <a:bodyPr spcFirstLastPara="1" wrap="square" lIns="91425" tIns="91425" rIns="91425" bIns="91425" anchor="t" anchorCtr="0">
            <a:noAutofit/>
          </a:bodyPr>
          <a:lstStyle/>
          <a:p>
            <a:pPr marL="0" indent="0"/>
            <a:endParaRPr lang="en-US" dirty="0"/>
          </a:p>
          <a:p>
            <a:pPr marL="0" lvl="0" indent="0" algn="l" rtl="0">
              <a:spcBef>
                <a:spcPts val="0"/>
              </a:spcBef>
              <a:spcAft>
                <a:spcPts val="0"/>
              </a:spcAft>
              <a:buNone/>
            </a:pPr>
            <a:endParaRPr dirty="0"/>
          </a:p>
        </p:txBody>
      </p:sp>
      <p:sp>
        <p:nvSpPr>
          <p:cNvPr id="448" name="Google Shape;448;p36"/>
          <p:cNvSpPr txBox="1">
            <a:spLocks noGrp="1"/>
          </p:cNvSpPr>
          <p:nvPr>
            <p:ph type="subTitle" idx="7"/>
          </p:nvPr>
        </p:nvSpPr>
        <p:spPr>
          <a:xfrm>
            <a:off x="1275152" y="1366138"/>
            <a:ext cx="2488800" cy="451200"/>
          </a:xfrm>
          <a:prstGeom prst="rect">
            <a:avLst/>
          </a:prstGeom>
        </p:spPr>
        <p:txBody>
          <a:bodyPr spcFirstLastPara="1" wrap="square" lIns="91425" tIns="91425" rIns="91425" bIns="91425" anchor="b" anchorCtr="0">
            <a:no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Facilitate Connections</a:t>
            </a:r>
            <a:endParaRPr lang="en-US" dirty="0">
              <a:latin typeface="Times New Roman" panose="02020603050405020304" pitchFamily="18" charset="0"/>
              <a:cs typeface="Times New Roman" panose="02020603050405020304" pitchFamily="18" charset="0"/>
            </a:endParaRPr>
          </a:p>
        </p:txBody>
      </p:sp>
      <p:sp>
        <p:nvSpPr>
          <p:cNvPr id="449" name="Google Shape;449;p36"/>
          <p:cNvSpPr txBox="1">
            <a:spLocks noGrp="1"/>
          </p:cNvSpPr>
          <p:nvPr>
            <p:ph type="subTitle" idx="8"/>
          </p:nvPr>
        </p:nvSpPr>
        <p:spPr>
          <a:xfrm>
            <a:off x="4938772" y="1581539"/>
            <a:ext cx="2488800"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Streamline Investment Process</a:t>
            </a:r>
          </a:p>
        </p:txBody>
      </p:sp>
      <p:sp>
        <p:nvSpPr>
          <p:cNvPr id="452" name="Google Shape;452;p36"/>
          <p:cNvSpPr txBox="1">
            <a:spLocks noGrp="1"/>
          </p:cNvSpPr>
          <p:nvPr>
            <p:ph type="subTitle" idx="6"/>
          </p:nvPr>
        </p:nvSpPr>
        <p:spPr>
          <a:xfrm>
            <a:off x="4955024" y="3220288"/>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Provide startups with the ability to upload pitch presentations</a:t>
            </a:r>
          </a:p>
          <a:p>
            <a:pPr marL="0" lvl="0" indent="0" algn="l" rtl="0">
              <a:spcBef>
                <a:spcPts val="0"/>
              </a:spcBef>
              <a:spcAft>
                <a:spcPts val="0"/>
              </a:spcAft>
              <a:buNone/>
            </a:pPr>
            <a:endParaRPr dirty="0"/>
          </a:p>
        </p:txBody>
      </p:sp>
      <p:sp>
        <p:nvSpPr>
          <p:cNvPr id="453" name="Google Shape;453;p36"/>
          <p:cNvSpPr txBox="1">
            <a:spLocks noGrp="1"/>
          </p:cNvSpPr>
          <p:nvPr>
            <p:ph type="subTitle" idx="13"/>
          </p:nvPr>
        </p:nvSpPr>
        <p:spPr>
          <a:xfrm>
            <a:off x="1305632" y="2740811"/>
            <a:ext cx="2498400"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Enhance User Experience</a:t>
            </a:r>
          </a:p>
        </p:txBody>
      </p:sp>
      <p:sp>
        <p:nvSpPr>
          <p:cNvPr id="455" name="Google Shape;455;p36"/>
          <p:cNvSpPr txBox="1">
            <a:spLocks noGrp="1"/>
          </p:cNvSpPr>
          <p:nvPr>
            <p:ph type="subTitle" idx="15"/>
          </p:nvPr>
        </p:nvSpPr>
        <p:spPr>
          <a:xfrm>
            <a:off x="4938772" y="2910032"/>
            <a:ext cx="2488800"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Democratize Access to Funding</a:t>
            </a:r>
          </a:p>
        </p:txBody>
      </p:sp>
    </p:spTree>
    <p:extLst>
      <p:ext uri="{BB962C8B-B14F-4D97-AF65-F5344CB8AC3E}">
        <p14:creationId xmlns:p14="http://schemas.microsoft.com/office/powerpoint/2010/main" val="302259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782708" y="384895"/>
            <a:ext cx="7704000" cy="572700"/>
          </a:xfrm>
          <a:prstGeom prst="rect">
            <a:avLst/>
          </a:prstGeom>
        </p:spPr>
        <p:txBody>
          <a:bodyPr spcFirstLastPara="1" wrap="square" lIns="91425" tIns="91425" rIns="91425" bIns="91425" anchor="t" anchorCtr="0">
            <a:noAutofit/>
          </a:bodyPr>
          <a:lstStyle/>
          <a:p>
            <a:r>
              <a:rPr lang="en-US" sz="2400" b="1" dirty="0">
                <a:effectLst/>
                <a:latin typeface="Times New Roman" panose="02020603050405020304" pitchFamily="18" charset="0"/>
                <a:cs typeface="Times New Roman" panose="02020603050405020304" pitchFamily="18" charset="0"/>
              </a:rPr>
              <a:t>Methodology of the Proposed Work</a:t>
            </a:r>
            <a:br>
              <a:rPr lang="en-US" b="1" dirty="0">
                <a:effectLst/>
              </a:rPr>
            </a:br>
            <a:br>
              <a:rPr lang="en-IN" b="1" dirty="0">
                <a:effectLst/>
              </a:rPr>
            </a:br>
            <a:endParaRPr dirty="0"/>
          </a:p>
        </p:txBody>
      </p:sp>
      <p:sp>
        <p:nvSpPr>
          <p:cNvPr id="444" name="Google Shape;444;p36"/>
          <p:cNvSpPr txBox="1">
            <a:spLocks noGrp="1"/>
          </p:cNvSpPr>
          <p:nvPr>
            <p:ph type="subTitle" idx="1"/>
          </p:nvPr>
        </p:nvSpPr>
        <p:spPr>
          <a:xfrm>
            <a:off x="1371600" y="1495503"/>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Conduct in-depth requirement analysis to identify the needs, preferences, and pain points of startups, investors, and other stakeholders.</a:t>
            </a:r>
          </a:p>
          <a:p>
            <a:pPr marL="0" indent="0"/>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445" name="Google Shape;445;p36"/>
          <p:cNvSpPr txBox="1">
            <a:spLocks noGrp="1"/>
          </p:cNvSpPr>
          <p:nvPr>
            <p:ph type="subTitle" idx="2"/>
          </p:nvPr>
        </p:nvSpPr>
        <p:spPr>
          <a:xfrm>
            <a:off x="4929172" y="1569360"/>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Design the platform architecture, user interface, and user experience based on the requirements</a:t>
            </a:r>
          </a:p>
          <a:p>
            <a:pPr marL="0" lvl="0" indent="0" algn="l" rtl="0">
              <a:spcBef>
                <a:spcPts val="0"/>
              </a:spcBef>
              <a:spcAft>
                <a:spcPts val="0"/>
              </a:spcAft>
              <a:buNone/>
            </a:pPr>
            <a:endParaRPr dirty="0"/>
          </a:p>
        </p:txBody>
      </p:sp>
      <p:sp>
        <p:nvSpPr>
          <p:cNvPr id="446" name="Google Shape;446;p36"/>
          <p:cNvSpPr txBox="1">
            <a:spLocks noGrp="1"/>
          </p:cNvSpPr>
          <p:nvPr>
            <p:ph type="subTitle" idx="3"/>
          </p:nvPr>
        </p:nvSpPr>
        <p:spPr>
          <a:xfrm>
            <a:off x="1324496" y="2864203"/>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Select appropriate technologies and frameworks for front-end and back-end development</a:t>
            </a:r>
          </a:p>
          <a:p>
            <a:pPr marL="0" indent="0"/>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447" name="Google Shape;447;p36"/>
          <p:cNvSpPr txBox="1">
            <a:spLocks noGrp="1"/>
          </p:cNvSpPr>
          <p:nvPr>
            <p:ph type="subTitle" idx="4"/>
          </p:nvPr>
        </p:nvSpPr>
        <p:spPr>
          <a:xfrm>
            <a:off x="3388204" y="4084310"/>
            <a:ext cx="2498400" cy="903600"/>
          </a:xfrm>
          <a:prstGeom prst="rect">
            <a:avLst/>
          </a:prstGeom>
        </p:spPr>
        <p:txBody>
          <a:bodyPr spcFirstLastPara="1" wrap="square" lIns="91425" tIns="91425" rIns="91425" bIns="91425" anchor="t" anchorCtr="0">
            <a:noAutofit/>
          </a:bodyPr>
          <a:lstStyle/>
          <a:p>
            <a:pPr marL="0" indent="0"/>
            <a:endParaRPr lang="en-US" dirty="0"/>
          </a:p>
          <a:p>
            <a:pPr marL="0" indent="0"/>
            <a:r>
              <a:rPr lang="en-US" dirty="0">
                <a:latin typeface="Times New Roman" panose="02020603050405020304" pitchFamily="18" charset="0"/>
                <a:cs typeface="Times New Roman" panose="02020603050405020304" pitchFamily="18" charset="0"/>
              </a:rPr>
              <a:t>Prepare the platform for deployment to a production environment.</a:t>
            </a:r>
          </a:p>
          <a:p>
            <a:pPr marL="0" lvl="0" indent="0" algn="l" rtl="0">
              <a:spcBef>
                <a:spcPts val="0"/>
              </a:spcBef>
              <a:spcAft>
                <a:spcPts val="0"/>
              </a:spcAft>
              <a:buNone/>
            </a:pPr>
            <a:endParaRPr dirty="0"/>
          </a:p>
        </p:txBody>
      </p:sp>
      <p:sp>
        <p:nvSpPr>
          <p:cNvPr id="448" name="Google Shape;448;p36"/>
          <p:cNvSpPr txBox="1">
            <a:spLocks noGrp="1"/>
          </p:cNvSpPr>
          <p:nvPr>
            <p:ph type="subTitle" idx="7"/>
          </p:nvPr>
        </p:nvSpPr>
        <p:spPr>
          <a:xfrm>
            <a:off x="1211004" y="1120466"/>
            <a:ext cx="2488800" cy="451200"/>
          </a:xfrm>
          <a:prstGeom prst="rect">
            <a:avLst/>
          </a:prstGeom>
        </p:spPr>
        <p:txBody>
          <a:bodyPr spcFirstLastPara="1" wrap="square" lIns="91425" tIns="91425" rIns="91425" bIns="91425" anchor="b" anchorCtr="0">
            <a:no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Requirement Analysis</a:t>
            </a:r>
          </a:p>
        </p:txBody>
      </p:sp>
      <p:sp>
        <p:nvSpPr>
          <p:cNvPr id="449" name="Google Shape;449;p36"/>
          <p:cNvSpPr txBox="1">
            <a:spLocks noGrp="1"/>
          </p:cNvSpPr>
          <p:nvPr>
            <p:ph type="subTitle" idx="8"/>
          </p:nvPr>
        </p:nvSpPr>
        <p:spPr>
          <a:xfrm>
            <a:off x="4929172" y="1139388"/>
            <a:ext cx="2488800"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Platform Design</a:t>
            </a:r>
          </a:p>
        </p:txBody>
      </p:sp>
      <p:sp>
        <p:nvSpPr>
          <p:cNvPr id="452" name="Google Shape;452;p36"/>
          <p:cNvSpPr txBox="1">
            <a:spLocks noGrp="1"/>
          </p:cNvSpPr>
          <p:nvPr>
            <p:ph type="subTitle" idx="6"/>
          </p:nvPr>
        </p:nvSpPr>
        <p:spPr>
          <a:xfrm>
            <a:off x="4929172" y="2848092"/>
            <a:ext cx="2498400" cy="903600"/>
          </a:xfrm>
          <a:prstGeom prst="rect">
            <a:avLst/>
          </a:prstGeom>
        </p:spPr>
        <p:txBody>
          <a:bodyPr spcFirstLastPara="1" wrap="square" lIns="91425" tIns="91425" rIns="91425" bIns="91425" anchor="t" anchorCtr="0">
            <a:noAutofit/>
          </a:bodyPr>
          <a:lstStyle/>
          <a:p>
            <a:pPr marL="0" indent="0"/>
            <a:r>
              <a:rPr lang="en-IN" dirty="0">
                <a:latin typeface="Times New Roman" panose="02020603050405020304" pitchFamily="18" charset="0"/>
                <a:cs typeface="Times New Roman" panose="02020603050405020304" pitchFamily="18" charset="0"/>
              </a:rPr>
              <a:t>Conduct </a:t>
            </a:r>
            <a:r>
              <a:rPr lang="en-US" dirty="0">
                <a:latin typeface="Times New Roman" panose="02020603050405020304" pitchFamily="18" charset="0"/>
                <a:cs typeface="Times New Roman" panose="02020603050405020304" pitchFamily="18" charset="0"/>
              </a:rPr>
              <a:t>comprehensive testing of the platform to identify and fix bugs, errors, and performance issues.</a:t>
            </a:r>
          </a:p>
          <a:p>
            <a:pPr marL="0" lvl="0" indent="0" algn="l" rtl="0">
              <a:spcBef>
                <a:spcPts val="0"/>
              </a:spcBef>
              <a:spcAft>
                <a:spcPts val="0"/>
              </a:spcAft>
              <a:buNone/>
            </a:pPr>
            <a:endParaRPr dirty="0"/>
          </a:p>
        </p:txBody>
      </p:sp>
      <p:sp>
        <p:nvSpPr>
          <p:cNvPr id="453" name="Google Shape;453;p36"/>
          <p:cNvSpPr txBox="1">
            <a:spLocks noGrp="1"/>
          </p:cNvSpPr>
          <p:nvPr>
            <p:ph type="subTitle" idx="13"/>
          </p:nvPr>
        </p:nvSpPr>
        <p:spPr>
          <a:xfrm>
            <a:off x="1305632" y="2519376"/>
            <a:ext cx="2498400"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Technology Selection</a:t>
            </a:r>
          </a:p>
        </p:txBody>
      </p:sp>
      <p:sp>
        <p:nvSpPr>
          <p:cNvPr id="455" name="Google Shape;455;p36"/>
          <p:cNvSpPr txBox="1">
            <a:spLocks noGrp="1"/>
          </p:cNvSpPr>
          <p:nvPr>
            <p:ph type="subTitle" idx="15"/>
          </p:nvPr>
        </p:nvSpPr>
        <p:spPr>
          <a:xfrm>
            <a:off x="4929172" y="2540919"/>
            <a:ext cx="3056588"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Testing and Quality Assurance</a:t>
            </a:r>
          </a:p>
        </p:txBody>
      </p:sp>
      <p:sp>
        <p:nvSpPr>
          <p:cNvPr id="3" name="TextBox 2">
            <a:extLst>
              <a:ext uri="{FF2B5EF4-FFF2-40B4-BE49-F238E27FC236}">
                <a16:creationId xmlns:a16="http://schemas.microsoft.com/office/drawing/2014/main" id="{9A582122-01DD-F9D7-1489-3B2C0399EBB9}"/>
              </a:ext>
            </a:extLst>
          </p:cNvPr>
          <p:cNvSpPr txBox="1"/>
          <p:nvPr/>
        </p:nvSpPr>
        <p:spPr>
          <a:xfrm>
            <a:off x="3388204" y="3696409"/>
            <a:ext cx="2498400" cy="800219"/>
          </a:xfrm>
          <a:prstGeom prst="rect">
            <a:avLst/>
          </a:prstGeom>
          <a:noFill/>
        </p:spPr>
        <p:txBody>
          <a:bodyPr wrap="square">
            <a:spAutoFit/>
          </a:bodyPr>
          <a:lstStyle/>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Deployment and Launch</a:t>
            </a:r>
          </a:p>
          <a:p>
            <a:pPr marL="0" indent="0"/>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54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sz="4000" b="1" dirty="0">
                <a:effectLst/>
                <a:latin typeface="Times New Roman" panose="02020603050405020304" pitchFamily="18" charset="0"/>
                <a:cs typeface="Times New Roman" panose="02020603050405020304" pitchFamily="18" charset="0"/>
              </a:rPr>
              <a:t>Conclusion</a:t>
            </a:r>
            <a:br>
              <a:rPr lang="en-IN" b="1" dirty="0">
                <a:effectLst/>
              </a:rPr>
            </a:br>
            <a:endParaRPr dirty="0"/>
          </a:p>
        </p:txBody>
      </p:sp>
      <p:sp>
        <p:nvSpPr>
          <p:cNvPr id="400" name="Google Shape;400;p33"/>
          <p:cNvSpPr txBox="1">
            <a:spLocks noGrp="1"/>
          </p:cNvSpPr>
          <p:nvPr>
            <p:ph type="subTitle" idx="1"/>
          </p:nvPr>
        </p:nvSpPr>
        <p:spPr>
          <a:xfrm>
            <a:off x="5067901" y="2016457"/>
            <a:ext cx="2505600" cy="17556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the end, it's like creating a fantastic online neighborhood where everyone helps each other succeed.</a:t>
            </a:r>
          </a:p>
          <a:p>
            <a:pPr marL="0" lvl="0" indent="0" algn="l" rtl="0">
              <a:spcBef>
                <a:spcPts val="0"/>
              </a:spcBef>
              <a:spcAft>
                <a:spcPts val="0"/>
              </a:spcAft>
              <a:buNone/>
            </a:pPr>
            <a:endParaRPr dirty="0"/>
          </a:p>
        </p:txBody>
      </p:sp>
      <p:sp>
        <p:nvSpPr>
          <p:cNvPr id="401" name="Google Shape;401;p33"/>
          <p:cNvSpPr txBox="1">
            <a:spLocks noGrp="1"/>
          </p:cNvSpPr>
          <p:nvPr>
            <p:ph type="subTitle" idx="2"/>
          </p:nvPr>
        </p:nvSpPr>
        <p:spPr>
          <a:xfrm>
            <a:off x="1570501" y="1927478"/>
            <a:ext cx="2505600" cy="17556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We've made it easy for startups to show off their awesome ideas and for investors to find the ones they love. It's like building a bridge between great ideas and the people who want to support them.</a:t>
            </a:r>
          </a:p>
          <a:p>
            <a:pPr marL="0" lvl="0" indent="0" algn="l" rtl="0">
              <a:spcBef>
                <a:spcPts val="0"/>
              </a:spcBef>
              <a:spcAft>
                <a:spcPts val="0"/>
              </a:spcAft>
              <a:buNone/>
            </a:pPr>
            <a:endParaRPr dirty="0"/>
          </a:p>
        </p:txBody>
      </p:sp>
      <p:grpSp>
        <p:nvGrpSpPr>
          <p:cNvPr id="403" name="Google Shape;403;p33"/>
          <p:cNvGrpSpPr/>
          <p:nvPr/>
        </p:nvGrpSpPr>
        <p:grpSpPr>
          <a:xfrm>
            <a:off x="7722291" y="3772057"/>
            <a:ext cx="708475" cy="831933"/>
            <a:chOff x="828366" y="3478657"/>
            <a:chExt cx="708475" cy="831933"/>
          </a:xfrm>
        </p:grpSpPr>
        <p:sp>
          <p:nvSpPr>
            <p:cNvPr id="404" name="Google Shape;404;p33"/>
            <p:cNvSpPr/>
            <p:nvPr/>
          </p:nvSpPr>
          <p:spPr>
            <a:xfrm>
              <a:off x="958158" y="3478657"/>
              <a:ext cx="449524" cy="449522"/>
            </a:xfrm>
            <a:custGeom>
              <a:avLst/>
              <a:gdLst/>
              <a:ahLst/>
              <a:cxnLst/>
              <a:rect l="l" t="t" r="r" b="b"/>
              <a:pathLst>
                <a:path w="710" h="710" extrusionOk="0">
                  <a:moveTo>
                    <a:pt x="710" y="355"/>
                  </a:moveTo>
                  <a:cubicBezTo>
                    <a:pt x="710" y="551"/>
                    <a:pt x="551" y="710"/>
                    <a:pt x="355" y="710"/>
                  </a:cubicBezTo>
                  <a:cubicBezTo>
                    <a:pt x="159" y="710"/>
                    <a:pt x="0" y="551"/>
                    <a:pt x="0" y="355"/>
                  </a:cubicBezTo>
                  <a:cubicBezTo>
                    <a:pt x="0" y="159"/>
                    <a:pt x="159" y="0"/>
                    <a:pt x="355" y="0"/>
                  </a:cubicBezTo>
                  <a:cubicBezTo>
                    <a:pt x="551" y="0"/>
                    <a:pt x="710" y="159"/>
                    <a:pt x="710" y="3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5" name="Google Shape;405;p33"/>
            <p:cNvSpPr/>
            <p:nvPr/>
          </p:nvSpPr>
          <p:spPr>
            <a:xfrm>
              <a:off x="1153163" y="4002888"/>
              <a:ext cx="63946" cy="235524"/>
            </a:xfrm>
            <a:custGeom>
              <a:avLst/>
              <a:gdLst/>
              <a:ahLst/>
              <a:cxnLst/>
              <a:rect l="l" t="t" r="r" b="b"/>
              <a:pathLst>
                <a:path w="101" h="372" extrusionOk="0">
                  <a:moveTo>
                    <a:pt x="101" y="372"/>
                  </a:moveTo>
                  <a:lnTo>
                    <a:pt x="0" y="372"/>
                  </a:lnTo>
                  <a:lnTo>
                    <a:pt x="0" y="0"/>
                  </a:lnTo>
                  <a:lnTo>
                    <a:pt x="101" y="0"/>
                  </a:lnTo>
                  <a:lnTo>
                    <a:pt x="101" y="37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 name="Google Shape;406;p33"/>
            <p:cNvSpPr/>
            <p:nvPr/>
          </p:nvSpPr>
          <p:spPr>
            <a:xfrm>
              <a:off x="1010075" y="3925646"/>
              <a:ext cx="345690" cy="179809"/>
            </a:xfrm>
            <a:custGeom>
              <a:avLst/>
              <a:gdLst/>
              <a:ahLst/>
              <a:cxnLst/>
              <a:rect l="l" t="t" r="r" b="b"/>
              <a:pathLst>
                <a:path w="546" h="284" extrusionOk="0">
                  <a:moveTo>
                    <a:pt x="530" y="58"/>
                  </a:moveTo>
                  <a:lnTo>
                    <a:pt x="460" y="3"/>
                  </a:lnTo>
                  <a:cubicBezTo>
                    <a:pt x="405" y="23"/>
                    <a:pt x="342" y="33"/>
                    <a:pt x="279" y="33"/>
                  </a:cubicBezTo>
                  <a:cubicBezTo>
                    <a:pt x="212" y="33"/>
                    <a:pt x="146" y="22"/>
                    <a:pt x="90" y="0"/>
                  </a:cubicBezTo>
                  <a:lnTo>
                    <a:pt x="16" y="58"/>
                  </a:lnTo>
                  <a:cubicBezTo>
                    <a:pt x="-5" y="75"/>
                    <a:pt x="-5" y="102"/>
                    <a:pt x="16" y="119"/>
                  </a:cubicBezTo>
                  <a:lnTo>
                    <a:pt x="226" y="284"/>
                  </a:lnTo>
                  <a:lnTo>
                    <a:pt x="327" y="284"/>
                  </a:lnTo>
                  <a:lnTo>
                    <a:pt x="530" y="119"/>
                  </a:lnTo>
                  <a:cubicBezTo>
                    <a:pt x="551" y="102"/>
                    <a:pt x="551" y="75"/>
                    <a:pt x="530" y="5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 name="Google Shape;407;p33"/>
            <p:cNvSpPr/>
            <p:nvPr/>
          </p:nvSpPr>
          <p:spPr>
            <a:xfrm>
              <a:off x="828366" y="4202957"/>
              <a:ext cx="708475" cy="107632"/>
            </a:xfrm>
            <a:custGeom>
              <a:avLst/>
              <a:gdLst/>
              <a:ahLst/>
              <a:cxnLst/>
              <a:rect l="l" t="t" r="r" b="b"/>
              <a:pathLst>
                <a:path w="1119" h="170" extrusionOk="0">
                  <a:moveTo>
                    <a:pt x="0" y="170"/>
                  </a:moveTo>
                  <a:lnTo>
                    <a:pt x="1119" y="170"/>
                  </a:lnTo>
                  <a:cubicBezTo>
                    <a:pt x="1119" y="170"/>
                    <a:pt x="598" y="-212"/>
                    <a:pt x="0" y="170"/>
                  </a:cubicBezTo>
                  <a:close/>
                </a:path>
              </a:pathLst>
            </a:custGeom>
            <a:solidFill>
              <a:schemeClr val="dk2"/>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2"/>
          <p:cNvSpPr txBox="1">
            <a:spLocks noGrp="1"/>
          </p:cNvSpPr>
          <p:nvPr>
            <p:ph type="title"/>
          </p:nvPr>
        </p:nvSpPr>
        <p:spPr>
          <a:xfrm>
            <a:off x="4199170" y="1553960"/>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6600" dirty="0">
                <a:latin typeface="Times New Roman" panose="02020603050405020304" pitchFamily="18" charset="0"/>
                <a:cs typeface="Times New Roman" panose="02020603050405020304" pitchFamily="18" charset="0"/>
              </a:rPr>
              <a:t>Thank You</a:t>
            </a:r>
            <a:endParaRPr sz="6600" dirty="0">
              <a:latin typeface="Times New Roman" panose="02020603050405020304" pitchFamily="18" charset="0"/>
              <a:cs typeface="Times New Roman" panose="02020603050405020304" pitchFamily="18" charset="0"/>
            </a:endParaRPr>
          </a:p>
        </p:txBody>
      </p:sp>
      <p:grpSp>
        <p:nvGrpSpPr>
          <p:cNvPr id="387" name="Google Shape;387;p32"/>
          <p:cNvGrpSpPr/>
          <p:nvPr/>
        </p:nvGrpSpPr>
        <p:grpSpPr>
          <a:xfrm>
            <a:off x="7602534" y="3475794"/>
            <a:ext cx="856216" cy="1188361"/>
            <a:chOff x="1740829" y="3064654"/>
            <a:chExt cx="856216" cy="1188361"/>
          </a:xfrm>
        </p:grpSpPr>
        <p:grpSp>
          <p:nvGrpSpPr>
            <p:cNvPr id="388" name="Google Shape;388;p32"/>
            <p:cNvGrpSpPr/>
            <p:nvPr/>
          </p:nvGrpSpPr>
          <p:grpSpPr>
            <a:xfrm>
              <a:off x="2072582" y="3064654"/>
              <a:ext cx="524463" cy="1143998"/>
              <a:chOff x="3121279" y="4174700"/>
              <a:chExt cx="296039" cy="645743"/>
            </a:xfrm>
          </p:grpSpPr>
          <p:sp>
            <p:nvSpPr>
              <p:cNvPr id="389" name="Google Shape;389;p32"/>
              <p:cNvSpPr/>
              <p:nvPr/>
            </p:nvSpPr>
            <p:spPr>
              <a:xfrm>
                <a:off x="3121279" y="4180742"/>
                <a:ext cx="39271" cy="639701"/>
              </a:xfrm>
              <a:custGeom>
                <a:avLst/>
                <a:gdLst/>
                <a:ahLst/>
                <a:cxnLst/>
                <a:rect l="l" t="t" r="r" b="b"/>
                <a:pathLst>
                  <a:path w="52" h="847" extrusionOk="0">
                    <a:moveTo>
                      <a:pt x="52" y="843"/>
                    </a:moveTo>
                    <a:lnTo>
                      <a:pt x="52" y="843"/>
                    </a:lnTo>
                    <a:cubicBezTo>
                      <a:pt x="35" y="848"/>
                      <a:pt x="17" y="848"/>
                      <a:pt x="0" y="843"/>
                    </a:cubicBezTo>
                    <a:lnTo>
                      <a:pt x="0" y="0"/>
                    </a:lnTo>
                    <a:lnTo>
                      <a:pt x="52" y="0"/>
                    </a:lnTo>
                    <a:lnTo>
                      <a:pt x="52" y="84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32"/>
              <p:cNvSpPr/>
              <p:nvPr/>
            </p:nvSpPr>
            <p:spPr>
              <a:xfrm>
                <a:off x="3121279" y="4180742"/>
                <a:ext cx="15104" cy="639701"/>
              </a:xfrm>
              <a:custGeom>
                <a:avLst/>
                <a:gdLst/>
                <a:ahLst/>
                <a:cxnLst/>
                <a:rect l="l" t="t" r="r" b="b"/>
                <a:pathLst>
                  <a:path w="20" h="847" extrusionOk="0">
                    <a:moveTo>
                      <a:pt x="20" y="847"/>
                    </a:moveTo>
                    <a:lnTo>
                      <a:pt x="9" y="845"/>
                    </a:lnTo>
                    <a:lnTo>
                      <a:pt x="0" y="843"/>
                    </a:lnTo>
                    <a:lnTo>
                      <a:pt x="0" y="0"/>
                    </a:lnTo>
                    <a:lnTo>
                      <a:pt x="20" y="0"/>
                    </a:lnTo>
                    <a:lnTo>
                      <a:pt x="20" y="84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32"/>
              <p:cNvSpPr/>
              <p:nvPr/>
            </p:nvSpPr>
            <p:spPr>
              <a:xfrm>
                <a:off x="3121279" y="4186784"/>
                <a:ext cx="296039" cy="191835"/>
              </a:xfrm>
              <a:custGeom>
                <a:avLst/>
                <a:gdLst/>
                <a:ahLst/>
                <a:cxnLst/>
                <a:rect l="l" t="t" r="r" b="b"/>
                <a:pathLst>
                  <a:path w="392" h="254" extrusionOk="0">
                    <a:moveTo>
                      <a:pt x="0" y="0"/>
                    </a:moveTo>
                    <a:lnTo>
                      <a:pt x="0" y="254"/>
                    </a:lnTo>
                    <a:lnTo>
                      <a:pt x="392" y="127"/>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2" name="Google Shape;392;p32"/>
              <p:cNvSpPr/>
              <p:nvPr/>
            </p:nvSpPr>
            <p:spPr>
              <a:xfrm>
                <a:off x="3121279" y="4174700"/>
                <a:ext cx="39271" cy="12084"/>
              </a:xfrm>
              <a:custGeom>
                <a:avLst/>
                <a:gdLst/>
                <a:ahLst/>
                <a:cxnLst/>
                <a:rect l="l" t="t" r="r" b="b"/>
                <a:pathLst>
                  <a:path w="52" h="16" extrusionOk="0">
                    <a:moveTo>
                      <a:pt x="52" y="8"/>
                    </a:moveTo>
                    <a:cubicBezTo>
                      <a:pt x="52" y="12"/>
                      <a:pt x="41" y="16"/>
                      <a:pt x="26" y="16"/>
                    </a:cubicBezTo>
                    <a:cubicBezTo>
                      <a:pt x="11" y="16"/>
                      <a:pt x="0" y="12"/>
                      <a:pt x="0" y="8"/>
                    </a:cubicBezTo>
                    <a:cubicBezTo>
                      <a:pt x="0" y="4"/>
                      <a:pt x="11" y="0"/>
                      <a:pt x="26" y="0"/>
                    </a:cubicBezTo>
                    <a:cubicBezTo>
                      <a:pt x="41" y="0"/>
                      <a:pt x="52" y="4"/>
                      <a:pt x="52" y="8"/>
                    </a:cubicBezTo>
                    <a:close/>
                  </a:path>
                </a:pathLst>
              </a:custGeom>
              <a:solidFill>
                <a:srgbClr val="DCBC87"/>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93" name="Google Shape;393;p32"/>
            <p:cNvSpPr/>
            <p:nvPr/>
          </p:nvSpPr>
          <p:spPr>
            <a:xfrm>
              <a:off x="1740829" y="4145382"/>
              <a:ext cx="708475" cy="107632"/>
            </a:xfrm>
            <a:custGeom>
              <a:avLst/>
              <a:gdLst/>
              <a:ahLst/>
              <a:cxnLst/>
              <a:rect l="l" t="t" r="r" b="b"/>
              <a:pathLst>
                <a:path w="1119" h="170" extrusionOk="0">
                  <a:moveTo>
                    <a:pt x="0" y="170"/>
                  </a:moveTo>
                  <a:lnTo>
                    <a:pt x="1119" y="170"/>
                  </a:lnTo>
                  <a:cubicBezTo>
                    <a:pt x="1119" y="170"/>
                    <a:pt x="598" y="-212"/>
                    <a:pt x="0" y="170"/>
                  </a:cubicBezTo>
                  <a:close/>
                </a:path>
              </a:pathLst>
            </a:custGeom>
            <a:solidFill>
              <a:schemeClr val="dk2"/>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6" name="Picture Placeholder 5">
            <a:extLst>
              <a:ext uri="{FF2B5EF4-FFF2-40B4-BE49-F238E27FC236}">
                <a16:creationId xmlns:a16="http://schemas.microsoft.com/office/drawing/2014/main" id="{2EE6BB2E-0F62-CD1D-9032-D4600691EDE3}"/>
              </a:ext>
            </a:extLst>
          </p:cNvPr>
          <p:cNvPicPr>
            <a:picLocks noGrp="1" noChangeAspect="1"/>
          </p:cNvPicPr>
          <p:nvPr>
            <p:ph type="pic" idx="3"/>
          </p:nvPr>
        </p:nvPicPr>
        <p:blipFill>
          <a:blip r:embed="rId3"/>
          <a:srcRect l="15020" r="15020"/>
          <a:stretch>
            <a:fillRect/>
          </a:stretch>
        </p:blipFill>
        <p:spPr>
          <a:xfrm flipH="1">
            <a:off x="420916" y="492122"/>
            <a:ext cx="3471105" cy="4439348"/>
          </a:xfrm>
          <a:prstGeom prst="round2SameRect">
            <a:avLst>
              <a:gd name="adj1" fmla="val 50000"/>
              <a:gd name="adj2" fmla="val 50000"/>
            </a:avLst>
          </a:prstGeom>
        </p:spPr>
      </p:pic>
    </p:spTree>
    <p:extLst>
      <p:ext uri="{BB962C8B-B14F-4D97-AF65-F5344CB8AC3E}">
        <p14:creationId xmlns:p14="http://schemas.microsoft.com/office/powerpoint/2010/main" val="189259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9"/>
          <p:cNvSpPr txBox="1">
            <a:spLocks noGrp="1"/>
          </p:cNvSpPr>
          <p:nvPr>
            <p:ph type="title"/>
          </p:nvPr>
        </p:nvSpPr>
        <p:spPr>
          <a:xfrm>
            <a:off x="605151" y="45506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Contents</a:t>
            </a:r>
            <a:endParaRPr sz="4400" dirty="0"/>
          </a:p>
        </p:txBody>
      </p:sp>
      <p:graphicFrame>
        <p:nvGraphicFramePr>
          <p:cNvPr id="319" name="Google Shape;319;p29"/>
          <p:cNvGraphicFramePr/>
          <p:nvPr>
            <p:extLst>
              <p:ext uri="{D42A27DB-BD31-4B8C-83A1-F6EECF244321}">
                <p14:modId xmlns:p14="http://schemas.microsoft.com/office/powerpoint/2010/main" val="3944028870"/>
              </p:ext>
            </p:extLst>
          </p:nvPr>
        </p:nvGraphicFramePr>
        <p:xfrm>
          <a:off x="708092" y="1543347"/>
          <a:ext cx="7864403" cy="2825938"/>
        </p:xfrm>
        <a:graphic>
          <a:graphicData uri="http://schemas.openxmlformats.org/drawingml/2006/table">
            <a:tbl>
              <a:tblPr>
                <a:noFill/>
                <a:tableStyleId>{E34E636F-C4AE-40F0-8BD3-8D5DCB8C20F2}</a:tableStyleId>
              </a:tblPr>
              <a:tblGrid>
                <a:gridCol w="2364923">
                  <a:extLst>
                    <a:ext uri="{9D8B030D-6E8A-4147-A177-3AD203B41FA5}">
                      <a16:colId xmlns:a16="http://schemas.microsoft.com/office/drawing/2014/main" val="20000"/>
                    </a:ext>
                  </a:extLst>
                </a:gridCol>
                <a:gridCol w="5499480">
                  <a:extLst>
                    <a:ext uri="{9D8B030D-6E8A-4147-A177-3AD203B41FA5}">
                      <a16:colId xmlns:a16="http://schemas.microsoft.com/office/drawing/2014/main" val="20001"/>
                    </a:ext>
                  </a:extLst>
                </a:gridCol>
              </a:tblGrid>
              <a:tr h="362038">
                <a:tc>
                  <a:txBody>
                    <a:bodyPr/>
                    <a:lstStyle/>
                    <a:p>
                      <a:pPr marL="0" lvl="0" indent="0" algn="l" rtl="0">
                        <a:spcBef>
                          <a:spcPts val="0"/>
                        </a:spcBef>
                        <a:spcAft>
                          <a:spcPts val="0"/>
                        </a:spcAft>
                        <a:buNone/>
                      </a:pPr>
                      <a:r>
                        <a:rPr lang="en" sz="1200" b="0" u="sng" dirty="0">
                          <a:solidFill>
                            <a:schemeClr val="lt1"/>
                          </a:solidFill>
                          <a:latin typeface="Manrope"/>
                          <a:ea typeface="Manrope"/>
                          <a:cs typeface="Manrope"/>
                          <a:sym typeface="Manrope"/>
                        </a:rPr>
                        <a:t>Abstract</a:t>
                      </a:r>
                      <a:endParaRPr sz="1200" b="0" u="sng" dirty="0">
                        <a:solidFill>
                          <a:schemeClr val="lt1"/>
                        </a:solidFill>
                        <a:latin typeface="Manrope"/>
                        <a:ea typeface="Manrope"/>
                        <a:cs typeface="Manrope"/>
                        <a:sym typeface="Manrop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200" dirty="0">
                          <a:effectLst/>
                        </a:rPr>
                        <a:t>This platform aims to go beyond the traditional matchmaking services.</a:t>
                      </a:r>
                      <a:endParaRPr sz="1200" dirty="0">
                        <a:solidFill>
                          <a:schemeClr val="dk1"/>
                        </a:solidFill>
                        <a:latin typeface="Manrope"/>
                        <a:ea typeface="Manrope"/>
                        <a:cs typeface="Manrope"/>
                        <a:sym typeface="Manrop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2038">
                <a:tc>
                  <a:txBody>
                    <a:bodyPr/>
                    <a:lstStyle/>
                    <a:p>
                      <a:pPr marL="0" lvl="0" indent="0" algn="l" rtl="0">
                        <a:spcBef>
                          <a:spcPts val="0"/>
                        </a:spcBef>
                        <a:spcAft>
                          <a:spcPts val="0"/>
                        </a:spcAft>
                        <a:buNone/>
                      </a:pPr>
                      <a:r>
                        <a:rPr lang="en-IN" sz="1200" b="0" u="sng" dirty="0">
                          <a:solidFill>
                            <a:schemeClr val="lt1"/>
                          </a:solidFill>
                          <a:latin typeface="Manrope"/>
                          <a:ea typeface="Manrope"/>
                          <a:cs typeface="Manrope"/>
                          <a:sym typeface="Manrope"/>
                        </a:rPr>
                        <a:t>Introduction</a:t>
                      </a:r>
                      <a:endParaRPr sz="1200" b="0" u="sng" dirty="0">
                        <a:solidFill>
                          <a:schemeClr val="lt1"/>
                        </a:solidFill>
                        <a:latin typeface="Manrope"/>
                        <a:ea typeface="Manrope"/>
                        <a:cs typeface="Manrope"/>
                        <a:sym typeface="Manrop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200" dirty="0">
                          <a:effectLst/>
                        </a:rPr>
                        <a:t>Transparent information sharing to aid informed decision-making.</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362038">
                <a:tc>
                  <a:txBody>
                    <a:bodyPr/>
                    <a:lstStyle/>
                    <a:p>
                      <a:pPr marL="0" lvl="0" indent="0" algn="l" rtl="0">
                        <a:spcBef>
                          <a:spcPts val="0"/>
                        </a:spcBef>
                        <a:spcAft>
                          <a:spcPts val="0"/>
                        </a:spcAft>
                        <a:buNone/>
                      </a:pPr>
                      <a:r>
                        <a:rPr lang="en" sz="1200" b="0" u="sng" dirty="0">
                          <a:solidFill>
                            <a:schemeClr val="lt1"/>
                          </a:solidFill>
                          <a:latin typeface="Manrope"/>
                          <a:ea typeface="Manrope"/>
                          <a:cs typeface="Manrope"/>
                          <a:sym typeface="Manrope"/>
                        </a:rPr>
                        <a:t>Purpose &amp; Scope</a:t>
                      </a:r>
                      <a:endParaRPr sz="1200" b="0" u="sng" dirty="0">
                        <a:solidFill>
                          <a:schemeClr val="lt1"/>
                        </a:solidFill>
                        <a:latin typeface="Manrope"/>
                        <a:ea typeface="Manrope"/>
                        <a:cs typeface="Manrope"/>
                        <a:sym typeface="Manrop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200" b="0" dirty="0"/>
                        <a:t>Facilitating investment opportunities within the startup ecosystem.</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51889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bg1"/>
                          </a:solidFill>
                        </a:rPr>
                        <a:t>Identification of Problem Domain and Detailed Analysis</a:t>
                      </a:r>
                    </a:p>
                    <a:p>
                      <a:pPr marL="0" lvl="0" indent="0" algn="l" rtl="0">
                        <a:spcBef>
                          <a:spcPts val="0"/>
                        </a:spcBef>
                        <a:spcAft>
                          <a:spcPts val="0"/>
                        </a:spcAft>
                        <a:buNone/>
                      </a:pPr>
                      <a:endParaRPr sz="1000" b="1" u="sng" dirty="0">
                        <a:solidFill>
                          <a:schemeClr val="lt1"/>
                        </a:solidFill>
                        <a:latin typeface="Manrope"/>
                        <a:ea typeface="Manrope"/>
                        <a:cs typeface="Manrope"/>
                        <a:sym typeface="Manrop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200" dirty="0">
                          <a:effectLst/>
                        </a:rPr>
                        <a:t>The challenges faced by startups in accessing funding and support, as well as the difficulties encountered by investors</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70203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bg1"/>
                          </a:solidFill>
                          <a:effectLst/>
                        </a:rPr>
                        <a:t>Study of the Existing Systems and Feasibility of the Mini Project</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sz="1200" b="0" i="0" u="none" strike="noStrike" cap="none" dirty="0">
                          <a:solidFill>
                            <a:srgbClr val="000000"/>
                          </a:solidFill>
                          <a:effectLst/>
                          <a:latin typeface="Arial"/>
                          <a:ea typeface="Arial"/>
                          <a:cs typeface="Arial"/>
                          <a:sym typeface="Arial"/>
                        </a:rPr>
                        <a:t>Facilitating connections between investors and startups is a crucial step towards ensuring the project's success. </a:t>
                      </a:r>
                      <a:endParaRPr sz="1200" dirty="0">
                        <a:solidFill>
                          <a:schemeClr val="dk1"/>
                        </a:solidFill>
                        <a:latin typeface="Manrope"/>
                        <a:ea typeface="Manrope"/>
                        <a:cs typeface="Manrope"/>
                        <a:sym typeface="Manrop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51889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bg1"/>
                          </a:solidFill>
                          <a:effectLst/>
                        </a:rPr>
                        <a:t>Objectives and Methodology of the Proposed Work</a:t>
                      </a:r>
                    </a:p>
                    <a:p>
                      <a:pPr marL="0" lvl="0" indent="0" algn="l" rtl="0">
                        <a:spcBef>
                          <a:spcPts val="0"/>
                        </a:spcBef>
                        <a:spcAft>
                          <a:spcPts val="0"/>
                        </a:spcAft>
                        <a:buNone/>
                      </a:pPr>
                      <a:endParaRPr sz="1000" dirty="0">
                        <a:solidFill>
                          <a:schemeClr val="lt1"/>
                        </a:solidFill>
                        <a:latin typeface="Manrope"/>
                        <a:ea typeface="Manrope"/>
                        <a:cs typeface="Manrope"/>
                        <a:sym typeface="Manrop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US" sz="1200" b="0" i="0" u="none" strike="noStrike" cap="none" dirty="0">
                          <a:solidFill>
                            <a:srgbClr val="000000"/>
                          </a:solidFill>
                          <a:effectLst/>
                          <a:latin typeface="Arial"/>
                          <a:ea typeface="Arial"/>
                          <a:cs typeface="Arial"/>
                          <a:sym typeface="Arial"/>
                        </a:rPr>
                        <a:t>Seeking funding, streamlining the investment process for both parties.</a:t>
                      </a:r>
                      <a:endParaRPr lang="en-IN" sz="1200" dirty="0">
                        <a:solidFill>
                          <a:schemeClr val="dk1"/>
                        </a:solidFill>
                        <a:latin typeface="Manrope"/>
                        <a:ea typeface="Manrope"/>
                        <a:cs typeface="Manrope"/>
                        <a:sym typeface="Manrop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
        <p:nvSpPr>
          <p:cNvPr id="320" name="Google Shape;320;p29"/>
          <p:cNvSpPr txBox="1"/>
          <p:nvPr/>
        </p:nvSpPr>
        <p:spPr>
          <a:xfrm>
            <a:off x="720000" y="1139925"/>
            <a:ext cx="77040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Manrope"/>
              <a:ea typeface="Manrope"/>
              <a:cs typeface="Manrope"/>
              <a:sym typeface="Manrope"/>
            </a:endParaRPr>
          </a:p>
        </p:txBody>
      </p:sp>
      <p:sp>
        <p:nvSpPr>
          <p:cNvPr id="321" name="Google Shape;321;p29"/>
          <p:cNvSpPr txBox="1"/>
          <p:nvPr/>
        </p:nvSpPr>
        <p:spPr>
          <a:xfrm>
            <a:off x="720659" y="4133675"/>
            <a:ext cx="19203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u="sng" dirty="0">
              <a:solidFill>
                <a:schemeClr val="dk1"/>
              </a:solidFill>
              <a:latin typeface="Manrope"/>
              <a:ea typeface="Manrope"/>
              <a:cs typeface="Manrope"/>
              <a:sym typeface="Manrope"/>
            </a:endParaRPr>
          </a:p>
        </p:txBody>
      </p:sp>
      <p:sp>
        <p:nvSpPr>
          <p:cNvPr id="322" name="Google Shape;322;p29"/>
          <p:cNvSpPr txBox="1"/>
          <p:nvPr/>
        </p:nvSpPr>
        <p:spPr>
          <a:xfrm>
            <a:off x="2838556" y="4095298"/>
            <a:ext cx="33624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dirty="0">
              <a:solidFill>
                <a:schemeClr val="dk1"/>
              </a:solidFill>
              <a:latin typeface="Manrope"/>
              <a:ea typeface="Manrope"/>
              <a:cs typeface="Manrope"/>
              <a:sym typeface="Manrope"/>
            </a:endParaRPr>
          </a:p>
        </p:txBody>
      </p:sp>
      <p:grpSp>
        <p:nvGrpSpPr>
          <p:cNvPr id="323" name="Google Shape;323;p29"/>
          <p:cNvGrpSpPr/>
          <p:nvPr/>
        </p:nvGrpSpPr>
        <p:grpSpPr>
          <a:xfrm>
            <a:off x="7716279" y="3422454"/>
            <a:ext cx="856216" cy="1188361"/>
            <a:chOff x="1740829" y="3064654"/>
            <a:chExt cx="856216" cy="1188361"/>
          </a:xfrm>
        </p:grpSpPr>
        <p:grpSp>
          <p:nvGrpSpPr>
            <p:cNvPr id="324" name="Google Shape;324;p29"/>
            <p:cNvGrpSpPr/>
            <p:nvPr/>
          </p:nvGrpSpPr>
          <p:grpSpPr>
            <a:xfrm>
              <a:off x="2072582" y="3064654"/>
              <a:ext cx="524463" cy="1143998"/>
              <a:chOff x="3121279" y="4174700"/>
              <a:chExt cx="296039" cy="645743"/>
            </a:xfrm>
          </p:grpSpPr>
          <p:sp>
            <p:nvSpPr>
              <p:cNvPr id="325" name="Google Shape;325;p29"/>
              <p:cNvSpPr/>
              <p:nvPr/>
            </p:nvSpPr>
            <p:spPr>
              <a:xfrm>
                <a:off x="3121279" y="4180742"/>
                <a:ext cx="39271" cy="639701"/>
              </a:xfrm>
              <a:custGeom>
                <a:avLst/>
                <a:gdLst/>
                <a:ahLst/>
                <a:cxnLst/>
                <a:rect l="l" t="t" r="r" b="b"/>
                <a:pathLst>
                  <a:path w="52" h="847" extrusionOk="0">
                    <a:moveTo>
                      <a:pt x="52" y="843"/>
                    </a:moveTo>
                    <a:lnTo>
                      <a:pt x="52" y="843"/>
                    </a:lnTo>
                    <a:cubicBezTo>
                      <a:pt x="35" y="848"/>
                      <a:pt x="17" y="848"/>
                      <a:pt x="0" y="843"/>
                    </a:cubicBezTo>
                    <a:lnTo>
                      <a:pt x="0" y="0"/>
                    </a:lnTo>
                    <a:lnTo>
                      <a:pt x="52" y="0"/>
                    </a:lnTo>
                    <a:lnTo>
                      <a:pt x="52" y="84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29"/>
              <p:cNvSpPr/>
              <p:nvPr/>
            </p:nvSpPr>
            <p:spPr>
              <a:xfrm>
                <a:off x="3121279" y="4180742"/>
                <a:ext cx="15104" cy="639701"/>
              </a:xfrm>
              <a:custGeom>
                <a:avLst/>
                <a:gdLst/>
                <a:ahLst/>
                <a:cxnLst/>
                <a:rect l="l" t="t" r="r" b="b"/>
                <a:pathLst>
                  <a:path w="20" h="847" extrusionOk="0">
                    <a:moveTo>
                      <a:pt x="20" y="847"/>
                    </a:moveTo>
                    <a:lnTo>
                      <a:pt x="9" y="845"/>
                    </a:lnTo>
                    <a:lnTo>
                      <a:pt x="0" y="843"/>
                    </a:lnTo>
                    <a:lnTo>
                      <a:pt x="0" y="0"/>
                    </a:lnTo>
                    <a:lnTo>
                      <a:pt x="20" y="0"/>
                    </a:lnTo>
                    <a:lnTo>
                      <a:pt x="20" y="84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29"/>
              <p:cNvSpPr/>
              <p:nvPr/>
            </p:nvSpPr>
            <p:spPr>
              <a:xfrm>
                <a:off x="3121279" y="4186784"/>
                <a:ext cx="296039" cy="191835"/>
              </a:xfrm>
              <a:custGeom>
                <a:avLst/>
                <a:gdLst/>
                <a:ahLst/>
                <a:cxnLst/>
                <a:rect l="l" t="t" r="r" b="b"/>
                <a:pathLst>
                  <a:path w="392" h="254" extrusionOk="0">
                    <a:moveTo>
                      <a:pt x="0" y="0"/>
                    </a:moveTo>
                    <a:lnTo>
                      <a:pt x="0" y="254"/>
                    </a:lnTo>
                    <a:lnTo>
                      <a:pt x="392" y="127"/>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8" name="Google Shape;328;p29"/>
              <p:cNvSpPr/>
              <p:nvPr/>
            </p:nvSpPr>
            <p:spPr>
              <a:xfrm>
                <a:off x="3121279" y="4174700"/>
                <a:ext cx="39271" cy="12084"/>
              </a:xfrm>
              <a:custGeom>
                <a:avLst/>
                <a:gdLst/>
                <a:ahLst/>
                <a:cxnLst/>
                <a:rect l="l" t="t" r="r" b="b"/>
                <a:pathLst>
                  <a:path w="52" h="16" extrusionOk="0">
                    <a:moveTo>
                      <a:pt x="52" y="8"/>
                    </a:moveTo>
                    <a:cubicBezTo>
                      <a:pt x="52" y="12"/>
                      <a:pt x="41" y="16"/>
                      <a:pt x="26" y="16"/>
                    </a:cubicBezTo>
                    <a:cubicBezTo>
                      <a:pt x="11" y="16"/>
                      <a:pt x="0" y="12"/>
                      <a:pt x="0" y="8"/>
                    </a:cubicBezTo>
                    <a:cubicBezTo>
                      <a:pt x="0" y="4"/>
                      <a:pt x="11" y="0"/>
                      <a:pt x="26" y="0"/>
                    </a:cubicBezTo>
                    <a:cubicBezTo>
                      <a:pt x="41" y="0"/>
                      <a:pt x="52" y="4"/>
                      <a:pt x="52" y="8"/>
                    </a:cubicBezTo>
                    <a:close/>
                  </a:path>
                </a:pathLst>
              </a:custGeom>
              <a:solidFill>
                <a:srgbClr val="DCBC87"/>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29" name="Google Shape;329;p29"/>
            <p:cNvSpPr/>
            <p:nvPr/>
          </p:nvSpPr>
          <p:spPr>
            <a:xfrm>
              <a:off x="1740829" y="4145382"/>
              <a:ext cx="708475" cy="107632"/>
            </a:xfrm>
            <a:custGeom>
              <a:avLst/>
              <a:gdLst/>
              <a:ahLst/>
              <a:cxnLst/>
              <a:rect l="l" t="t" r="r" b="b"/>
              <a:pathLst>
                <a:path w="1119" h="170" extrusionOk="0">
                  <a:moveTo>
                    <a:pt x="0" y="170"/>
                  </a:moveTo>
                  <a:lnTo>
                    <a:pt x="1119" y="170"/>
                  </a:lnTo>
                  <a:cubicBezTo>
                    <a:pt x="1119" y="170"/>
                    <a:pt x="598" y="-212"/>
                    <a:pt x="0" y="170"/>
                  </a:cubicBezTo>
                  <a:close/>
                </a:path>
              </a:pathLst>
            </a:custGeom>
            <a:solidFill>
              <a:schemeClr val="dk2"/>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400" dirty="0"/>
              <a:t>Abstract</a:t>
            </a:r>
            <a:endParaRPr sz="4400" dirty="0"/>
          </a:p>
        </p:txBody>
      </p:sp>
      <p:sp>
        <p:nvSpPr>
          <p:cNvPr id="335" name="Google Shape;335;p30"/>
          <p:cNvSpPr txBox="1">
            <a:spLocks noGrp="1"/>
          </p:cNvSpPr>
          <p:nvPr>
            <p:ph type="title" idx="2"/>
          </p:nvPr>
        </p:nvSpPr>
        <p:spPr>
          <a:xfrm>
            <a:off x="720000" y="1668450"/>
            <a:ext cx="754500" cy="5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336" name="Google Shape;336;p30"/>
          <p:cNvSpPr txBox="1">
            <a:spLocks noGrp="1"/>
          </p:cNvSpPr>
          <p:nvPr>
            <p:ph type="title" idx="3"/>
          </p:nvPr>
        </p:nvSpPr>
        <p:spPr>
          <a:xfrm>
            <a:off x="720000" y="3313402"/>
            <a:ext cx="754500" cy="5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337" name="Google Shape;337;p30"/>
          <p:cNvSpPr txBox="1">
            <a:spLocks noGrp="1"/>
          </p:cNvSpPr>
          <p:nvPr>
            <p:ph type="title" idx="4"/>
          </p:nvPr>
        </p:nvSpPr>
        <p:spPr>
          <a:xfrm>
            <a:off x="3178912" y="1668450"/>
            <a:ext cx="754500" cy="5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338" name="Google Shape;338;p30"/>
          <p:cNvSpPr txBox="1">
            <a:spLocks noGrp="1"/>
          </p:cNvSpPr>
          <p:nvPr>
            <p:ph type="title" idx="5"/>
          </p:nvPr>
        </p:nvSpPr>
        <p:spPr>
          <a:xfrm>
            <a:off x="3178912" y="3313402"/>
            <a:ext cx="754500" cy="5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339" name="Google Shape;339;p30"/>
          <p:cNvSpPr txBox="1">
            <a:spLocks noGrp="1"/>
          </p:cNvSpPr>
          <p:nvPr>
            <p:ph type="title" idx="6"/>
          </p:nvPr>
        </p:nvSpPr>
        <p:spPr>
          <a:xfrm>
            <a:off x="5637823" y="1668450"/>
            <a:ext cx="754500" cy="5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340" name="Google Shape;340;p30"/>
          <p:cNvSpPr txBox="1">
            <a:spLocks noGrp="1"/>
          </p:cNvSpPr>
          <p:nvPr>
            <p:ph type="title" idx="7"/>
          </p:nvPr>
        </p:nvSpPr>
        <p:spPr>
          <a:xfrm>
            <a:off x="5637823" y="3313402"/>
            <a:ext cx="754500" cy="5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341" name="Google Shape;341;p30"/>
          <p:cNvSpPr txBox="1">
            <a:spLocks noGrp="1"/>
          </p:cNvSpPr>
          <p:nvPr>
            <p:ph type="subTitle" idx="1"/>
          </p:nvPr>
        </p:nvSpPr>
        <p:spPr>
          <a:xfrm>
            <a:off x="719999" y="2208175"/>
            <a:ext cx="1968981" cy="724565"/>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The need for Effective Platforms</a:t>
            </a:r>
          </a:p>
          <a:p>
            <a:pPr marL="0" lvl="0" indent="0" algn="l" rtl="0">
              <a:spcBef>
                <a:spcPts val="0"/>
              </a:spcBef>
              <a:spcAft>
                <a:spcPts val="0"/>
              </a:spcAft>
              <a:buNone/>
            </a:pPr>
            <a:endParaRPr dirty="0"/>
          </a:p>
        </p:txBody>
      </p:sp>
      <p:sp>
        <p:nvSpPr>
          <p:cNvPr id="342" name="Google Shape;342;p30"/>
          <p:cNvSpPr txBox="1">
            <a:spLocks noGrp="1"/>
          </p:cNvSpPr>
          <p:nvPr>
            <p:ph type="subTitle" idx="8"/>
          </p:nvPr>
        </p:nvSpPr>
        <p:spPr>
          <a:xfrm>
            <a:off x="3178899" y="2208174"/>
            <a:ext cx="2319787" cy="847445"/>
          </a:xfrm>
          <a:prstGeom prst="rect">
            <a:avLst/>
          </a:prstGeom>
        </p:spPr>
        <p:txBody>
          <a:bodyPr spcFirstLastPara="1" wrap="square" lIns="91425" tIns="91425" rIns="91425" bIns="91425" anchor="t" anchorCtr="0">
            <a:noAutofit/>
          </a:bodyPr>
          <a:lstStyle/>
          <a:p>
            <a:pPr marL="0" indent="0"/>
            <a:r>
              <a:rPr lang="en-US" sz="1400" dirty="0">
                <a:latin typeface="Times New Roman" panose="02020603050405020304" pitchFamily="18" charset="0"/>
                <a:cs typeface="Times New Roman" panose="02020603050405020304" pitchFamily="18" charset="0"/>
              </a:rPr>
              <a:t>Develop a Comprehensive Startup-Investor Connections</a:t>
            </a: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43" name="Google Shape;343;p30"/>
          <p:cNvSpPr txBox="1">
            <a:spLocks noGrp="1"/>
          </p:cNvSpPr>
          <p:nvPr>
            <p:ph type="subTitle" idx="9"/>
          </p:nvPr>
        </p:nvSpPr>
        <p:spPr>
          <a:xfrm>
            <a:off x="5637822" y="2208175"/>
            <a:ext cx="1845300" cy="750900"/>
          </a:xfrm>
          <a:prstGeom prst="rect">
            <a:avLst/>
          </a:prstGeom>
        </p:spPr>
        <p:txBody>
          <a:bodyPr spcFirstLastPara="1" wrap="square" lIns="91425" tIns="91425" rIns="91425" bIns="91425" anchor="t" anchorCtr="0">
            <a:noAutofit/>
          </a:bodyPr>
          <a:lstStyle/>
          <a:p>
            <a:pPr marL="0" indent="0"/>
            <a:r>
              <a:rPr lang="en-US" sz="1400" b="1" dirty="0">
                <a:latin typeface="Times New Roman" panose="02020603050405020304" pitchFamily="18" charset="0"/>
                <a:cs typeface="Times New Roman" panose="02020603050405020304" pitchFamily="18" charset="0"/>
              </a:rPr>
              <a:t>Provide Startups with the Opportunity to Showcase their Business Ideas</a:t>
            </a:r>
          </a:p>
          <a:p>
            <a:pPr marL="0" lvl="0" indent="0" algn="l" rtl="0">
              <a:spcBef>
                <a:spcPts val="0"/>
              </a:spcBef>
              <a:spcAft>
                <a:spcPts val="0"/>
              </a:spcAft>
              <a:buNone/>
            </a:pPr>
            <a:endParaRPr dirty="0"/>
          </a:p>
        </p:txBody>
      </p:sp>
      <p:sp>
        <p:nvSpPr>
          <p:cNvPr id="344" name="Google Shape;344;p30"/>
          <p:cNvSpPr txBox="1">
            <a:spLocks noGrp="1"/>
          </p:cNvSpPr>
          <p:nvPr>
            <p:ph type="subTitle" idx="13"/>
          </p:nvPr>
        </p:nvSpPr>
        <p:spPr>
          <a:xfrm>
            <a:off x="720000" y="3853100"/>
            <a:ext cx="1845300" cy="750900"/>
          </a:xfrm>
          <a:prstGeom prst="rect">
            <a:avLst/>
          </a:prstGeom>
        </p:spPr>
        <p:txBody>
          <a:bodyPr spcFirstLastPara="1" wrap="square" lIns="91425" tIns="91425" rIns="91425" bIns="91425" anchor="t" anchorCtr="0">
            <a:noAutofit/>
          </a:bodyPr>
          <a:lstStyle/>
          <a:p>
            <a:pPr marL="0" indent="0"/>
            <a:r>
              <a:rPr lang="en-US" sz="1400" b="1" dirty="0">
                <a:latin typeface="Times New Roman" panose="02020603050405020304" pitchFamily="18" charset="0"/>
                <a:cs typeface="Times New Roman" panose="02020603050405020304" pitchFamily="18" charset="0"/>
              </a:rPr>
              <a:t>Enabling Investors to Discover the Investment Opportunities</a:t>
            </a:r>
          </a:p>
          <a:p>
            <a:pPr marL="0" lvl="0" indent="0" algn="l" rtl="0">
              <a:spcBef>
                <a:spcPts val="0"/>
              </a:spcBef>
              <a:spcAft>
                <a:spcPts val="0"/>
              </a:spcAft>
              <a:buNone/>
            </a:pPr>
            <a:endParaRPr dirty="0"/>
          </a:p>
        </p:txBody>
      </p:sp>
      <p:sp>
        <p:nvSpPr>
          <p:cNvPr id="345" name="Google Shape;345;p30"/>
          <p:cNvSpPr txBox="1">
            <a:spLocks noGrp="1"/>
          </p:cNvSpPr>
          <p:nvPr>
            <p:ph type="subTitle" idx="14"/>
          </p:nvPr>
        </p:nvSpPr>
        <p:spPr>
          <a:xfrm>
            <a:off x="3178900" y="3853100"/>
            <a:ext cx="1845300" cy="750900"/>
          </a:xfrm>
          <a:prstGeom prst="rect">
            <a:avLst/>
          </a:prstGeom>
        </p:spPr>
        <p:txBody>
          <a:bodyPr spcFirstLastPara="1" wrap="square" lIns="91425" tIns="91425" rIns="91425" bIns="91425" anchor="t" anchorCtr="0">
            <a:noAutofit/>
          </a:bodyPr>
          <a:lstStyle/>
          <a:p>
            <a:pPr marL="0" indent="0"/>
            <a:r>
              <a:rPr lang="en-IN" sz="1400" b="1" dirty="0">
                <a:latin typeface="Times New Roman" panose="02020603050405020304" pitchFamily="18" charset="0"/>
                <a:cs typeface="Times New Roman" panose="02020603050405020304" pitchFamily="18" charset="0"/>
              </a:rPr>
              <a:t>C</a:t>
            </a:r>
            <a:r>
              <a:rPr lang="en-US" sz="1400" b="1" dirty="0" err="1">
                <a:latin typeface="Times New Roman" panose="02020603050405020304" pitchFamily="18" charset="0"/>
                <a:cs typeface="Times New Roman" panose="02020603050405020304" pitchFamily="18" charset="0"/>
              </a:rPr>
              <a:t>ontributing</a:t>
            </a:r>
            <a:r>
              <a:rPr lang="en-US" sz="1400" b="1" dirty="0">
                <a:latin typeface="Times New Roman" panose="02020603050405020304" pitchFamily="18" charset="0"/>
                <a:cs typeface="Times New Roman" panose="02020603050405020304" pitchFamily="18" charset="0"/>
              </a:rPr>
              <a:t> to Economic Growth and Prosperity</a:t>
            </a:r>
          </a:p>
          <a:p>
            <a:pPr marL="0" lvl="0" indent="0" algn="l" rtl="0">
              <a:spcBef>
                <a:spcPts val="0"/>
              </a:spcBef>
              <a:spcAft>
                <a:spcPts val="0"/>
              </a:spcAft>
              <a:buNone/>
            </a:pPr>
            <a:endParaRPr dirty="0"/>
          </a:p>
        </p:txBody>
      </p:sp>
      <p:sp>
        <p:nvSpPr>
          <p:cNvPr id="346" name="Google Shape;346;p30"/>
          <p:cNvSpPr txBox="1">
            <a:spLocks noGrp="1"/>
          </p:cNvSpPr>
          <p:nvPr>
            <p:ph type="subTitle" idx="15"/>
          </p:nvPr>
        </p:nvSpPr>
        <p:spPr>
          <a:xfrm>
            <a:off x="5637822" y="3853102"/>
            <a:ext cx="1845300" cy="750900"/>
          </a:xfrm>
          <a:prstGeom prst="rect">
            <a:avLst/>
          </a:prstGeom>
        </p:spPr>
        <p:txBody>
          <a:bodyPr spcFirstLastPara="1" wrap="square" lIns="91425" tIns="91425" rIns="91425" bIns="91425" anchor="t" anchorCtr="0">
            <a:noAutofit/>
          </a:bodyPr>
          <a:lstStyle/>
          <a:p>
            <a:pPr marL="0" indent="0"/>
            <a:r>
              <a:rPr lang="en-IN" b="1" dirty="0">
                <a:latin typeface="Times New Roman" panose="02020603050405020304" pitchFamily="18" charset="0"/>
                <a:cs typeface="Times New Roman" panose="02020603050405020304" pitchFamily="18" charset="0"/>
              </a:rPr>
              <a:t>Information Sharing</a:t>
            </a:r>
          </a:p>
          <a:p>
            <a:pPr marL="0" lvl="0" indent="0" algn="l" rtl="0">
              <a:spcBef>
                <a:spcPts val="0"/>
              </a:spcBef>
              <a:spcAft>
                <a:spcPts val="0"/>
              </a:spcAft>
              <a:buNone/>
            </a:pPr>
            <a:endParaRPr dirty="0"/>
          </a:p>
        </p:txBody>
      </p:sp>
      <p:grpSp>
        <p:nvGrpSpPr>
          <p:cNvPr id="347" name="Google Shape;347;p30"/>
          <p:cNvGrpSpPr/>
          <p:nvPr/>
        </p:nvGrpSpPr>
        <p:grpSpPr>
          <a:xfrm rot="2124048" flipH="1">
            <a:off x="7511809" y="2370892"/>
            <a:ext cx="2128646" cy="2672753"/>
            <a:chOff x="2179831" y="1845700"/>
            <a:chExt cx="1508390" cy="1893952"/>
          </a:xfrm>
        </p:grpSpPr>
        <p:sp>
          <p:nvSpPr>
            <p:cNvPr id="348" name="Google Shape;348;p30"/>
            <p:cNvSpPr/>
            <p:nvPr/>
          </p:nvSpPr>
          <p:spPr>
            <a:xfrm>
              <a:off x="2573416" y="2105695"/>
              <a:ext cx="667107" cy="902587"/>
            </a:xfrm>
            <a:custGeom>
              <a:avLst/>
              <a:gdLst/>
              <a:ahLst/>
              <a:cxnLst/>
              <a:rect l="l" t="t" r="r" b="b"/>
              <a:pathLst>
                <a:path w="1578" h="2135" extrusionOk="0">
                  <a:moveTo>
                    <a:pt x="0" y="2112"/>
                  </a:moveTo>
                  <a:lnTo>
                    <a:pt x="44" y="2135"/>
                  </a:lnTo>
                  <a:cubicBezTo>
                    <a:pt x="95" y="2067"/>
                    <a:pt x="146" y="1998"/>
                    <a:pt x="197" y="1930"/>
                  </a:cubicBezTo>
                  <a:cubicBezTo>
                    <a:pt x="321" y="1764"/>
                    <a:pt x="444" y="1599"/>
                    <a:pt x="567" y="1433"/>
                  </a:cubicBezTo>
                  <a:cubicBezTo>
                    <a:pt x="721" y="1225"/>
                    <a:pt x="873" y="1018"/>
                    <a:pt x="1025" y="809"/>
                  </a:cubicBezTo>
                  <a:cubicBezTo>
                    <a:pt x="1166" y="617"/>
                    <a:pt x="1305" y="423"/>
                    <a:pt x="1442" y="228"/>
                  </a:cubicBezTo>
                  <a:cubicBezTo>
                    <a:pt x="1488" y="163"/>
                    <a:pt x="1533" y="97"/>
                    <a:pt x="1578" y="32"/>
                  </a:cubicBezTo>
                  <a:lnTo>
                    <a:pt x="1534" y="0"/>
                  </a:lnTo>
                  <a:cubicBezTo>
                    <a:pt x="1235" y="459"/>
                    <a:pt x="0" y="2112"/>
                    <a:pt x="0" y="211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30"/>
            <p:cNvSpPr/>
            <p:nvPr/>
          </p:nvSpPr>
          <p:spPr>
            <a:xfrm>
              <a:off x="3123420" y="1845700"/>
              <a:ext cx="177134" cy="236744"/>
            </a:xfrm>
            <a:custGeom>
              <a:avLst/>
              <a:gdLst/>
              <a:ahLst/>
              <a:cxnLst/>
              <a:rect l="l" t="t" r="r" b="b"/>
              <a:pathLst>
                <a:path w="419" h="560" extrusionOk="0">
                  <a:moveTo>
                    <a:pt x="407" y="426"/>
                  </a:moveTo>
                  <a:cubicBezTo>
                    <a:pt x="440" y="326"/>
                    <a:pt x="399" y="193"/>
                    <a:pt x="342" y="108"/>
                  </a:cubicBezTo>
                  <a:cubicBezTo>
                    <a:pt x="309" y="58"/>
                    <a:pt x="250" y="20"/>
                    <a:pt x="191" y="8"/>
                  </a:cubicBezTo>
                  <a:cubicBezTo>
                    <a:pt x="14" y="-28"/>
                    <a:pt x="-26" y="64"/>
                    <a:pt x="15" y="128"/>
                  </a:cubicBezTo>
                  <a:cubicBezTo>
                    <a:pt x="42" y="170"/>
                    <a:pt x="240" y="237"/>
                    <a:pt x="288" y="355"/>
                  </a:cubicBezTo>
                  <a:cubicBezTo>
                    <a:pt x="318" y="429"/>
                    <a:pt x="313" y="474"/>
                    <a:pt x="288" y="525"/>
                  </a:cubicBezTo>
                  <a:lnTo>
                    <a:pt x="337" y="560"/>
                  </a:lnTo>
                  <a:cubicBezTo>
                    <a:pt x="365" y="518"/>
                    <a:pt x="391" y="474"/>
                    <a:pt x="407" y="42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0" name="Google Shape;350;p30"/>
            <p:cNvSpPr/>
            <p:nvPr/>
          </p:nvSpPr>
          <p:spPr>
            <a:xfrm>
              <a:off x="3221922" y="2067647"/>
              <a:ext cx="43967" cy="51576"/>
            </a:xfrm>
            <a:custGeom>
              <a:avLst/>
              <a:gdLst/>
              <a:ahLst/>
              <a:cxnLst/>
              <a:rect l="l" t="t" r="r" b="b"/>
              <a:pathLst>
                <a:path w="104" h="122" extrusionOk="0">
                  <a:moveTo>
                    <a:pt x="104" y="35"/>
                  </a:moveTo>
                  <a:lnTo>
                    <a:pt x="55" y="0"/>
                  </a:lnTo>
                  <a:cubicBezTo>
                    <a:pt x="43" y="24"/>
                    <a:pt x="27" y="48"/>
                    <a:pt x="8" y="77"/>
                  </a:cubicBezTo>
                  <a:cubicBezTo>
                    <a:pt x="6" y="82"/>
                    <a:pt x="3" y="86"/>
                    <a:pt x="0" y="90"/>
                  </a:cubicBezTo>
                  <a:lnTo>
                    <a:pt x="44" y="122"/>
                  </a:lnTo>
                  <a:cubicBezTo>
                    <a:pt x="47" y="116"/>
                    <a:pt x="51" y="111"/>
                    <a:pt x="55" y="105"/>
                  </a:cubicBezTo>
                  <a:cubicBezTo>
                    <a:pt x="71" y="82"/>
                    <a:pt x="88" y="59"/>
                    <a:pt x="104" y="35"/>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0"/>
            <p:cNvSpPr/>
            <p:nvPr/>
          </p:nvSpPr>
          <p:spPr>
            <a:xfrm>
              <a:off x="2496474" y="2265920"/>
              <a:ext cx="760536" cy="827336"/>
            </a:xfrm>
            <a:custGeom>
              <a:avLst/>
              <a:gdLst/>
              <a:ahLst/>
              <a:cxnLst/>
              <a:rect l="l" t="t" r="r" b="b"/>
              <a:pathLst>
                <a:path w="1799" h="1957" extrusionOk="0">
                  <a:moveTo>
                    <a:pt x="32" y="1957"/>
                  </a:moveTo>
                  <a:lnTo>
                    <a:pt x="0" y="1919"/>
                  </a:lnTo>
                  <a:cubicBezTo>
                    <a:pt x="57" y="1855"/>
                    <a:pt x="114" y="1791"/>
                    <a:pt x="171" y="1728"/>
                  </a:cubicBezTo>
                  <a:cubicBezTo>
                    <a:pt x="309" y="1574"/>
                    <a:pt x="447" y="1420"/>
                    <a:pt x="586" y="1267"/>
                  </a:cubicBezTo>
                  <a:cubicBezTo>
                    <a:pt x="759" y="1075"/>
                    <a:pt x="932" y="885"/>
                    <a:pt x="1107" y="695"/>
                  </a:cubicBezTo>
                  <a:cubicBezTo>
                    <a:pt x="1268" y="519"/>
                    <a:pt x="1430" y="344"/>
                    <a:pt x="1594" y="171"/>
                  </a:cubicBezTo>
                  <a:cubicBezTo>
                    <a:pt x="1649" y="114"/>
                    <a:pt x="1705" y="57"/>
                    <a:pt x="1760" y="0"/>
                  </a:cubicBezTo>
                  <a:lnTo>
                    <a:pt x="1799" y="37"/>
                  </a:lnTo>
                  <a:cubicBezTo>
                    <a:pt x="1409" y="421"/>
                    <a:pt x="32" y="1957"/>
                    <a:pt x="32" y="19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2" name="Google Shape;352;p30"/>
            <p:cNvSpPr/>
            <p:nvPr/>
          </p:nvSpPr>
          <p:spPr>
            <a:xfrm>
              <a:off x="3271384" y="2179255"/>
              <a:ext cx="252385" cy="154729"/>
            </a:xfrm>
            <a:custGeom>
              <a:avLst/>
              <a:gdLst/>
              <a:ahLst/>
              <a:cxnLst/>
              <a:rect l="l" t="t" r="r" b="b"/>
              <a:pathLst>
                <a:path w="597" h="366" extrusionOk="0">
                  <a:moveTo>
                    <a:pt x="117" y="34"/>
                  </a:moveTo>
                  <a:cubicBezTo>
                    <a:pt x="209" y="-18"/>
                    <a:pt x="347" y="-5"/>
                    <a:pt x="442" y="34"/>
                  </a:cubicBezTo>
                  <a:cubicBezTo>
                    <a:pt x="497" y="57"/>
                    <a:pt x="547" y="107"/>
                    <a:pt x="570" y="163"/>
                  </a:cubicBezTo>
                  <a:cubicBezTo>
                    <a:pt x="640" y="330"/>
                    <a:pt x="558" y="387"/>
                    <a:pt x="487" y="359"/>
                  </a:cubicBezTo>
                  <a:cubicBezTo>
                    <a:pt x="441" y="341"/>
                    <a:pt x="336" y="161"/>
                    <a:pt x="211" y="137"/>
                  </a:cubicBezTo>
                  <a:cubicBezTo>
                    <a:pt x="132" y="121"/>
                    <a:pt x="89" y="135"/>
                    <a:pt x="44" y="170"/>
                  </a:cubicBezTo>
                  <a:lnTo>
                    <a:pt x="0" y="129"/>
                  </a:lnTo>
                  <a:cubicBezTo>
                    <a:pt x="36" y="93"/>
                    <a:pt x="74" y="59"/>
                    <a:pt x="117" y="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3" name="Google Shape;353;p30"/>
            <p:cNvSpPr/>
            <p:nvPr/>
          </p:nvSpPr>
          <p:spPr>
            <a:xfrm>
              <a:off x="3240523" y="2233791"/>
              <a:ext cx="49462" cy="47772"/>
            </a:xfrm>
            <a:custGeom>
              <a:avLst/>
              <a:gdLst/>
              <a:ahLst/>
              <a:cxnLst/>
              <a:rect l="l" t="t" r="r" b="b"/>
              <a:pathLst>
                <a:path w="117" h="113" extrusionOk="0">
                  <a:moveTo>
                    <a:pt x="73" y="0"/>
                  </a:moveTo>
                  <a:lnTo>
                    <a:pt x="117" y="41"/>
                  </a:lnTo>
                  <a:cubicBezTo>
                    <a:pt x="96" y="57"/>
                    <a:pt x="75" y="78"/>
                    <a:pt x="51" y="102"/>
                  </a:cubicBezTo>
                  <a:cubicBezTo>
                    <a:pt x="47" y="105"/>
                    <a:pt x="43" y="109"/>
                    <a:pt x="39" y="113"/>
                  </a:cubicBezTo>
                  <a:lnTo>
                    <a:pt x="0" y="76"/>
                  </a:lnTo>
                  <a:cubicBezTo>
                    <a:pt x="5" y="71"/>
                    <a:pt x="9" y="66"/>
                    <a:pt x="14" y="62"/>
                  </a:cubicBezTo>
                  <a:cubicBezTo>
                    <a:pt x="33" y="42"/>
                    <a:pt x="53" y="21"/>
                    <a:pt x="73" y="0"/>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30"/>
            <p:cNvSpPr/>
            <p:nvPr/>
          </p:nvSpPr>
          <p:spPr>
            <a:xfrm>
              <a:off x="2705738" y="2465461"/>
              <a:ext cx="715301" cy="866653"/>
            </a:xfrm>
            <a:custGeom>
              <a:avLst/>
              <a:gdLst/>
              <a:ahLst/>
              <a:cxnLst/>
              <a:rect l="l" t="t" r="r" b="b"/>
              <a:pathLst>
                <a:path w="1692" h="2050" extrusionOk="0">
                  <a:moveTo>
                    <a:pt x="33" y="2050"/>
                  </a:moveTo>
                  <a:lnTo>
                    <a:pt x="0" y="2013"/>
                  </a:lnTo>
                  <a:cubicBezTo>
                    <a:pt x="53" y="1946"/>
                    <a:pt x="107" y="1880"/>
                    <a:pt x="160" y="1813"/>
                  </a:cubicBezTo>
                  <a:cubicBezTo>
                    <a:pt x="289" y="1652"/>
                    <a:pt x="419" y="1491"/>
                    <a:pt x="549" y="1330"/>
                  </a:cubicBezTo>
                  <a:cubicBezTo>
                    <a:pt x="711" y="1130"/>
                    <a:pt x="873" y="929"/>
                    <a:pt x="1037" y="730"/>
                  </a:cubicBezTo>
                  <a:cubicBezTo>
                    <a:pt x="1188" y="546"/>
                    <a:pt x="1340" y="362"/>
                    <a:pt x="1495" y="181"/>
                  </a:cubicBezTo>
                  <a:cubicBezTo>
                    <a:pt x="1546" y="120"/>
                    <a:pt x="1599" y="60"/>
                    <a:pt x="1651" y="0"/>
                  </a:cubicBezTo>
                  <a:lnTo>
                    <a:pt x="1692" y="35"/>
                  </a:lnTo>
                  <a:cubicBezTo>
                    <a:pt x="1324" y="440"/>
                    <a:pt x="33" y="2050"/>
                    <a:pt x="33" y="20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5" name="Google Shape;355;p30"/>
            <p:cNvSpPr/>
            <p:nvPr/>
          </p:nvSpPr>
          <p:spPr>
            <a:xfrm>
              <a:off x="3432877" y="2370764"/>
              <a:ext cx="255344" cy="149233"/>
            </a:xfrm>
            <a:custGeom>
              <a:avLst/>
              <a:gdLst/>
              <a:ahLst/>
              <a:cxnLst/>
              <a:rect l="l" t="t" r="r" b="b"/>
              <a:pathLst>
                <a:path w="604" h="353" extrusionOk="0">
                  <a:moveTo>
                    <a:pt x="112" y="43"/>
                  </a:moveTo>
                  <a:cubicBezTo>
                    <a:pt x="200" y="-14"/>
                    <a:pt x="339" y="-8"/>
                    <a:pt x="436" y="26"/>
                  </a:cubicBezTo>
                  <a:cubicBezTo>
                    <a:pt x="492" y="46"/>
                    <a:pt x="545" y="93"/>
                    <a:pt x="571" y="147"/>
                  </a:cubicBezTo>
                  <a:cubicBezTo>
                    <a:pt x="650" y="309"/>
                    <a:pt x="571" y="371"/>
                    <a:pt x="499" y="348"/>
                  </a:cubicBezTo>
                  <a:cubicBezTo>
                    <a:pt x="451" y="332"/>
                    <a:pt x="337" y="158"/>
                    <a:pt x="211" y="140"/>
                  </a:cubicBezTo>
                  <a:cubicBezTo>
                    <a:pt x="131" y="130"/>
                    <a:pt x="89" y="145"/>
                    <a:pt x="45" y="183"/>
                  </a:cubicBezTo>
                  <a:lnTo>
                    <a:pt x="0" y="145"/>
                  </a:lnTo>
                  <a:cubicBezTo>
                    <a:pt x="33" y="107"/>
                    <a:pt x="70" y="71"/>
                    <a:pt x="112" y="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6" name="Google Shape;356;p30"/>
            <p:cNvSpPr/>
            <p:nvPr/>
          </p:nvSpPr>
          <p:spPr>
            <a:xfrm>
              <a:off x="3403707" y="2432064"/>
              <a:ext cx="48194" cy="48194"/>
            </a:xfrm>
            <a:custGeom>
              <a:avLst/>
              <a:gdLst/>
              <a:ahLst/>
              <a:cxnLst/>
              <a:rect l="l" t="t" r="r" b="b"/>
              <a:pathLst>
                <a:path w="114" h="114" extrusionOk="0">
                  <a:moveTo>
                    <a:pt x="69" y="0"/>
                  </a:moveTo>
                  <a:lnTo>
                    <a:pt x="114" y="38"/>
                  </a:lnTo>
                  <a:cubicBezTo>
                    <a:pt x="95" y="55"/>
                    <a:pt x="75" y="77"/>
                    <a:pt x="52" y="102"/>
                  </a:cubicBezTo>
                  <a:cubicBezTo>
                    <a:pt x="48" y="106"/>
                    <a:pt x="45" y="110"/>
                    <a:pt x="41" y="114"/>
                  </a:cubicBezTo>
                  <a:lnTo>
                    <a:pt x="0" y="79"/>
                  </a:lnTo>
                  <a:cubicBezTo>
                    <a:pt x="4" y="74"/>
                    <a:pt x="9" y="69"/>
                    <a:pt x="13" y="65"/>
                  </a:cubicBezTo>
                  <a:cubicBezTo>
                    <a:pt x="31" y="43"/>
                    <a:pt x="50" y="21"/>
                    <a:pt x="69" y="0"/>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30"/>
            <p:cNvSpPr/>
            <p:nvPr/>
          </p:nvSpPr>
          <p:spPr>
            <a:xfrm>
              <a:off x="2378526" y="2399511"/>
              <a:ext cx="1055619" cy="946131"/>
            </a:xfrm>
            <a:custGeom>
              <a:avLst/>
              <a:gdLst/>
              <a:ahLst/>
              <a:cxnLst/>
              <a:rect l="l" t="t" r="r" b="b"/>
              <a:pathLst>
                <a:path w="2497" h="2238" extrusionOk="0">
                  <a:moveTo>
                    <a:pt x="0" y="2153"/>
                  </a:moveTo>
                  <a:lnTo>
                    <a:pt x="16" y="2134"/>
                  </a:lnTo>
                  <a:cubicBezTo>
                    <a:pt x="64" y="2080"/>
                    <a:pt x="112" y="2027"/>
                    <a:pt x="160" y="1973"/>
                  </a:cubicBezTo>
                  <a:lnTo>
                    <a:pt x="187" y="1943"/>
                  </a:lnTo>
                  <a:cubicBezTo>
                    <a:pt x="311" y="1804"/>
                    <a:pt x="443" y="1658"/>
                    <a:pt x="602" y="1482"/>
                  </a:cubicBezTo>
                  <a:cubicBezTo>
                    <a:pt x="781" y="1283"/>
                    <a:pt x="956" y="1091"/>
                    <a:pt x="1123" y="910"/>
                  </a:cubicBezTo>
                  <a:cubicBezTo>
                    <a:pt x="1265" y="754"/>
                    <a:pt x="1434" y="571"/>
                    <a:pt x="1611" y="386"/>
                  </a:cubicBezTo>
                  <a:cubicBezTo>
                    <a:pt x="1644" y="351"/>
                    <a:pt x="1677" y="317"/>
                    <a:pt x="1711" y="282"/>
                  </a:cubicBezTo>
                  <a:cubicBezTo>
                    <a:pt x="1733" y="260"/>
                    <a:pt x="1755" y="237"/>
                    <a:pt x="1777" y="214"/>
                  </a:cubicBezTo>
                  <a:lnTo>
                    <a:pt x="1790" y="200"/>
                  </a:lnTo>
                  <a:lnTo>
                    <a:pt x="1806" y="184"/>
                  </a:lnTo>
                  <a:cubicBezTo>
                    <a:pt x="1820" y="169"/>
                    <a:pt x="1835" y="153"/>
                    <a:pt x="1850" y="138"/>
                  </a:cubicBezTo>
                  <a:cubicBezTo>
                    <a:pt x="1881" y="107"/>
                    <a:pt x="1923" y="67"/>
                    <a:pt x="1973" y="38"/>
                  </a:cubicBezTo>
                  <a:cubicBezTo>
                    <a:pt x="2075" y="-20"/>
                    <a:pt x="2223" y="-5"/>
                    <a:pt x="2324" y="37"/>
                  </a:cubicBezTo>
                  <a:cubicBezTo>
                    <a:pt x="2341" y="44"/>
                    <a:pt x="2357" y="53"/>
                    <a:pt x="2373" y="64"/>
                  </a:cubicBezTo>
                  <a:cubicBezTo>
                    <a:pt x="2415" y="94"/>
                    <a:pt x="2449" y="136"/>
                    <a:pt x="2468" y="181"/>
                  </a:cubicBezTo>
                  <a:cubicBezTo>
                    <a:pt x="2522" y="309"/>
                    <a:pt x="2489" y="370"/>
                    <a:pt x="2465" y="396"/>
                  </a:cubicBezTo>
                  <a:cubicBezTo>
                    <a:pt x="2436" y="426"/>
                    <a:pt x="2390" y="434"/>
                    <a:pt x="2347" y="417"/>
                  </a:cubicBezTo>
                  <a:cubicBezTo>
                    <a:pt x="2342" y="415"/>
                    <a:pt x="2337" y="412"/>
                    <a:pt x="2331" y="408"/>
                  </a:cubicBezTo>
                  <a:lnTo>
                    <a:pt x="2331" y="408"/>
                  </a:lnTo>
                  <a:cubicBezTo>
                    <a:pt x="2313" y="395"/>
                    <a:pt x="2292" y="372"/>
                    <a:pt x="2267" y="343"/>
                  </a:cubicBezTo>
                  <a:cubicBezTo>
                    <a:pt x="2234" y="307"/>
                    <a:pt x="2193" y="261"/>
                    <a:pt x="2149" y="230"/>
                  </a:cubicBezTo>
                  <a:cubicBezTo>
                    <a:pt x="2124" y="211"/>
                    <a:pt x="2099" y="200"/>
                    <a:pt x="2076" y="196"/>
                  </a:cubicBezTo>
                  <a:cubicBezTo>
                    <a:pt x="2003" y="182"/>
                    <a:pt x="1970" y="195"/>
                    <a:pt x="1933" y="223"/>
                  </a:cubicBezTo>
                  <a:cubicBezTo>
                    <a:pt x="1914" y="238"/>
                    <a:pt x="1893" y="258"/>
                    <a:pt x="1870" y="281"/>
                  </a:cubicBezTo>
                  <a:lnTo>
                    <a:pt x="1858" y="293"/>
                  </a:lnTo>
                  <a:cubicBezTo>
                    <a:pt x="1473" y="672"/>
                    <a:pt x="105" y="2197"/>
                    <a:pt x="91" y="2212"/>
                  </a:cubicBezTo>
                  <a:lnTo>
                    <a:pt x="68" y="2238"/>
                  </a:lnTo>
                  <a:lnTo>
                    <a:pt x="0" y="215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30"/>
            <p:cNvSpPr/>
            <p:nvPr/>
          </p:nvSpPr>
          <p:spPr>
            <a:xfrm>
              <a:off x="2394590" y="2498859"/>
              <a:ext cx="760536" cy="827336"/>
            </a:xfrm>
            <a:custGeom>
              <a:avLst/>
              <a:gdLst/>
              <a:ahLst/>
              <a:cxnLst/>
              <a:rect l="l" t="t" r="r" b="b"/>
              <a:pathLst>
                <a:path w="1799" h="1957" extrusionOk="0">
                  <a:moveTo>
                    <a:pt x="31" y="1957"/>
                  </a:moveTo>
                  <a:lnTo>
                    <a:pt x="0" y="1919"/>
                  </a:lnTo>
                  <a:cubicBezTo>
                    <a:pt x="57" y="1855"/>
                    <a:pt x="114" y="1791"/>
                    <a:pt x="171" y="1728"/>
                  </a:cubicBezTo>
                  <a:cubicBezTo>
                    <a:pt x="309" y="1574"/>
                    <a:pt x="447" y="1420"/>
                    <a:pt x="586" y="1267"/>
                  </a:cubicBezTo>
                  <a:cubicBezTo>
                    <a:pt x="759" y="1075"/>
                    <a:pt x="932" y="885"/>
                    <a:pt x="1107" y="695"/>
                  </a:cubicBezTo>
                  <a:cubicBezTo>
                    <a:pt x="1268" y="519"/>
                    <a:pt x="1430" y="344"/>
                    <a:pt x="1594" y="171"/>
                  </a:cubicBezTo>
                  <a:cubicBezTo>
                    <a:pt x="1649" y="114"/>
                    <a:pt x="1705" y="57"/>
                    <a:pt x="1760" y="0"/>
                  </a:cubicBezTo>
                  <a:lnTo>
                    <a:pt x="1799" y="37"/>
                  </a:lnTo>
                  <a:cubicBezTo>
                    <a:pt x="1409" y="420"/>
                    <a:pt x="31" y="1957"/>
                    <a:pt x="31" y="19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9" name="Google Shape;359;p30"/>
            <p:cNvSpPr/>
            <p:nvPr/>
          </p:nvSpPr>
          <p:spPr>
            <a:xfrm>
              <a:off x="3169500" y="2412194"/>
              <a:ext cx="252385" cy="154729"/>
            </a:xfrm>
            <a:custGeom>
              <a:avLst/>
              <a:gdLst/>
              <a:ahLst/>
              <a:cxnLst/>
              <a:rect l="l" t="t" r="r" b="b"/>
              <a:pathLst>
                <a:path w="597" h="366" extrusionOk="0">
                  <a:moveTo>
                    <a:pt x="117" y="34"/>
                  </a:moveTo>
                  <a:cubicBezTo>
                    <a:pt x="209" y="-19"/>
                    <a:pt x="347" y="-5"/>
                    <a:pt x="442" y="34"/>
                  </a:cubicBezTo>
                  <a:cubicBezTo>
                    <a:pt x="497" y="57"/>
                    <a:pt x="547" y="107"/>
                    <a:pt x="570" y="163"/>
                  </a:cubicBezTo>
                  <a:cubicBezTo>
                    <a:pt x="640" y="329"/>
                    <a:pt x="558" y="387"/>
                    <a:pt x="487" y="359"/>
                  </a:cubicBezTo>
                  <a:cubicBezTo>
                    <a:pt x="440" y="341"/>
                    <a:pt x="335" y="161"/>
                    <a:pt x="211" y="136"/>
                  </a:cubicBezTo>
                  <a:cubicBezTo>
                    <a:pt x="132" y="121"/>
                    <a:pt x="89" y="135"/>
                    <a:pt x="43" y="170"/>
                  </a:cubicBezTo>
                  <a:lnTo>
                    <a:pt x="0" y="129"/>
                  </a:lnTo>
                  <a:cubicBezTo>
                    <a:pt x="36" y="93"/>
                    <a:pt x="74" y="59"/>
                    <a:pt x="117" y="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0" name="Google Shape;360;p30"/>
            <p:cNvSpPr/>
            <p:nvPr/>
          </p:nvSpPr>
          <p:spPr>
            <a:xfrm>
              <a:off x="3138639" y="2466730"/>
              <a:ext cx="49040" cy="47772"/>
            </a:xfrm>
            <a:custGeom>
              <a:avLst/>
              <a:gdLst/>
              <a:ahLst/>
              <a:cxnLst/>
              <a:rect l="l" t="t" r="r" b="b"/>
              <a:pathLst>
                <a:path w="116" h="113" extrusionOk="0">
                  <a:moveTo>
                    <a:pt x="73" y="0"/>
                  </a:moveTo>
                  <a:lnTo>
                    <a:pt x="116" y="41"/>
                  </a:lnTo>
                  <a:cubicBezTo>
                    <a:pt x="96" y="57"/>
                    <a:pt x="75" y="77"/>
                    <a:pt x="50" y="102"/>
                  </a:cubicBezTo>
                  <a:cubicBezTo>
                    <a:pt x="47" y="105"/>
                    <a:pt x="43" y="109"/>
                    <a:pt x="39" y="113"/>
                  </a:cubicBezTo>
                  <a:lnTo>
                    <a:pt x="0" y="76"/>
                  </a:lnTo>
                  <a:cubicBezTo>
                    <a:pt x="4" y="71"/>
                    <a:pt x="9" y="66"/>
                    <a:pt x="13" y="62"/>
                  </a:cubicBezTo>
                  <a:cubicBezTo>
                    <a:pt x="33" y="41"/>
                    <a:pt x="53" y="20"/>
                    <a:pt x="73" y="0"/>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 name="Google Shape;361;p30"/>
            <p:cNvSpPr/>
            <p:nvPr/>
          </p:nvSpPr>
          <p:spPr>
            <a:xfrm>
              <a:off x="2179831" y="2613003"/>
              <a:ext cx="603271" cy="751663"/>
            </a:xfrm>
            <a:custGeom>
              <a:avLst/>
              <a:gdLst/>
              <a:ahLst/>
              <a:cxnLst/>
              <a:rect l="l" t="t" r="r" b="b"/>
              <a:pathLst>
                <a:path w="1427" h="1778" extrusionOk="0">
                  <a:moveTo>
                    <a:pt x="1391" y="194"/>
                  </a:moveTo>
                  <a:cubicBezTo>
                    <a:pt x="1391" y="194"/>
                    <a:pt x="838" y="41"/>
                    <a:pt x="526" y="172"/>
                  </a:cubicBezTo>
                  <a:cubicBezTo>
                    <a:pt x="244" y="292"/>
                    <a:pt x="304" y="775"/>
                    <a:pt x="253" y="1045"/>
                  </a:cubicBezTo>
                  <a:cubicBezTo>
                    <a:pt x="229" y="1174"/>
                    <a:pt x="122" y="1297"/>
                    <a:pt x="122" y="1427"/>
                  </a:cubicBezTo>
                  <a:cubicBezTo>
                    <a:pt x="121" y="1533"/>
                    <a:pt x="228" y="1583"/>
                    <a:pt x="304" y="1643"/>
                  </a:cubicBezTo>
                  <a:cubicBezTo>
                    <a:pt x="348" y="1678"/>
                    <a:pt x="379" y="1735"/>
                    <a:pt x="418" y="1776"/>
                  </a:cubicBezTo>
                  <a:lnTo>
                    <a:pt x="296" y="1778"/>
                  </a:lnTo>
                  <a:cubicBezTo>
                    <a:pt x="270" y="1779"/>
                    <a:pt x="180" y="1674"/>
                    <a:pt x="159" y="1655"/>
                  </a:cubicBezTo>
                  <a:cubicBezTo>
                    <a:pt x="109" y="1608"/>
                    <a:pt x="60" y="1559"/>
                    <a:pt x="28" y="1499"/>
                  </a:cubicBezTo>
                  <a:cubicBezTo>
                    <a:pt x="-57" y="1344"/>
                    <a:pt x="77" y="1204"/>
                    <a:pt x="112" y="1052"/>
                  </a:cubicBezTo>
                  <a:cubicBezTo>
                    <a:pt x="151" y="883"/>
                    <a:pt x="161" y="709"/>
                    <a:pt x="194" y="539"/>
                  </a:cubicBezTo>
                  <a:cubicBezTo>
                    <a:pt x="224" y="388"/>
                    <a:pt x="269" y="214"/>
                    <a:pt x="398" y="117"/>
                  </a:cubicBezTo>
                  <a:cubicBezTo>
                    <a:pt x="582" y="-21"/>
                    <a:pt x="932" y="-14"/>
                    <a:pt x="1136" y="24"/>
                  </a:cubicBezTo>
                  <a:cubicBezTo>
                    <a:pt x="1250" y="45"/>
                    <a:pt x="1427" y="89"/>
                    <a:pt x="1427" y="89"/>
                  </a:cubicBezTo>
                  <a:lnTo>
                    <a:pt x="1391" y="194"/>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2" name="Google Shape;362;p30"/>
            <p:cNvSpPr/>
            <p:nvPr/>
          </p:nvSpPr>
          <p:spPr>
            <a:xfrm>
              <a:off x="2205619" y="2468421"/>
              <a:ext cx="957963" cy="1271232"/>
            </a:xfrm>
            <a:custGeom>
              <a:avLst/>
              <a:gdLst/>
              <a:ahLst/>
              <a:cxnLst/>
              <a:rect l="l" t="t" r="r" b="b"/>
              <a:pathLst>
                <a:path w="2266" h="3007" extrusionOk="0">
                  <a:moveTo>
                    <a:pt x="1614" y="0"/>
                  </a:moveTo>
                  <a:lnTo>
                    <a:pt x="142" y="2047"/>
                  </a:lnTo>
                  <a:cubicBezTo>
                    <a:pt x="-28" y="2286"/>
                    <a:pt x="-48" y="2567"/>
                    <a:pt x="97" y="2670"/>
                  </a:cubicBezTo>
                  <a:lnTo>
                    <a:pt x="518" y="2968"/>
                  </a:lnTo>
                  <a:cubicBezTo>
                    <a:pt x="663" y="3071"/>
                    <a:pt x="921" y="2960"/>
                    <a:pt x="1091" y="2721"/>
                  </a:cubicBezTo>
                  <a:lnTo>
                    <a:pt x="2266" y="1064"/>
                  </a:lnTo>
                  <a:lnTo>
                    <a:pt x="161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 name="Google Shape;363;p30"/>
            <p:cNvSpPr/>
            <p:nvPr/>
          </p:nvSpPr>
          <p:spPr>
            <a:xfrm>
              <a:off x="2812695" y="2468421"/>
              <a:ext cx="350887" cy="793516"/>
            </a:xfrm>
            <a:custGeom>
              <a:avLst/>
              <a:gdLst/>
              <a:ahLst/>
              <a:cxnLst/>
              <a:rect l="l" t="t" r="r" b="b"/>
              <a:pathLst>
                <a:path w="830" h="1877" extrusionOk="0">
                  <a:moveTo>
                    <a:pt x="196" y="578"/>
                  </a:moveTo>
                  <a:cubicBezTo>
                    <a:pt x="259" y="718"/>
                    <a:pt x="322" y="896"/>
                    <a:pt x="333" y="1049"/>
                  </a:cubicBezTo>
                  <a:cubicBezTo>
                    <a:pt x="339" y="1145"/>
                    <a:pt x="352" y="1238"/>
                    <a:pt x="351" y="1334"/>
                  </a:cubicBezTo>
                  <a:cubicBezTo>
                    <a:pt x="349" y="1427"/>
                    <a:pt x="340" y="1520"/>
                    <a:pt x="323" y="1611"/>
                  </a:cubicBezTo>
                  <a:cubicBezTo>
                    <a:pt x="310" y="1686"/>
                    <a:pt x="299" y="1813"/>
                    <a:pt x="254" y="1877"/>
                  </a:cubicBezTo>
                  <a:cubicBezTo>
                    <a:pt x="254" y="1876"/>
                    <a:pt x="830" y="1064"/>
                    <a:pt x="830" y="1064"/>
                  </a:cubicBezTo>
                  <a:lnTo>
                    <a:pt x="178" y="0"/>
                  </a:lnTo>
                  <a:lnTo>
                    <a:pt x="0" y="248"/>
                  </a:lnTo>
                  <a:cubicBezTo>
                    <a:pt x="76" y="349"/>
                    <a:pt x="141" y="459"/>
                    <a:pt x="196" y="578"/>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30"/>
            <p:cNvSpPr/>
            <p:nvPr/>
          </p:nvSpPr>
          <p:spPr>
            <a:xfrm>
              <a:off x="2835524" y="2468421"/>
              <a:ext cx="328058" cy="654851"/>
            </a:xfrm>
            <a:custGeom>
              <a:avLst/>
              <a:gdLst/>
              <a:ahLst/>
              <a:cxnLst/>
              <a:rect l="l" t="t" r="r" b="b"/>
              <a:pathLst>
                <a:path w="776" h="1549" extrusionOk="0">
                  <a:moveTo>
                    <a:pt x="432" y="1549"/>
                  </a:moveTo>
                  <a:cubicBezTo>
                    <a:pt x="592" y="1323"/>
                    <a:pt x="776" y="1064"/>
                    <a:pt x="776" y="1064"/>
                  </a:cubicBezTo>
                  <a:lnTo>
                    <a:pt x="124" y="0"/>
                  </a:lnTo>
                  <a:lnTo>
                    <a:pt x="0" y="172"/>
                  </a:lnTo>
                  <a:cubicBezTo>
                    <a:pt x="335" y="549"/>
                    <a:pt x="487" y="1056"/>
                    <a:pt x="432" y="15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30"/>
            <p:cNvSpPr/>
            <p:nvPr/>
          </p:nvSpPr>
          <p:spPr>
            <a:xfrm>
              <a:off x="2205619" y="2877649"/>
              <a:ext cx="540704" cy="862003"/>
            </a:xfrm>
            <a:custGeom>
              <a:avLst/>
              <a:gdLst/>
              <a:ahLst/>
              <a:cxnLst/>
              <a:rect l="l" t="t" r="r" b="b"/>
              <a:pathLst>
                <a:path w="1279" h="2039" extrusionOk="0">
                  <a:moveTo>
                    <a:pt x="918" y="0"/>
                  </a:moveTo>
                  <a:lnTo>
                    <a:pt x="142" y="1079"/>
                  </a:lnTo>
                  <a:cubicBezTo>
                    <a:pt x="-28" y="1318"/>
                    <a:pt x="-48" y="1599"/>
                    <a:pt x="97" y="1702"/>
                  </a:cubicBezTo>
                  <a:lnTo>
                    <a:pt x="518" y="2000"/>
                  </a:lnTo>
                  <a:cubicBezTo>
                    <a:pt x="663" y="2103"/>
                    <a:pt x="921" y="1992"/>
                    <a:pt x="1091" y="1753"/>
                  </a:cubicBezTo>
                  <a:lnTo>
                    <a:pt x="1279" y="1488"/>
                  </a:lnTo>
                  <a:cubicBezTo>
                    <a:pt x="939" y="1073"/>
                    <a:pt x="809" y="519"/>
                    <a:pt x="91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30"/>
            <p:cNvSpPr/>
            <p:nvPr/>
          </p:nvSpPr>
          <p:spPr>
            <a:xfrm>
              <a:off x="2205619" y="2998980"/>
              <a:ext cx="485323" cy="740671"/>
            </a:xfrm>
            <a:custGeom>
              <a:avLst/>
              <a:gdLst/>
              <a:ahLst/>
              <a:cxnLst/>
              <a:rect l="l" t="t" r="r" b="b"/>
              <a:pathLst>
                <a:path w="1148" h="1752" extrusionOk="0">
                  <a:moveTo>
                    <a:pt x="711" y="0"/>
                  </a:moveTo>
                  <a:lnTo>
                    <a:pt x="142" y="792"/>
                  </a:lnTo>
                  <a:cubicBezTo>
                    <a:pt x="-28" y="1031"/>
                    <a:pt x="-48" y="1312"/>
                    <a:pt x="97" y="1415"/>
                  </a:cubicBezTo>
                  <a:lnTo>
                    <a:pt x="518" y="1713"/>
                  </a:lnTo>
                  <a:cubicBezTo>
                    <a:pt x="663" y="1816"/>
                    <a:pt x="921" y="1705"/>
                    <a:pt x="1091" y="1466"/>
                  </a:cubicBezTo>
                  <a:lnTo>
                    <a:pt x="1148" y="1385"/>
                  </a:lnTo>
                  <a:cubicBezTo>
                    <a:pt x="809" y="1007"/>
                    <a:pt x="655" y="496"/>
                    <a:pt x="711"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30"/>
            <p:cNvSpPr/>
            <p:nvPr/>
          </p:nvSpPr>
          <p:spPr>
            <a:xfrm>
              <a:off x="2205619" y="3360860"/>
              <a:ext cx="441356" cy="378791"/>
            </a:xfrm>
            <a:custGeom>
              <a:avLst/>
              <a:gdLst/>
              <a:ahLst/>
              <a:cxnLst/>
              <a:rect l="l" t="t" r="r" b="b"/>
              <a:pathLst>
                <a:path w="1044" h="896" extrusionOk="0">
                  <a:moveTo>
                    <a:pt x="100" y="0"/>
                  </a:moveTo>
                  <a:cubicBezTo>
                    <a:pt x="-30" y="223"/>
                    <a:pt x="-36" y="465"/>
                    <a:pt x="97" y="559"/>
                  </a:cubicBezTo>
                  <a:lnTo>
                    <a:pt x="518" y="857"/>
                  </a:lnTo>
                  <a:cubicBezTo>
                    <a:pt x="650" y="952"/>
                    <a:pt x="876" y="867"/>
                    <a:pt x="1044" y="670"/>
                  </a:cubicBezTo>
                  <a:lnTo>
                    <a:pt x="10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2"/>
          <p:cNvSpPr txBox="1">
            <a:spLocks noGrp="1"/>
          </p:cNvSpPr>
          <p:nvPr>
            <p:ph type="title"/>
          </p:nvPr>
        </p:nvSpPr>
        <p:spPr>
          <a:xfrm>
            <a:off x="4047175" y="2369300"/>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385" name="Google Shape;385;p32"/>
          <p:cNvSpPr txBox="1">
            <a:spLocks noGrp="1"/>
          </p:cNvSpPr>
          <p:nvPr>
            <p:ph type="title" idx="2"/>
          </p:nvPr>
        </p:nvSpPr>
        <p:spPr>
          <a:xfrm>
            <a:off x="4047175" y="1480700"/>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387" name="Google Shape;387;p32"/>
          <p:cNvGrpSpPr/>
          <p:nvPr/>
        </p:nvGrpSpPr>
        <p:grpSpPr>
          <a:xfrm>
            <a:off x="3342954" y="3422454"/>
            <a:ext cx="856216" cy="1188361"/>
            <a:chOff x="1740829" y="3064654"/>
            <a:chExt cx="856216" cy="1188361"/>
          </a:xfrm>
        </p:grpSpPr>
        <p:grpSp>
          <p:nvGrpSpPr>
            <p:cNvPr id="388" name="Google Shape;388;p32"/>
            <p:cNvGrpSpPr/>
            <p:nvPr/>
          </p:nvGrpSpPr>
          <p:grpSpPr>
            <a:xfrm>
              <a:off x="2072582" y="3064654"/>
              <a:ext cx="524463" cy="1143998"/>
              <a:chOff x="3121279" y="4174700"/>
              <a:chExt cx="296039" cy="645743"/>
            </a:xfrm>
          </p:grpSpPr>
          <p:sp>
            <p:nvSpPr>
              <p:cNvPr id="389" name="Google Shape;389;p32"/>
              <p:cNvSpPr/>
              <p:nvPr/>
            </p:nvSpPr>
            <p:spPr>
              <a:xfrm>
                <a:off x="3121279" y="4180742"/>
                <a:ext cx="39271" cy="639701"/>
              </a:xfrm>
              <a:custGeom>
                <a:avLst/>
                <a:gdLst/>
                <a:ahLst/>
                <a:cxnLst/>
                <a:rect l="l" t="t" r="r" b="b"/>
                <a:pathLst>
                  <a:path w="52" h="847" extrusionOk="0">
                    <a:moveTo>
                      <a:pt x="52" y="843"/>
                    </a:moveTo>
                    <a:lnTo>
                      <a:pt x="52" y="843"/>
                    </a:lnTo>
                    <a:cubicBezTo>
                      <a:pt x="35" y="848"/>
                      <a:pt x="17" y="848"/>
                      <a:pt x="0" y="843"/>
                    </a:cubicBezTo>
                    <a:lnTo>
                      <a:pt x="0" y="0"/>
                    </a:lnTo>
                    <a:lnTo>
                      <a:pt x="52" y="0"/>
                    </a:lnTo>
                    <a:lnTo>
                      <a:pt x="52" y="84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32"/>
              <p:cNvSpPr/>
              <p:nvPr/>
            </p:nvSpPr>
            <p:spPr>
              <a:xfrm>
                <a:off x="3121279" y="4180742"/>
                <a:ext cx="15104" cy="639701"/>
              </a:xfrm>
              <a:custGeom>
                <a:avLst/>
                <a:gdLst/>
                <a:ahLst/>
                <a:cxnLst/>
                <a:rect l="l" t="t" r="r" b="b"/>
                <a:pathLst>
                  <a:path w="20" h="847" extrusionOk="0">
                    <a:moveTo>
                      <a:pt x="20" y="847"/>
                    </a:moveTo>
                    <a:lnTo>
                      <a:pt x="9" y="845"/>
                    </a:lnTo>
                    <a:lnTo>
                      <a:pt x="0" y="843"/>
                    </a:lnTo>
                    <a:lnTo>
                      <a:pt x="0" y="0"/>
                    </a:lnTo>
                    <a:lnTo>
                      <a:pt x="20" y="0"/>
                    </a:lnTo>
                    <a:lnTo>
                      <a:pt x="20" y="84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32"/>
              <p:cNvSpPr/>
              <p:nvPr/>
            </p:nvSpPr>
            <p:spPr>
              <a:xfrm>
                <a:off x="3121279" y="4186784"/>
                <a:ext cx="296039" cy="191835"/>
              </a:xfrm>
              <a:custGeom>
                <a:avLst/>
                <a:gdLst/>
                <a:ahLst/>
                <a:cxnLst/>
                <a:rect l="l" t="t" r="r" b="b"/>
                <a:pathLst>
                  <a:path w="392" h="254" extrusionOk="0">
                    <a:moveTo>
                      <a:pt x="0" y="0"/>
                    </a:moveTo>
                    <a:lnTo>
                      <a:pt x="0" y="254"/>
                    </a:lnTo>
                    <a:lnTo>
                      <a:pt x="392" y="127"/>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2" name="Google Shape;392;p32"/>
              <p:cNvSpPr/>
              <p:nvPr/>
            </p:nvSpPr>
            <p:spPr>
              <a:xfrm>
                <a:off x="3121279" y="4174700"/>
                <a:ext cx="39271" cy="12084"/>
              </a:xfrm>
              <a:custGeom>
                <a:avLst/>
                <a:gdLst/>
                <a:ahLst/>
                <a:cxnLst/>
                <a:rect l="l" t="t" r="r" b="b"/>
                <a:pathLst>
                  <a:path w="52" h="16" extrusionOk="0">
                    <a:moveTo>
                      <a:pt x="52" y="8"/>
                    </a:moveTo>
                    <a:cubicBezTo>
                      <a:pt x="52" y="12"/>
                      <a:pt x="41" y="16"/>
                      <a:pt x="26" y="16"/>
                    </a:cubicBezTo>
                    <a:cubicBezTo>
                      <a:pt x="11" y="16"/>
                      <a:pt x="0" y="12"/>
                      <a:pt x="0" y="8"/>
                    </a:cubicBezTo>
                    <a:cubicBezTo>
                      <a:pt x="0" y="4"/>
                      <a:pt x="11" y="0"/>
                      <a:pt x="26" y="0"/>
                    </a:cubicBezTo>
                    <a:cubicBezTo>
                      <a:pt x="41" y="0"/>
                      <a:pt x="52" y="4"/>
                      <a:pt x="52" y="8"/>
                    </a:cubicBezTo>
                    <a:close/>
                  </a:path>
                </a:pathLst>
              </a:custGeom>
              <a:solidFill>
                <a:srgbClr val="DCBC87"/>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93" name="Google Shape;393;p32"/>
            <p:cNvSpPr/>
            <p:nvPr/>
          </p:nvSpPr>
          <p:spPr>
            <a:xfrm>
              <a:off x="1740829" y="4145382"/>
              <a:ext cx="708475" cy="107632"/>
            </a:xfrm>
            <a:custGeom>
              <a:avLst/>
              <a:gdLst/>
              <a:ahLst/>
              <a:cxnLst/>
              <a:rect l="l" t="t" r="r" b="b"/>
              <a:pathLst>
                <a:path w="1119" h="170" extrusionOk="0">
                  <a:moveTo>
                    <a:pt x="0" y="170"/>
                  </a:moveTo>
                  <a:lnTo>
                    <a:pt x="1119" y="170"/>
                  </a:lnTo>
                  <a:cubicBezTo>
                    <a:pt x="1119" y="170"/>
                    <a:pt x="598" y="-212"/>
                    <a:pt x="0" y="170"/>
                  </a:cubicBezTo>
                  <a:close/>
                </a:path>
              </a:pathLst>
            </a:custGeom>
            <a:solidFill>
              <a:schemeClr val="dk2"/>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5" name="Picture Placeholder 4">
            <a:extLst>
              <a:ext uri="{FF2B5EF4-FFF2-40B4-BE49-F238E27FC236}">
                <a16:creationId xmlns:a16="http://schemas.microsoft.com/office/drawing/2014/main" id="{43DE106A-8B55-E2ED-996E-C9200AEF38CF}"/>
              </a:ext>
            </a:extLst>
          </p:cNvPr>
          <p:cNvPicPr>
            <a:picLocks noGrp="1" noChangeAspect="1"/>
          </p:cNvPicPr>
          <p:nvPr>
            <p:ph type="pic" idx="3"/>
          </p:nvPr>
        </p:nvPicPr>
        <p:blipFill>
          <a:blip r:embed="rId3"/>
          <a:srcRect l="26658" r="26658"/>
          <a:stretch>
            <a:fillRect/>
          </a:stretch>
        </p:blipFill>
        <p:spPr>
          <a:xfrm flipH="1">
            <a:off x="666331" y="546414"/>
            <a:ext cx="2842500" cy="4064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title"/>
          </p:nvPr>
        </p:nvSpPr>
        <p:spPr>
          <a:xfrm>
            <a:off x="780132" y="758283"/>
            <a:ext cx="2959243" cy="9471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dirty="0">
                <a:latin typeface="Times New Roman" panose="02020603050405020304" pitchFamily="18" charset="0"/>
                <a:cs typeface="Times New Roman" panose="02020603050405020304" pitchFamily="18" charset="0"/>
              </a:rPr>
              <a:t>Introduction</a:t>
            </a:r>
            <a:endParaRPr sz="3200" dirty="0">
              <a:latin typeface="Times New Roman" panose="02020603050405020304" pitchFamily="18" charset="0"/>
              <a:cs typeface="Times New Roman" panose="02020603050405020304" pitchFamily="18" charset="0"/>
            </a:endParaRPr>
          </a:p>
        </p:txBody>
      </p:sp>
      <p:sp>
        <p:nvSpPr>
          <p:cNvPr id="373" name="Google Shape;373;p31"/>
          <p:cNvSpPr txBox="1">
            <a:spLocks noGrp="1"/>
          </p:cNvSpPr>
          <p:nvPr>
            <p:ph type="subTitle" idx="1"/>
          </p:nvPr>
        </p:nvSpPr>
        <p:spPr>
          <a:xfrm>
            <a:off x="396775" y="1967034"/>
            <a:ext cx="4294800" cy="2106300"/>
          </a:xfrm>
          <a:prstGeom prst="rect">
            <a:avLst/>
          </a:prstGeom>
        </p:spPr>
        <p:txBody>
          <a:bodyPr spcFirstLastPara="1" wrap="square" lIns="91425" tIns="91425" rIns="91425" bIns="91425" anchor="t" anchorCtr="0">
            <a:noAutofit/>
          </a:bodyPr>
          <a:lstStyle/>
          <a:p>
            <a:pPr>
              <a:spcBef>
                <a:spcPts val="1000"/>
              </a:spcBef>
              <a:buFont typeface="Manrope Light"/>
              <a:buChar char="●"/>
            </a:pPr>
            <a:r>
              <a:rPr lang="en-US" sz="1400" dirty="0">
                <a:effectLst/>
                <a:latin typeface="Times New Roman" panose="02020603050405020304" pitchFamily="18" charset="0"/>
                <a:cs typeface="Times New Roman" panose="02020603050405020304" pitchFamily="18" charset="0"/>
              </a:rPr>
              <a:t>"In the fast-paced world of business, startups bring fresh ideas, and investors provide the fuel to turn these ideas into reality." </a:t>
            </a:r>
          </a:p>
          <a:p>
            <a:pPr>
              <a:spcBef>
                <a:spcPts val="1000"/>
              </a:spcBef>
              <a:buFont typeface="Manrope Light"/>
              <a:buChar char="●"/>
            </a:pPr>
            <a:r>
              <a:rPr lang="en-US" sz="1400" dirty="0">
                <a:effectLst/>
                <a:latin typeface="Times New Roman" panose="02020603050405020304" pitchFamily="18" charset="0"/>
                <a:cs typeface="Times New Roman" panose="02020603050405020304" pitchFamily="18" charset="0"/>
              </a:rPr>
              <a:t>A platform that encourages transparent information sharing to aid informed decision-making. Startups gain exposure, mentorship, and potential funding. Investors discover high-potential opportunities aligned with their interests.</a:t>
            </a:r>
          </a:p>
          <a:p>
            <a:pPr>
              <a:spcBef>
                <a:spcPts val="1000"/>
              </a:spcBef>
              <a:buFont typeface="Manrope Light"/>
              <a:buChar char="●"/>
            </a:pPr>
            <a:endParaRPr lang="en-US" dirty="0">
              <a:effectLst/>
            </a:endParaRPr>
          </a:p>
        </p:txBody>
      </p:sp>
      <p:grpSp>
        <p:nvGrpSpPr>
          <p:cNvPr id="375" name="Google Shape;375;p31"/>
          <p:cNvGrpSpPr/>
          <p:nvPr/>
        </p:nvGrpSpPr>
        <p:grpSpPr>
          <a:xfrm>
            <a:off x="4691575" y="3771967"/>
            <a:ext cx="708475" cy="831933"/>
            <a:chOff x="828366" y="3478657"/>
            <a:chExt cx="708475" cy="831933"/>
          </a:xfrm>
        </p:grpSpPr>
        <p:sp>
          <p:nvSpPr>
            <p:cNvPr id="376" name="Google Shape;376;p31"/>
            <p:cNvSpPr/>
            <p:nvPr/>
          </p:nvSpPr>
          <p:spPr>
            <a:xfrm>
              <a:off x="958158" y="3478657"/>
              <a:ext cx="449524" cy="449522"/>
            </a:xfrm>
            <a:custGeom>
              <a:avLst/>
              <a:gdLst/>
              <a:ahLst/>
              <a:cxnLst/>
              <a:rect l="l" t="t" r="r" b="b"/>
              <a:pathLst>
                <a:path w="710" h="710" extrusionOk="0">
                  <a:moveTo>
                    <a:pt x="710" y="355"/>
                  </a:moveTo>
                  <a:cubicBezTo>
                    <a:pt x="710" y="551"/>
                    <a:pt x="551" y="710"/>
                    <a:pt x="355" y="710"/>
                  </a:cubicBezTo>
                  <a:cubicBezTo>
                    <a:pt x="159" y="710"/>
                    <a:pt x="0" y="551"/>
                    <a:pt x="0" y="355"/>
                  </a:cubicBezTo>
                  <a:cubicBezTo>
                    <a:pt x="0" y="159"/>
                    <a:pt x="159" y="0"/>
                    <a:pt x="355" y="0"/>
                  </a:cubicBezTo>
                  <a:cubicBezTo>
                    <a:pt x="551" y="0"/>
                    <a:pt x="710" y="159"/>
                    <a:pt x="710" y="3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7" name="Google Shape;377;p31"/>
            <p:cNvSpPr/>
            <p:nvPr/>
          </p:nvSpPr>
          <p:spPr>
            <a:xfrm>
              <a:off x="1153163" y="4002888"/>
              <a:ext cx="63946" cy="235524"/>
            </a:xfrm>
            <a:custGeom>
              <a:avLst/>
              <a:gdLst/>
              <a:ahLst/>
              <a:cxnLst/>
              <a:rect l="l" t="t" r="r" b="b"/>
              <a:pathLst>
                <a:path w="101" h="372" extrusionOk="0">
                  <a:moveTo>
                    <a:pt x="101" y="372"/>
                  </a:moveTo>
                  <a:lnTo>
                    <a:pt x="0" y="372"/>
                  </a:lnTo>
                  <a:lnTo>
                    <a:pt x="0" y="0"/>
                  </a:lnTo>
                  <a:lnTo>
                    <a:pt x="101" y="0"/>
                  </a:lnTo>
                  <a:lnTo>
                    <a:pt x="101" y="37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 name="Google Shape;378;p31"/>
            <p:cNvSpPr/>
            <p:nvPr/>
          </p:nvSpPr>
          <p:spPr>
            <a:xfrm>
              <a:off x="1010075" y="3925646"/>
              <a:ext cx="345690" cy="179809"/>
            </a:xfrm>
            <a:custGeom>
              <a:avLst/>
              <a:gdLst/>
              <a:ahLst/>
              <a:cxnLst/>
              <a:rect l="l" t="t" r="r" b="b"/>
              <a:pathLst>
                <a:path w="546" h="284" extrusionOk="0">
                  <a:moveTo>
                    <a:pt x="530" y="58"/>
                  </a:moveTo>
                  <a:lnTo>
                    <a:pt x="460" y="3"/>
                  </a:lnTo>
                  <a:cubicBezTo>
                    <a:pt x="405" y="23"/>
                    <a:pt x="342" y="33"/>
                    <a:pt x="279" y="33"/>
                  </a:cubicBezTo>
                  <a:cubicBezTo>
                    <a:pt x="212" y="33"/>
                    <a:pt x="146" y="22"/>
                    <a:pt x="90" y="0"/>
                  </a:cubicBezTo>
                  <a:lnTo>
                    <a:pt x="16" y="58"/>
                  </a:lnTo>
                  <a:cubicBezTo>
                    <a:pt x="-5" y="75"/>
                    <a:pt x="-5" y="102"/>
                    <a:pt x="16" y="119"/>
                  </a:cubicBezTo>
                  <a:lnTo>
                    <a:pt x="226" y="284"/>
                  </a:lnTo>
                  <a:lnTo>
                    <a:pt x="327" y="284"/>
                  </a:lnTo>
                  <a:lnTo>
                    <a:pt x="530" y="119"/>
                  </a:lnTo>
                  <a:cubicBezTo>
                    <a:pt x="551" y="102"/>
                    <a:pt x="551" y="75"/>
                    <a:pt x="530" y="5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9" name="Google Shape;379;p31"/>
            <p:cNvSpPr/>
            <p:nvPr/>
          </p:nvSpPr>
          <p:spPr>
            <a:xfrm>
              <a:off x="828366" y="4202957"/>
              <a:ext cx="708475" cy="107632"/>
            </a:xfrm>
            <a:custGeom>
              <a:avLst/>
              <a:gdLst/>
              <a:ahLst/>
              <a:cxnLst/>
              <a:rect l="l" t="t" r="r" b="b"/>
              <a:pathLst>
                <a:path w="1119" h="170" extrusionOk="0">
                  <a:moveTo>
                    <a:pt x="0" y="170"/>
                  </a:moveTo>
                  <a:lnTo>
                    <a:pt x="1119" y="170"/>
                  </a:lnTo>
                  <a:cubicBezTo>
                    <a:pt x="1119" y="170"/>
                    <a:pt x="598" y="-212"/>
                    <a:pt x="0" y="170"/>
                  </a:cubicBezTo>
                  <a:close/>
                </a:path>
              </a:pathLst>
            </a:custGeom>
            <a:solidFill>
              <a:schemeClr val="dk2"/>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5" name="Picture Placeholder 4">
            <a:extLst>
              <a:ext uri="{FF2B5EF4-FFF2-40B4-BE49-F238E27FC236}">
                <a16:creationId xmlns:a16="http://schemas.microsoft.com/office/drawing/2014/main" id="{D135A37C-FBA6-2FDC-E578-75A8424F652C}"/>
              </a:ext>
            </a:extLst>
          </p:cNvPr>
          <p:cNvPicPr>
            <a:picLocks noGrp="1" noChangeAspect="1"/>
          </p:cNvPicPr>
          <p:nvPr>
            <p:ph type="pic" idx="2"/>
          </p:nvPr>
        </p:nvPicPr>
        <p:blipFill>
          <a:blip r:embed="rId3"/>
          <a:srcRect l="32048" r="32048"/>
          <a:stretch>
            <a:fillRect/>
          </a:stretch>
        </p:blipFill>
        <p:spPr>
          <a:xfrm>
            <a:off x="5643775" y="539500"/>
            <a:ext cx="3103450" cy="40644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5"/>
          <p:cNvSpPr txBox="1">
            <a:spLocks noGrp="1"/>
          </p:cNvSpPr>
          <p:nvPr>
            <p:ph type="subTitle" idx="6"/>
          </p:nvPr>
        </p:nvSpPr>
        <p:spPr>
          <a:xfrm>
            <a:off x="1964241" y="2571750"/>
            <a:ext cx="3024900" cy="472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Address Challenges</a:t>
            </a:r>
          </a:p>
        </p:txBody>
      </p:sp>
      <p:sp>
        <p:nvSpPr>
          <p:cNvPr id="424" name="Google Shape;424;p35"/>
          <p:cNvSpPr txBox="1">
            <a:spLocks noGrp="1"/>
          </p:cNvSpPr>
          <p:nvPr>
            <p:ph type="title"/>
          </p:nvPr>
        </p:nvSpPr>
        <p:spPr>
          <a:xfrm>
            <a:off x="1051757" y="388250"/>
            <a:ext cx="7704000" cy="572700"/>
          </a:xfrm>
          <a:prstGeom prst="rect">
            <a:avLst/>
          </a:prstGeom>
        </p:spPr>
        <p:txBody>
          <a:bodyPr spcFirstLastPara="1" wrap="square" lIns="91425" tIns="91425" rIns="91425" bIns="91425" anchor="t" anchorCtr="0">
            <a:noAutofit/>
          </a:bodyPr>
          <a:lstStyle/>
          <a:p>
            <a:r>
              <a:rPr lang="en-IN" sz="3600" b="1" dirty="0">
                <a:effectLst/>
                <a:latin typeface="Times New Roman" panose="02020603050405020304" pitchFamily="18" charset="0"/>
                <a:cs typeface="Times New Roman" panose="02020603050405020304" pitchFamily="18" charset="0"/>
              </a:rPr>
              <a:t>Purpose &amp; Scope</a:t>
            </a:r>
            <a:br>
              <a:rPr lang="en-IN" b="1" dirty="0">
                <a:effectLst/>
              </a:rPr>
            </a:br>
            <a:endParaRPr dirty="0"/>
          </a:p>
        </p:txBody>
      </p:sp>
      <p:sp>
        <p:nvSpPr>
          <p:cNvPr id="425" name="Google Shape;425;p35"/>
          <p:cNvSpPr txBox="1">
            <a:spLocks noGrp="1"/>
          </p:cNvSpPr>
          <p:nvPr>
            <p:ph type="subTitle" idx="1"/>
          </p:nvPr>
        </p:nvSpPr>
        <p:spPr>
          <a:xfrm>
            <a:off x="1964250" y="1748900"/>
            <a:ext cx="3024900" cy="1056000"/>
          </a:xfrm>
          <a:prstGeom prst="rect">
            <a:avLst/>
          </a:prstGeom>
        </p:spPr>
        <p:txBody>
          <a:bodyPr spcFirstLastPara="1" wrap="square" lIns="91425" tIns="91425" rIns="91425" bIns="91425" anchor="t" anchorCtr="0">
            <a:noAutofit/>
          </a:bodyPr>
          <a:lstStyle/>
          <a:p>
            <a:pPr marL="0" indent="0"/>
            <a:r>
              <a:rPr lang="en-US" dirty="0">
                <a:effectLst/>
              </a:rPr>
              <a:t>Enable startups to access the necessary capital and resources for sustainable growth.</a:t>
            </a:r>
          </a:p>
          <a:p>
            <a:pPr marL="0" lvl="0" indent="0" algn="l" rtl="0">
              <a:spcBef>
                <a:spcPts val="0"/>
              </a:spcBef>
              <a:spcAft>
                <a:spcPts val="0"/>
              </a:spcAft>
              <a:buNone/>
            </a:pPr>
            <a:endParaRPr dirty="0"/>
          </a:p>
        </p:txBody>
      </p:sp>
      <p:sp>
        <p:nvSpPr>
          <p:cNvPr id="426" name="Google Shape;426;p35"/>
          <p:cNvSpPr txBox="1">
            <a:spLocks noGrp="1"/>
          </p:cNvSpPr>
          <p:nvPr>
            <p:ph type="subTitle" idx="2"/>
          </p:nvPr>
        </p:nvSpPr>
        <p:spPr>
          <a:xfrm>
            <a:off x="5305133" y="1748900"/>
            <a:ext cx="3024900" cy="1056000"/>
          </a:xfrm>
          <a:prstGeom prst="rect">
            <a:avLst/>
          </a:prstGeom>
        </p:spPr>
        <p:txBody>
          <a:bodyPr spcFirstLastPara="1" wrap="square" lIns="91425" tIns="91425" rIns="91425" bIns="91425" anchor="t" anchorCtr="0">
            <a:noAutofit/>
          </a:bodyPr>
          <a:lstStyle/>
          <a:p>
            <a:pPr marL="0" indent="0"/>
            <a:r>
              <a:rPr lang="en-US" dirty="0"/>
              <a:t>Foster a collaborative ecosystem where startups and investors can work synergistically</a:t>
            </a:r>
          </a:p>
          <a:p>
            <a:pPr marL="0" lvl="0" indent="0" algn="l" rtl="0">
              <a:spcBef>
                <a:spcPts val="0"/>
              </a:spcBef>
              <a:spcAft>
                <a:spcPts val="0"/>
              </a:spcAft>
              <a:buNone/>
            </a:pPr>
            <a:endParaRPr dirty="0"/>
          </a:p>
        </p:txBody>
      </p:sp>
      <p:sp>
        <p:nvSpPr>
          <p:cNvPr id="427" name="Google Shape;427;p35"/>
          <p:cNvSpPr txBox="1">
            <a:spLocks noGrp="1"/>
          </p:cNvSpPr>
          <p:nvPr>
            <p:ph type="subTitle" idx="3"/>
          </p:nvPr>
        </p:nvSpPr>
        <p:spPr>
          <a:xfrm>
            <a:off x="1965867" y="3015975"/>
            <a:ext cx="3024900" cy="1056000"/>
          </a:xfrm>
          <a:prstGeom prst="rect">
            <a:avLst/>
          </a:prstGeom>
        </p:spPr>
        <p:txBody>
          <a:bodyPr spcFirstLastPara="1" wrap="square" lIns="91425" tIns="91425" rIns="91425" bIns="91425" anchor="t" anchorCtr="0">
            <a:noAutofit/>
          </a:bodyPr>
          <a:lstStyle/>
          <a:p>
            <a:pPr marL="0" indent="0"/>
            <a:r>
              <a:rPr lang="en-US" dirty="0"/>
              <a:t>Investigate and address the challenges faced by startups in securing funding and building investor relations.</a:t>
            </a:r>
          </a:p>
          <a:p>
            <a:pPr marL="0" lvl="0" indent="0" algn="l" rtl="0">
              <a:spcBef>
                <a:spcPts val="0"/>
              </a:spcBef>
              <a:spcAft>
                <a:spcPts val="0"/>
              </a:spcAft>
              <a:buNone/>
            </a:pPr>
            <a:endParaRPr dirty="0"/>
          </a:p>
        </p:txBody>
      </p:sp>
      <p:sp>
        <p:nvSpPr>
          <p:cNvPr id="428" name="Google Shape;428;p35"/>
          <p:cNvSpPr txBox="1">
            <a:spLocks noGrp="1"/>
          </p:cNvSpPr>
          <p:nvPr>
            <p:ph type="subTitle" idx="4"/>
          </p:nvPr>
        </p:nvSpPr>
        <p:spPr>
          <a:xfrm>
            <a:off x="5329683" y="2953141"/>
            <a:ext cx="3024900" cy="1056000"/>
          </a:xfrm>
          <a:prstGeom prst="rect">
            <a:avLst/>
          </a:prstGeom>
        </p:spPr>
        <p:txBody>
          <a:bodyPr spcFirstLastPara="1" wrap="square" lIns="91425" tIns="91425" rIns="91425" bIns="91425" anchor="t" anchorCtr="0">
            <a:noAutofit/>
          </a:bodyPr>
          <a:lstStyle/>
          <a:p>
            <a:pPr marL="0" indent="0"/>
            <a:r>
              <a:rPr lang="en-US" dirty="0"/>
              <a:t>Develop innovative solutions, including ML algorithms, to optimize the matchmaking process between startups and investors.</a:t>
            </a:r>
          </a:p>
          <a:p>
            <a:pPr marL="0" lvl="0" indent="0" algn="l" rtl="0">
              <a:spcBef>
                <a:spcPts val="0"/>
              </a:spcBef>
              <a:spcAft>
                <a:spcPts val="0"/>
              </a:spcAft>
              <a:buNone/>
            </a:pPr>
            <a:endParaRPr dirty="0"/>
          </a:p>
        </p:txBody>
      </p:sp>
      <p:sp>
        <p:nvSpPr>
          <p:cNvPr id="429" name="Google Shape;429;p35"/>
          <p:cNvSpPr txBox="1">
            <a:spLocks noGrp="1"/>
          </p:cNvSpPr>
          <p:nvPr>
            <p:ph type="subTitle" idx="5"/>
          </p:nvPr>
        </p:nvSpPr>
        <p:spPr>
          <a:xfrm>
            <a:off x="1964241" y="1360475"/>
            <a:ext cx="3024900" cy="472200"/>
          </a:xfrm>
          <a:prstGeom prst="rect">
            <a:avLst/>
          </a:prstGeom>
        </p:spPr>
        <p:txBody>
          <a:bodyPr spcFirstLastPara="1" wrap="square" lIns="91425" tIns="91425" rIns="91425" bIns="91425" anchor="b" anchorCtr="0">
            <a:noAutofit/>
          </a:bodyPr>
          <a:lstStyle/>
          <a:p>
            <a:pPr marL="0" indent="0"/>
            <a:endParaRPr lang="en-IN" b="1" dirty="0">
              <a:effectLst/>
            </a:endParaRPr>
          </a:p>
          <a:p>
            <a:pPr marL="0" indent="0"/>
            <a:endParaRPr lang="en-IN" dirty="0"/>
          </a:p>
          <a:p>
            <a:pPr marL="285750" indent="-285750">
              <a:buFont typeface="Arial" panose="020B0604020202020204" pitchFamily="34" charset="0"/>
              <a:buChar char="•"/>
            </a:pPr>
            <a:r>
              <a:rPr lang="en-IN" b="1" dirty="0">
                <a:effectLst/>
                <a:latin typeface="Times New Roman" panose="02020603050405020304" pitchFamily="18" charset="0"/>
                <a:cs typeface="Times New Roman" panose="02020603050405020304" pitchFamily="18" charset="0"/>
              </a:rPr>
              <a:t>Facilitate Growth</a:t>
            </a:r>
          </a:p>
        </p:txBody>
      </p:sp>
      <p:sp>
        <p:nvSpPr>
          <p:cNvPr id="430" name="Google Shape;430;p35"/>
          <p:cNvSpPr txBox="1">
            <a:spLocks noGrp="1"/>
          </p:cNvSpPr>
          <p:nvPr>
            <p:ph type="subTitle" idx="7"/>
          </p:nvPr>
        </p:nvSpPr>
        <p:spPr>
          <a:xfrm>
            <a:off x="5305106" y="1360475"/>
            <a:ext cx="3024900" cy="472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Enhance Collaboration</a:t>
            </a:r>
          </a:p>
        </p:txBody>
      </p:sp>
      <p:sp>
        <p:nvSpPr>
          <p:cNvPr id="431" name="Google Shape;431;p35"/>
          <p:cNvSpPr txBox="1">
            <a:spLocks noGrp="1"/>
          </p:cNvSpPr>
          <p:nvPr>
            <p:ph type="subTitle" idx="8"/>
          </p:nvPr>
        </p:nvSpPr>
        <p:spPr>
          <a:xfrm>
            <a:off x="5331309" y="2584330"/>
            <a:ext cx="3024900" cy="472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Optimize Matchmaking</a:t>
            </a:r>
          </a:p>
        </p:txBody>
      </p:sp>
      <p:grpSp>
        <p:nvGrpSpPr>
          <p:cNvPr id="432" name="Google Shape;432;p35"/>
          <p:cNvGrpSpPr/>
          <p:nvPr/>
        </p:nvGrpSpPr>
        <p:grpSpPr>
          <a:xfrm>
            <a:off x="720004" y="3422454"/>
            <a:ext cx="856216" cy="1188361"/>
            <a:chOff x="1740829" y="3064654"/>
            <a:chExt cx="856216" cy="1188361"/>
          </a:xfrm>
        </p:grpSpPr>
        <p:grpSp>
          <p:nvGrpSpPr>
            <p:cNvPr id="433" name="Google Shape;433;p35"/>
            <p:cNvGrpSpPr/>
            <p:nvPr/>
          </p:nvGrpSpPr>
          <p:grpSpPr>
            <a:xfrm>
              <a:off x="2072582" y="3064654"/>
              <a:ext cx="524463" cy="1143998"/>
              <a:chOff x="3121279" y="4174700"/>
              <a:chExt cx="296039" cy="645743"/>
            </a:xfrm>
          </p:grpSpPr>
          <p:sp>
            <p:nvSpPr>
              <p:cNvPr id="434" name="Google Shape;434;p35"/>
              <p:cNvSpPr/>
              <p:nvPr/>
            </p:nvSpPr>
            <p:spPr>
              <a:xfrm>
                <a:off x="3121279" y="4180742"/>
                <a:ext cx="39271" cy="639701"/>
              </a:xfrm>
              <a:custGeom>
                <a:avLst/>
                <a:gdLst/>
                <a:ahLst/>
                <a:cxnLst/>
                <a:rect l="l" t="t" r="r" b="b"/>
                <a:pathLst>
                  <a:path w="52" h="847" extrusionOk="0">
                    <a:moveTo>
                      <a:pt x="52" y="843"/>
                    </a:moveTo>
                    <a:lnTo>
                      <a:pt x="52" y="843"/>
                    </a:lnTo>
                    <a:cubicBezTo>
                      <a:pt x="35" y="848"/>
                      <a:pt x="17" y="848"/>
                      <a:pt x="0" y="843"/>
                    </a:cubicBezTo>
                    <a:lnTo>
                      <a:pt x="0" y="0"/>
                    </a:lnTo>
                    <a:lnTo>
                      <a:pt x="52" y="0"/>
                    </a:lnTo>
                    <a:lnTo>
                      <a:pt x="52" y="84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5" name="Google Shape;435;p35"/>
              <p:cNvSpPr/>
              <p:nvPr/>
            </p:nvSpPr>
            <p:spPr>
              <a:xfrm>
                <a:off x="3121279" y="4180742"/>
                <a:ext cx="15104" cy="639701"/>
              </a:xfrm>
              <a:custGeom>
                <a:avLst/>
                <a:gdLst/>
                <a:ahLst/>
                <a:cxnLst/>
                <a:rect l="l" t="t" r="r" b="b"/>
                <a:pathLst>
                  <a:path w="20" h="847" extrusionOk="0">
                    <a:moveTo>
                      <a:pt x="20" y="847"/>
                    </a:moveTo>
                    <a:lnTo>
                      <a:pt x="9" y="845"/>
                    </a:lnTo>
                    <a:lnTo>
                      <a:pt x="0" y="843"/>
                    </a:lnTo>
                    <a:lnTo>
                      <a:pt x="0" y="0"/>
                    </a:lnTo>
                    <a:lnTo>
                      <a:pt x="20" y="0"/>
                    </a:lnTo>
                    <a:lnTo>
                      <a:pt x="20" y="84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6" name="Google Shape;436;p35"/>
              <p:cNvSpPr/>
              <p:nvPr/>
            </p:nvSpPr>
            <p:spPr>
              <a:xfrm>
                <a:off x="3121279" y="4186784"/>
                <a:ext cx="296039" cy="191835"/>
              </a:xfrm>
              <a:custGeom>
                <a:avLst/>
                <a:gdLst/>
                <a:ahLst/>
                <a:cxnLst/>
                <a:rect l="l" t="t" r="r" b="b"/>
                <a:pathLst>
                  <a:path w="392" h="254" extrusionOk="0">
                    <a:moveTo>
                      <a:pt x="0" y="0"/>
                    </a:moveTo>
                    <a:lnTo>
                      <a:pt x="0" y="254"/>
                    </a:lnTo>
                    <a:lnTo>
                      <a:pt x="392" y="127"/>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7" name="Google Shape;437;p35"/>
              <p:cNvSpPr/>
              <p:nvPr/>
            </p:nvSpPr>
            <p:spPr>
              <a:xfrm>
                <a:off x="3121279" y="4174700"/>
                <a:ext cx="39271" cy="12084"/>
              </a:xfrm>
              <a:custGeom>
                <a:avLst/>
                <a:gdLst/>
                <a:ahLst/>
                <a:cxnLst/>
                <a:rect l="l" t="t" r="r" b="b"/>
                <a:pathLst>
                  <a:path w="52" h="16" extrusionOk="0">
                    <a:moveTo>
                      <a:pt x="52" y="8"/>
                    </a:moveTo>
                    <a:cubicBezTo>
                      <a:pt x="52" y="12"/>
                      <a:pt x="41" y="16"/>
                      <a:pt x="26" y="16"/>
                    </a:cubicBezTo>
                    <a:cubicBezTo>
                      <a:pt x="11" y="16"/>
                      <a:pt x="0" y="12"/>
                      <a:pt x="0" y="8"/>
                    </a:cubicBezTo>
                    <a:cubicBezTo>
                      <a:pt x="0" y="4"/>
                      <a:pt x="11" y="0"/>
                      <a:pt x="26" y="0"/>
                    </a:cubicBezTo>
                    <a:cubicBezTo>
                      <a:pt x="41" y="0"/>
                      <a:pt x="52" y="4"/>
                      <a:pt x="52" y="8"/>
                    </a:cubicBezTo>
                    <a:close/>
                  </a:path>
                </a:pathLst>
              </a:custGeom>
              <a:solidFill>
                <a:srgbClr val="DCBC87"/>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38" name="Google Shape;438;p35"/>
            <p:cNvSpPr/>
            <p:nvPr/>
          </p:nvSpPr>
          <p:spPr>
            <a:xfrm>
              <a:off x="1740829" y="4145382"/>
              <a:ext cx="708475" cy="107632"/>
            </a:xfrm>
            <a:custGeom>
              <a:avLst/>
              <a:gdLst/>
              <a:ahLst/>
              <a:cxnLst/>
              <a:rect l="l" t="t" r="r" b="b"/>
              <a:pathLst>
                <a:path w="1119" h="170" extrusionOk="0">
                  <a:moveTo>
                    <a:pt x="0" y="170"/>
                  </a:moveTo>
                  <a:lnTo>
                    <a:pt x="1119" y="170"/>
                  </a:lnTo>
                  <a:cubicBezTo>
                    <a:pt x="1119" y="170"/>
                    <a:pt x="598" y="-212"/>
                    <a:pt x="0" y="170"/>
                  </a:cubicBezTo>
                  <a:close/>
                </a:path>
              </a:pathLst>
            </a:custGeom>
            <a:solidFill>
              <a:schemeClr val="dk2"/>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4"/>
          <p:cNvSpPr txBox="1">
            <a:spLocks noGrp="1"/>
          </p:cNvSpPr>
          <p:nvPr>
            <p:ph type="title"/>
          </p:nvPr>
        </p:nvSpPr>
        <p:spPr>
          <a:xfrm>
            <a:off x="727640" y="67548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a:latin typeface="Times New Roman" panose="02020603050405020304" pitchFamily="18" charset="0"/>
                <a:cs typeface="Times New Roman" panose="02020603050405020304" pitchFamily="18" charset="0"/>
              </a:rPr>
              <a:t>Scope</a:t>
            </a:r>
            <a:endParaRPr sz="3600" dirty="0">
              <a:latin typeface="Times New Roman" panose="02020603050405020304" pitchFamily="18" charset="0"/>
              <a:cs typeface="Times New Roman" panose="02020603050405020304" pitchFamily="18" charset="0"/>
            </a:endParaRPr>
          </a:p>
        </p:txBody>
      </p:sp>
      <p:sp>
        <p:nvSpPr>
          <p:cNvPr id="413" name="Google Shape;413;p34"/>
          <p:cNvSpPr txBox="1">
            <a:spLocks noGrp="1"/>
          </p:cNvSpPr>
          <p:nvPr>
            <p:ph type="subTitle" idx="4"/>
          </p:nvPr>
        </p:nvSpPr>
        <p:spPr>
          <a:xfrm>
            <a:off x="713225" y="1724050"/>
            <a:ext cx="2345400" cy="4515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Investor Perspective</a:t>
            </a:r>
          </a:p>
        </p:txBody>
      </p:sp>
      <p:sp>
        <p:nvSpPr>
          <p:cNvPr id="414" name="Google Shape;414;p34"/>
          <p:cNvSpPr txBox="1">
            <a:spLocks noGrp="1"/>
          </p:cNvSpPr>
          <p:nvPr>
            <p:ph type="subTitle" idx="5"/>
          </p:nvPr>
        </p:nvSpPr>
        <p:spPr>
          <a:xfrm>
            <a:off x="3399302" y="1724050"/>
            <a:ext cx="2345400" cy="4515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Case Studies</a:t>
            </a:r>
          </a:p>
        </p:txBody>
      </p:sp>
      <p:sp>
        <p:nvSpPr>
          <p:cNvPr id="415" name="Google Shape;415;p34"/>
          <p:cNvSpPr txBox="1">
            <a:spLocks noGrp="1"/>
          </p:cNvSpPr>
          <p:nvPr>
            <p:ph type="subTitle" idx="1"/>
          </p:nvPr>
        </p:nvSpPr>
        <p:spPr>
          <a:xfrm>
            <a:off x="713225" y="2254648"/>
            <a:ext cx="2345400" cy="1501800"/>
          </a:xfrm>
          <a:prstGeom prst="rect">
            <a:avLst/>
          </a:prstGeom>
        </p:spPr>
        <p:txBody>
          <a:bodyPr spcFirstLastPara="1" wrap="square" lIns="91425" tIns="91425" rIns="91425" bIns="91425" anchor="t" anchorCtr="0">
            <a:noAutofit/>
          </a:bodyPr>
          <a:lstStyle/>
          <a:p>
            <a:pPr marL="0" indent="0"/>
            <a:r>
              <a:rPr lang="en-US" dirty="0">
                <a:effectLst/>
                <a:latin typeface="Times New Roman" panose="02020603050405020304" pitchFamily="18" charset="0"/>
                <a:cs typeface="Times New Roman" panose="02020603050405020304" pitchFamily="18" charset="0"/>
              </a:rPr>
              <a:t>Analyze the criteria and considerations investors employ when selecting and investing in startups.</a:t>
            </a:r>
          </a:p>
          <a:p>
            <a:pPr marL="0" lvl="0" indent="0" algn="l" rtl="0">
              <a:spcBef>
                <a:spcPts val="0"/>
              </a:spcBef>
              <a:spcAft>
                <a:spcPts val="0"/>
              </a:spcAft>
              <a:buNone/>
            </a:pPr>
            <a:endParaRPr dirty="0"/>
          </a:p>
        </p:txBody>
      </p:sp>
      <p:sp>
        <p:nvSpPr>
          <p:cNvPr id="416" name="Google Shape;416;p34"/>
          <p:cNvSpPr txBox="1">
            <a:spLocks noGrp="1"/>
          </p:cNvSpPr>
          <p:nvPr>
            <p:ph type="subTitle" idx="2"/>
          </p:nvPr>
        </p:nvSpPr>
        <p:spPr>
          <a:xfrm>
            <a:off x="3399298" y="2254648"/>
            <a:ext cx="2345400" cy="15018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Examine successful and unsuccessful startup-investor partnerships through real-world case studies.</a:t>
            </a:r>
          </a:p>
          <a:p>
            <a:pPr marL="0" lvl="0" indent="0" algn="l" rtl="0">
              <a:spcBef>
                <a:spcPts val="0"/>
              </a:spcBef>
              <a:spcAft>
                <a:spcPts val="0"/>
              </a:spcAft>
              <a:buNone/>
            </a:pPr>
            <a:endParaRPr dirty="0"/>
          </a:p>
        </p:txBody>
      </p:sp>
      <p:sp>
        <p:nvSpPr>
          <p:cNvPr id="417" name="Google Shape;417;p34"/>
          <p:cNvSpPr txBox="1">
            <a:spLocks noGrp="1"/>
          </p:cNvSpPr>
          <p:nvPr>
            <p:ph type="subTitle" idx="3"/>
          </p:nvPr>
        </p:nvSpPr>
        <p:spPr>
          <a:xfrm>
            <a:off x="6085374" y="2254648"/>
            <a:ext cx="2345400" cy="15018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Provide practical recommendations for startups, investors to improve their collaborations.</a:t>
            </a:r>
          </a:p>
          <a:p>
            <a:pPr marL="0" lvl="0" indent="0" algn="l" rtl="0">
              <a:spcBef>
                <a:spcPts val="0"/>
              </a:spcBef>
              <a:spcAft>
                <a:spcPts val="0"/>
              </a:spcAft>
              <a:buNone/>
            </a:pPr>
            <a:endParaRPr dirty="0"/>
          </a:p>
        </p:txBody>
      </p:sp>
      <p:sp>
        <p:nvSpPr>
          <p:cNvPr id="418" name="Google Shape;418;p34"/>
          <p:cNvSpPr txBox="1">
            <a:spLocks noGrp="1"/>
          </p:cNvSpPr>
          <p:nvPr>
            <p:ph type="subTitle" idx="6"/>
          </p:nvPr>
        </p:nvSpPr>
        <p:spPr>
          <a:xfrm>
            <a:off x="6085375" y="1724050"/>
            <a:ext cx="2345400" cy="4515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Recommendation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4"/>
          <p:cNvSpPr txBox="1">
            <a:spLocks noGrp="1"/>
          </p:cNvSpPr>
          <p:nvPr>
            <p:ph type="title"/>
          </p:nvPr>
        </p:nvSpPr>
        <p:spPr>
          <a:xfrm>
            <a:off x="333630" y="623444"/>
            <a:ext cx="7806760" cy="1021507"/>
          </a:xfrm>
          <a:prstGeom prst="rect">
            <a:avLst/>
          </a:prstGeom>
        </p:spPr>
        <p:txBody>
          <a:bodyPr spcFirstLastPara="1" wrap="square" lIns="91425" tIns="91425" rIns="91425" bIns="91425" anchor="t" anchorCtr="0">
            <a:noAutofit/>
          </a:bodyPr>
          <a:lstStyle/>
          <a:p>
            <a:r>
              <a:rPr lang="en-US" sz="2400" b="1" dirty="0">
                <a:latin typeface="Times New Roman" panose="02020603050405020304" pitchFamily="18" charset="0"/>
                <a:cs typeface="Times New Roman" panose="02020603050405020304" pitchFamily="18" charset="0"/>
              </a:rPr>
              <a:t>Identification of Problem Domain and Detailed Analysis</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000" b="1" dirty="0"/>
            </a:br>
            <a:endParaRPr sz="3600" dirty="0">
              <a:latin typeface="Times New Roman" panose="02020603050405020304" pitchFamily="18" charset="0"/>
              <a:cs typeface="Times New Roman" panose="02020603050405020304" pitchFamily="18" charset="0"/>
            </a:endParaRPr>
          </a:p>
        </p:txBody>
      </p:sp>
      <p:sp>
        <p:nvSpPr>
          <p:cNvPr id="413" name="Google Shape;413;p34"/>
          <p:cNvSpPr txBox="1">
            <a:spLocks noGrp="1"/>
          </p:cNvSpPr>
          <p:nvPr>
            <p:ph type="subTitle" idx="4"/>
          </p:nvPr>
        </p:nvSpPr>
        <p:spPr>
          <a:xfrm>
            <a:off x="713225" y="1724050"/>
            <a:ext cx="2345400" cy="4515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Limited Access to Capital</a:t>
            </a:r>
          </a:p>
        </p:txBody>
      </p:sp>
      <p:sp>
        <p:nvSpPr>
          <p:cNvPr id="414" name="Google Shape;414;p34"/>
          <p:cNvSpPr txBox="1">
            <a:spLocks noGrp="1"/>
          </p:cNvSpPr>
          <p:nvPr>
            <p:ph type="subTitle" idx="5"/>
          </p:nvPr>
        </p:nvSpPr>
        <p:spPr>
          <a:xfrm>
            <a:off x="3399302" y="1724050"/>
            <a:ext cx="2345400" cy="4515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Case Studies</a:t>
            </a:r>
          </a:p>
        </p:txBody>
      </p:sp>
      <p:sp>
        <p:nvSpPr>
          <p:cNvPr id="415" name="Google Shape;415;p34"/>
          <p:cNvSpPr txBox="1">
            <a:spLocks noGrp="1"/>
          </p:cNvSpPr>
          <p:nvPr>
            <p:ph type="subTitle" idx="1"/>
          </p:nvPr>
        </p:nvSpPr>
        <p:spPr>
          <a:xfrm>
            <a:off x="713225" y="2254648"/>
            <a:ext cx="2345400" cy="15018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Many startups struggle to secure funding, especially in the early stages of development when traditional sources of financing.</a:t>
            </a:r>
          </a:p>
          <a:p>
            <a:pPr marL="0" indent="0"/>
            <a:endParaRPr lang="en-US" dirty="0">
              <a:effectLst/>
            </a:endParaRPr>
          </a:p>
          <a:p>
            <a:pPr marL="0" lvl="0" indent="0" algn="l" rtl="0">
              <a:spcBef>
                <a:spcPts val="0"/>
              </a:spcBef>
              <a:spcAft>
                <a:spcPts val="0"/>
              </a:spcAft>
              <a:buNone/>
            </a:pPr>
            <a:endParaRPr dirty="0"/>
          </a:p>
        </p:txBody>
      </p:sp>
      <p:sp>
        <p:nvSpPr>
          <p:cNvPr id="416" name="Google Shape;416;p34"/>
          <p:cNvSpPr txBox="1">
            <a:spLocks noGrp="1"/>
          </p:cNvSpPr>
          <p:nvPr>
            <p:ph type="subTitle" idx="2"/>
          </p:nvPr>
        </p:nvSpPr>
        <p:spPr>
          <a:xfrm>
            <a:off x="3399298" y="2254648"/>
            <a:ext cx="2345400" cy="15018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Examine successful and unsuccessful startup-investor partnerships through real-world case studies.</a:t>
            </a:r>
          </a:p>
          <a:p>
            <a:pPr marL="0" lvl="0" indent="0" algn="l" rtl="0">
              <a:spcBef>
                <a:spcPts val="0"/>
              </a:spcBef>
              <a:spcAft>
                <a:spcPts val="0"/>
              </a:spcAft>
              <a:buNone/>
            </a:pPr>
            <a:endParaRPr dirty="0"/>
          </a:p>
        </p:txBody>
      </p:sp>
      <p:sp>
        <p:nvSpPr>
          <p:cNvPr id="417" name="Google Shape;417;p34"/>
          <p:cNvSpPr txBox="1">
            <a:spLocks noGrp="1"/>
          </p:cNvSpPr>
          <p:nvPr>
            <p:ph type="subTitle" idx="3"/>
          </p:nvPr>
        </p:nvSpPr>
        <p:spPr>
          <a:xfrm>
            <a:off x="6085374" y="2254648"/>
            <a:ext cx="2345400" cy="1501800"/>
          </a:xfrm>
          <a:prstGeom prst="rect">
            <a:avLst/>
          </a:prstGeom>
        </p:spPr>
        <p:txBody>
          <a:bodyPr spcFirstLastPara="1" wrap="square" lIns="91425" tIns="91425" rIns="91425" bIns="91425" anchor="t" anchorCtr="0">
            <a:noAutofit/>
          </a:bodyPr>
          <a:lstStyle/>
          <a:p>
            <a:pPr marL="0" indent="0"/>
            <a:r>
              <a:rPr lang="en-US" dirty="0">
                <a:effectLst/>
                <a:latin typeface="Times New Roman" panose="02020603050405020304" pitchFamily="18" charset="0"/>
                <a:cs typeface="Times New Roman" panose="02020603050405020304" pitchFamily="18" charset="0"/>
              </a:rPr>
              <a:t>Investors may be hesitant to invest in startups due to perceived risks associated with early-stage ventures</a:t>
            </a:r>
          </a:p>
          <a:p>
            <a:pPr marL="0" lvl="0" indent="0" algn="l" rtl="0">
              <a:spcBef>
                <a:spcPts val="0"/>
              </a:spcBef>
              <a:spcAft>
                <a:spcPts val="0"/>
              </a:spcAft>
              <a:buNone/>
            </a:pPr>
            <a:endParaRPr dirty="0"/>
          </a:p>
        </p:txBody>
      </p:sp>
      <p:sp>
        <p:nvSpPr>
          <p:cNvPr id="418" name="Google Shape;418;p34"/>
          <p:cNvSpPr txBox="1">
            <a:spLocks noGrp="1"/>
          </p:cNvSpPr>
          <p:nvPr>
            <p:ph type="subTitle" idx="6"/>
          </p:nvPr>
        </p:nvSpPr>
        <p:spPr>
          <a:xfrm>
            <a:off x="6085375" y="1724050"/>
            <a:ext cx="2345400" cy="4515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Risk Aversion</a:t>
            </a:r>
          </a:p>
        </p:txBody>
      </p:sp>
    </p:spTree>
    <p:extLst>
      <p:ext uri="{BB962C8B-B14F-4D97-AF65-F5344CB8AC3E}">
        <p14:creationId xmlns:p14="http://schemas.microsoft.com/office/powerpoint/2010/main" val="241028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719076" y="181907"/>
            <a:ext cx="7704000" cy="572700"/>
          </a:xfrm>
          <a:prstGeom prst="rect">
            <a:avLst/>
          </a:prstGeom>
        </p:spPr>
        <p:txBody>
          <a:bodyPr spcFirstLastPara="1" wrap="square" lIns="91425" tIns="91425" rIns="91425" bIns="91425" anchor="t" anchorCtr="0">
            <a:noAutofit/>
          </a:bodyPr>
          <a:lstStyle/>
          <a:p>
            <a:r>
              <a:rPr lang="en-IN" sz="3600" b="1" dirty="0">
                <a:effectLst/>
                <a:latin typeface="Times New Roman" panose="02020603050405020304" pitchFamily="18" charset="0"/>
                <a:cs typeface="Times New Roman" panose="02020603050405020304" pitchFamily="18" charset="0"/>
              </a:rPr>
              <a:t>Detailed Analysis</a:t>
            </a:r>
            <a:br>
              <a:rPr lang="en-IN" b="1" dirty="0">
                <a:effectLst/>
              </a:rPr>
            </a:br>
            <a:endParaRPr dirty="0"/>
          </a:p>
        </p:txBody>
      </p:sp>
      <p:sp>
        <p:nvSpPr>
          <p:cNvPr id="444" name="Google Shape;444;p36"/>
          <p:cNvSpPr txBox="1">
            <a:spLocks noGrp="1"/>
          </p:cNvSpPr>
          <p:nvPr>
            <p:ph type="subTitle" idx="1"/>
          </p:nvPr>
        </p:nvSpPr>
        <p:spPr>
          <a:xfrm>
            <a:off x="723900" y="1750851"/>
            <a:ext cx="2498400" cy="903600"/>
          </a:xfrm>
          <a:prstGeom prst="rect">
            <a:avLst/>
          </a:prstGeom>
        </p:spPr>
        <p:txBody>
          <a:bodyPr spcFirstLastPara="1" wrap="square" lIns="91425" tIns="91425" rIns="91425" bIns="91425" anchor="t" anchorCtr="0">
            <a:noAutofit/>
          </a:bodyPr>
          <a:lstStyle/>
          <a:p>
            <a:pPr marL="0" indent="0"/>
            <a:r>
              <a:rPr lang="en-US" dirty="0">
                <a:effectLst/>
                <a:latin typeface="Times New Roman" panose="02020603050405020304" pitchFamily="18" charset="0"/>
                <a:cs typeface="Times New Roman" panose="02020603050405020304" pitchFamily="18" charset="0"/>
              </a:rPr>
              <a:t>Implement a secure user registration and authentication system</a:t>
            </a:r>
          </a:p>
          <a:p>
            <a:pPr marL="0" lvl="0" indent="0" algn="l" rtl="0">
              <a:spcBef>
                <a:spcPts val="0"/>
              </a:spcBef>
              <a:spcAft>
                <a:spcPts val="0"/>
              </a:spcAft>
              <a:buNone/>
            </a:pPr>
            <a:endParaRPr dirty="0"/>
          </a:p>
        </p:txBody>
      </p:sp>
      <p:sp>
        <p:nvSpPr>
          <p:cNvPr id="445" name="Google Shape;445;p36"/>
          <p:cNvSpPr txBox="1">
            <a:spLocks noGrp="1"/>
          </p:cNvSpPr>
          <p:nvPr>
            <p:ph type="subTitle" idx="2"/>
          </p:nvPr>
        </p:nvSpPr>
        <p:spPr>
          <a:xfrm>
            <a:off x="3326637" y="1750859"/>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Allow startups to create detailed profiles showcasing their business ideas</a:t>
            </a:r>
          </a:p>
          <a:p>
            <a:pPr marL="0" lvl="0" indent="0" algn="l" rtl="0">
              <a:spcBef>
                <a:spcPts val="0"/>
              </a:spcBef>
              <a:spcAft>
                <a:spcPts val="0"/>
              </a:spcAft>
              <a:buNone/>
            </a:pPr>
            <a:endParaRPr dirty="0"/>
          </a:p>
        </p:txBody>
      </p:sp>
      <p:sp>
        <p:nvSpPr>
          <p:cNvPr id="446" name="Google Shape;446;p36"/>
          <p:cNvSpPr txBox="1">
            <a:spLocks noGrp="1"/>
          </p:cNvSpPr>
          <p:nvPr>
            <p:ph type="subTitle" idx="3"/>
          </p:nvPr>
        </p:nvSpPr>
        <p:spPr>
          <a:xfrm>
            <a:off x="723900" y="3334925"/>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Develop matching algorithms that suggest relevant startup pitches to investors</a:t>
            </a:r>
          </a:p>
          <a:p>
            <a:pPr marL="0" lvl="0" indent="0" algn="l" rtl="0">
              <a:spcBef>
                <a:spcPts val="0"/>
              </a:spcBef>
              <a:spcAft>
                <a:spcPts val="0"/>
              </a:spcAft>
              <a:buNone/>
            </a:pPr>
            <a:endParaRPr dirty="0"/>
          </a:p>
        </p:txBody>
      </p:sp>
      <p:sp>
        <p:nvSpPr>
          <p:cNvPr id="447" name="Google Shape;447;p36"/>
          <p:cNvSpPr txBox="1">
            <a:spLocks noGrp="1"/>
          </p:cNvSpPr>
          <p:nvPr>
            <p:ph type="subTitle" idx="4"/>
          </p:nvPr>
        </p:nvSpPr>
        <p:spPr>
          <a:xfrm>
            <a:off x="3326636" y="3334925"/>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Facilitate communication between startups and investors through messaging features</a:t>
            </a:r>
            <a:r>
              <a:rPr lang="en-US" dirty="0"/>
              <a:t>.</a:t>
            </a:r>
          </a:p>
          <a:p>
            <a:pPr marL="0" lvl="0" indent="0" algn="l" rtl="0">
              <a:spcBef>
                <a:spcPts val="0"/>
              </a:spcBef>
              <a:spcAft>
                <a:spcPts val="0"/>
              </a:spcAft>
              <a:buNone/>
            </a:pPr>
            <a:endParaRPr dirty="0"/>
          </a:p>
        </p:txBody>
      </p:sp>
      <p:sp>
        <p:nvSpPr>
          <p:cNvPr id="448" name="Google Shape;448;p36"/>
          <p:cNvSpPr txBox="1">
            <a:spLocks noGrp="1"/>
          </p:cNvSpPr>
          <p:nvPr>
            <p:ph type="subTitle" idx="7"/>
          </p:nvPr>
        </p:nvSpPr>
        <p:spPr>
          <a:xfrm>
            <a:off x="733725" y="1381190"/>
            <a:ext cx="2488800"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effectLst/>
                <a:latin typeface="Times New Roman" panose="02020603050405020304" pitchFamily="18" charset="0"/>
                <a:cs typeface="Times New Roman" panose="02020603050405020304" pitchFamily="18" charset="0"/>
              </a:rPr>
              <a:t>User Registration and Authentication</a:t>
            </a:r>
          </a:p>
        </p:txBody>
      </p:sp>
      <p:sp>
        <p:nvSpPr>
          <p:cNvPr id="449" name="Google Shape;449;p36"/>
          <p:cNvSpPr txBox="1">
            <a:spLocks noGrp="1"/>
          </p:cNvSpPr>
          <p:nvPr>
            <p:ph type="subTitle" idx="8"/>
          </p:nvPr>
        </p:nvSpPr>
        <p:spPr>
          <a:xfrm>
            <a:off x="3333994" y="1155590"/>
            <a:ext cx="2488800"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Profile Creation</a:t>
            </a:r>
          </a:p>
        </p:txBody>
      </p:sp>
      <p:sp>
        <p:nvSpPr>
          <p:cNvPr id="450" name="Google Shape;450;p36"/>
          <p:cNvSpPr txBox="1">
            <a:spLocks noGrp="1"/>
          </p:cNvSpPr>
          <p:nvPr>
            <p:ph type="subTitle" idx="9"/>
          </p:nvPr>
        </p:nvSpPr>
        <p:spPr>
          <a:xfrm>
            <a:off x="5934279" y="1381196"/>
            <a:ext cx="2488800"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Pitch Presentation Submission</a:t>
            </a:r>
          </a:p>
        </p:txBody>
      </p:sp>
      <p:sp>
        <p:nvSpPr>
          <p:cNvPr id="451" name="Google Shape;451;p36"/>
          <p:cNvSpPr txBox="1">
            <a:spLocks noGrp="1"/>
          </p:cNvSpPr>
          <p:nvPr>
            <p:ph type="subTitle" idx="5"/>
          </p:nvPr>
        </p:nvSpPr>
        <p:spPr>
          <a:xfrm>
            <a:off x="5929374" y="1750859"/>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Provide startups with the ability to upload pitch presentations</a:t>
            </a:r>
          </a:p>
          <a:p>
            <a:pPr marL="0" lvl="0" indent="0" algn="l" rtl="0">
              <a:spcBef>
                <a:spcPts val="0"/>
              </a:spcBef>
              <a:spcAft>
                <a:spcPts val="0"/>
              </a:spcAft>
              <a:buNone/>
            </a:pPr>
            <a:endParaRPr dirty="0"/>
          </a:p>
        </p:txBody>
      </p:sp>
      <p:sp>
        <p:nvSpPr>
          <p:cNvPr id="452" name="Google Shape;452;p36"/>
          <p:cNvSpPr txBox="1">
            <a:spLocks noGrp="1"/>
          </p:cNvSpPr>
          <p:nvPr>
            <p:ph type="subTitle" idx="6"/>
          </p:nvPr>
        </p:nvSpPr>
        <p:spPr>
          <a:xfrm>
            <a:off x="5929373" y="3334925"/>
            <a:ext cx="2498400" cy="903600"/>
          </a:xfrm>
          <a:prstGeom prst="rect">
            <a:avLst/>
          </a:prstGeom>
        </p:spPr>
        <p:txBody>
          <a:bodyPr spcFirstLastPara="1" wrap="square" lIns="91425" tIns="91425" rIns="91425" bIns="91425" anchor="t" anchorCtr="0">
            <a:noAutofit/>
          </a:bodyPr>
          <a:lstStyle/>
          <a:p>
            <a:pPr marL="0" indent="0"/>
            <a:r>
              <a:rPr lang="en-US" dirty="0">
                <a:latin typeface="Times New Roman" panose="02020603050405020304" pitchFamily="18" charset="0"/>
                <a:cs typeface="Times New Roman" panose="02020603050405020304" pitchFamily="18" charset="0"/>
              </a:rPr>
              <a:t>Enable startups to share additional documents</a:t>
            </a:r>
          </a:p>
          <a:p>
            <a:pPr marL="0" lvl="0" indent="0" algn="l" rtl="0">
              <a:spcBef>
                <a:spcPts val="0"/>
              </a:spcBef>
              <a:spcAft>
                <a:spcPts val="0"/>
              </a:spcAft>
              <a:buNone/>
            </a:pPr>
            <a:endParaRPr dirty="0"/>
          </a:p>
        </p:txBody>
      </p:sp>
      <p:sp>
        <p:nvSpPr>
          <p:cNvPr id="453" name="Google Shape;453;p36"/>
          <p:cNvSpPr txBox="1">
            <a:spLocks noGrp="1"/>
          </p:cNvSpPr>
          <p:nvPr>
            <p:ph type="subTitle" idx="13"/>
          </p:nvPr>
        </p:nvSpPr>
        <p:spPr>
          <a:xfrm>
            <a:off x="718892" y="2769088"/>
            <a:ext cx="2498400"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Matchmaking Algorithms</a:t>
            </a:r>
          </a:p>
        </p:txBody>
      </p:sp>
      <p:sp>
        <p:nvSpPr>
          <p:cNvPr id="454" name="Google Shape;454;p36"/>
          <p:cNvSpPr txBox="1">
            <a:spLocks noGrp="1"/>
          </p:cNvSpPr>
          <p:nvPr>
            <p:ph type="subTitle" idx="14"/>
          </p:nvPr>
        </p:nvSpPr>
        <p:spPr>
          <a:xfrm>
            <a:off x="3333994" y="2964614"/>
            <a:ext cx="2488800"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Messaging and Communication</a:t>
            </a:r>
          </a:p>
        </p:txBody>
      </p:sp>
      <p:sp>
        <p:nvSpPr>
          <p:cNvPr id="455" name="Google Shape;455;p36"/>
          <p:cNvSpPr txBox="1">
            <a:spLocks noGrp="1"/>
          </p:cNvSpPr>
          <p:nvPr>
            <p:ph type="subTitle" idx="15"/>
          </p:nvPr>
        </p:nvSpPr>
        <p:spPr>
          <a:xfrm>
            <a:off x="5924848" y="2739014"/>
            <a:ext cx="2488800" cy="451200"/>
          </a:xfrm>
          <a:prstGeom prst="rect">
            <a:avLst/>
          </a:prstGeom>
        </p:spPr>
        <p:txBody>
          <a:bodyPr spcFirstLastPara="1" wrap="square" lIns="91425" tIns="91425" rIns="91425" bIns="91425" anchor="b" anchorCtr="0">
            <a:no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Document Management</a:t>
            </a:r>
          </a:p>
        </p:txBody>
      </p:sp>
    </p:spTree>
  </p:cSld>
  <p:clrMapOvr>
    <a:masterClrMapping/>
  </p:clrMapOvr>
</p:sld>
</file>

<file path=ppt/theme/theme1.xml><?xml version="1.0" encoding="utf-8"?>
<a:theme xmlns:a="http://schemas.openxmlformats.org/drawingml/2006/main" name="Golf Course Pitch Deck by Slidesgo">
  <a:themeElements>
    <a:clrScheme name="Simple Light">
      <a:dk1>
        <a:srgbClr val="3D4936"/>
      </a:dk1>
      <a:lt1>
        <a:srgbClr val="FFFDF7"/>
      </a:lt1>
      <a:dk2>
        <a:srgbClr val="5F6F52"/>
      </a:dk2>
      <a:lt2>
        <a:srgbClr val="A9B388"/>
      </a:lt2>
      <a:accent1>
        <a:srgbClr val="FEFAE0"/>
      </a:accent1>
      <a:accent2>
        <a:srgbClr val="B99470"/>
      </a:accent2>
      <a:accent3>
        <a:srgbClr val="917458"/>
      </a:accent3>
      <a:accent4>
        <a:srgbClr val="F7F0CD"/>
      </a:accent4>
      <a:accent5>
        <a:srgbClr val="E4D9AA"/>
      </a:accent5>
      <a:accent6>
        <a:srgbClr val="FFFFFF"/>
      </a:accent6>
      <a:hlink>
        <a:srgbClr val="3D49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946</Words>
  <Application>Microsoft Office PowerPoint</Application>
  <PresentationFormat>On-screen Show (16:9)</PresentationFormat>
  <Paragraphs>117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Petit Formal Script</vt:lpstr>
      <vt:lpstr>Arial</vt:lpstr>
      <vt:lpstr>Raleway</vt:lpstr>
      <vt:lpstr>Nunito Light</vt:lpstr>
      <vt:lpstr>Manrope</vt:lpstr>
      <vt:lpstr>Wingdings</vt:lpstr>
      <vt:lpstr>Times New Roman</vt:lpstr>
      <vt:lpstr>Manrope Light</vt:lpstr>
      <vt:lpstr>Golf Course Pitch Deck by Slidesgo</vt:lpstr>
      <vt:lpstr>Start-Up Bridge</vt:lpstr>
      <vt:lpstr>Contents</vt:lpstr>
      <vt:lpstr>Abstract</vt:lpstr>
      <vt:lpstr>Introduction</vt:lpstr>
      <vt:lpstr>Introduction</vt:lpstr>
      <vt:lpstr>Purpose &amp; Scope </vt:lpstr>
      <vt:lpstr>Scope</vt:lpstr>
      <vt:lpstr>Identification of Problem Domain and Detailed Analysis    </vt:lpstr>
      <vt:lpstr>Detailed Analysis </vt:lpstr>
      <vt:lpstr>Study of the Existing Systems and Feasibility of the Mini Project  </vt:lpstr>
      <vt:lpstr>Feasibility Analysis of the Project     </vt:lpstr>
      <vt:lpstr>Objectives and Methodology of the Proposed Work  </vt:lpstr>
      <vt:lpstr>Methodology of the Proposed Work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Start-Up Bridge</dc:title>
  <dc:creator>GAYATRI SURYAWANSHI</dc:creator>
  <cp:lastModifiedBy>GAYATRI SURYAWANSHI</cp:lastModifiedBy>
  <cp:revision>1</cp:revision>
  <dcterms:modified xsi:type="dcterms:W3CDTF">2024-05-07T17:24:46Z</dcterms:modified>
</cp:coreProperties>
</file>