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8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ter" panose="020B0502030000000004" pitchFamily="34" charset="0"/>
      <p:regular r:id="rId13"/>
      <p:bold r:id="rId14"/>
    </p:embeddedFont>
    <p:embeddedFont>
      <p:font typeface="Tw Cen MT" panose="020B0602020104020603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546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2766061" cy="82296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709" y="1346836"/>
            <a:ext cx="10549890" cy="2865120"/>
          </a:xfrm>
        </p:spPr>
        <p:txBody>
          <a:bodyPr anchor="b">
            <a:normAutofit/>
          </a:bodyPr>
          <a:lstStyle>
            <a:lvl1pPr algn="l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1709" y="4322446"/>
            <a:ext cx="10549890" cy="1986914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3013" y="6492242"/>
            <a:ext cx="3291840" cy="43815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1709" y="6492242"/>
            <a:ext cx="6149863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76294" y="6492239"/>
            <a:ext cx="925307" cy="43815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602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5165597"/>
            <a:ext cx="11894826" cy="983226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9693" y="727711"/>
            <a:ext cx="11894825" cy="39597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84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6148824"/>
            <a:ext cx="11893031" cy="818966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323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748" y="731520"/>
            <a:ext cx="11887146" cy="4114800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303519"/>
            <a:ext cx="11885351" cy="1645919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8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19"/>
            <a:ext cx="11163302" cy="3298115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038668"/>
            <a:ext cx="10502759" cy="65876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171903"/>
            <a:ext cx="11887202" cy="1787395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84214" y="87887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44844" y="33179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40364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2560850"/>
            <a:ext cx="11887201" cy="3014202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5589186"/>
            <a:ext cx="11885406" cy="1368773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541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11887198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69693" y="3209356"/>
            <a:ext cx="3836279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3502" y="4032316"/>
            <a:ext cx="385048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7720" y="3213162"/>
            <a:ext cx="38212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05056" y="4036122"/>
            <a:ext cx="3834996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2930" y="3209356"/>
            <a:ext cx="38339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22930" y="4032316"/>
            <a:ext cx="383396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719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69694" y="731520"/>
            <a:ext cx="11887199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69696" y="5285515"/>
            <a:ext cx="3834288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69696" y="3200398"/>
            <a:ext cx="383428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69696" y="5977030"/>
            <a:ext cx="3834288" cy="98141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864" y="5285515"/>
            <a:ext cx="3840480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386864" y="3200398"/>
            <a:ext cx="383872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85112" y="5977029"/>
            <a:ext cx="3840480" cy="972410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3081" y="5285514"/>
            <a:ext cx="3828889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422931" y="3200398"/>
            <a:ext cx="3833963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422930" y="5977025"/>
            <a:ext cx="3833962" cy="972414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097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03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50881" y="731520"/>
            <a:ext cx="2406013" cy="62179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692" y="731520"/>
            <a:ext cx="9298308" cy="6217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2444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199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54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8362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487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931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643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065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671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340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783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94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1703072"/>
            <a:ext cx="11887200" cy="3423284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3" y="5309235"/>
            <a:ext cx="11887200" cy="1649731"/>
          </a:xfrm>
        </p:spPr>
        <p:txBody>
          <a:bodyPr>
            <a:normAutofit/>
          </a:bodyPr>
          <a:lstStyle>
            <a:lvl1pPr marL="0" indent="0">
              <a:buNone/>
              <a:defRPr sz="216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693" y="2699383"/>
            <a:ext cx="5854067" cy="4250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1" y="2699383"/>
            <a:ext cx="5850253" cy="4250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450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742952"/>
            <a:ext cx="11887200" cy="17735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023" y="2699383"/>
            <a:ext cx="5579740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9693" y="3688077"/>
            <a:ext cx="5854069" cy="3261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70" y="2699382"/>
            <a:ext cx="5575922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688077"/>
            <a:ext cx="5850252" cy="3261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365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456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99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47" y="731521"/>
            <a:ext cx="4627244" cy="1967861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441" y="711199"/>
            <a:ext cx="7069451" cy="62382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047" y="2699383"/>
            <a:ext cx="4627244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356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7121410" cy="1967863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56865" y="731522"/>
            <a:ext cx="4400028" cy="62179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2699383"/>
            <a:ext cx="7121413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480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7146" y="1"/>
            <a:ext cx="14464666" cy="82296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695" y="742222"/>
            <a:ext cx="11887198" cy="1774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5" y="2699384"/>
            <a:ext cx="11887199" cy="425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8305" y="7059932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9694" y="7059931"/>
            <a:ext cx="748717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31586" y="7059929"/>
            <a:ext cx="9253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70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  <p:sldLayoutId id="2147483804" r:id="rId22"/>
    <p:sldLayoutId id="2147483805" r:id="rId23"/>
    <p:sldLayoutId id="2147483806" r:id="rId24"/>
    <p:sldLayoutId id="2147483807" r:id="rId25"/>
    <p:sldLayoutId id="2147483808" r:id="rId26"/>
    <p:sldLayoutId id="2147483809" r:id="rId27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432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SzPct val="125000"/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09982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InsightStream: Navigate the News Landscape</a:t>
            </a:r>
            <a:endParaRPr lang="en-US" sz="4650" dirty="0">
              <a:solidFill>
                <a:schemeClr val="bg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53866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latin typeface="Inter" pitchFamily="34" charset="0"/>
                <a:ea typeface="Inter" pitchFamily="34" charset="-122"/>
                <a:cs typeface="Inter" pitchFamily="34" charset="-120"/>
              </a:rPr>
              <a:t>BY Sonashree V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15671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latin typeface="Inter" pitchFamily="34" charset="0"/>
                <a:ea typeface="Inter" pitchFamily="34" charset="-122"/>
                <a:cs typeface="Inter" pitchFamily="34" charset="-120"/>
              </a:rPr>
              <a:t>Dheekshitha K, Lakshitha B, Sweatha K M, Jennifer A L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4605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9439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InsightStream delivers dynamic news content with modern web technologies.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861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Project demonstrates API integration, responsive design, and interactive features.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425934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72503" y="4335780"/>
            <a:ext cx="1528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530906" y="425934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Dynamic Content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1530906" y="4767501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Always up to date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425934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370790" y="4335780"/>
            <a:ext cx="202525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5954078" y="425934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Modern Tech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5954078" y="4767501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Cutting-edge design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425934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794200" y="4335780"/>
            <a:ext cx="20216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3"/>
          <p:cNvSpPr/>
          <p:nvPr/>
        </p:nvSpPr>
        <p:spPr>
          <a:xfrm>
            <a:off x="10377249" y="425934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API Integration</a:t>
            </a:r>
            <a:endParaRPr lang="en-US" sz="2300" dirty="0"/>
          </a:p>
        </p:txBody>
      </p:sp>
      <p:sp>
        <p:nvSpPr>
          <p:cNvPr id="16" name="Text 14"/>
          <p:cNvSpPr/>
          <p:nvPr/>
        </p:nvSpPr>
        <p:spPr>
          <a:xfrm>
            <a:off x="10377249" y="4767501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data flow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93790" y="56123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52619" y="5688806"/>
            <a:ext cx="192524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800" dirty="0"/>
          </a:p>
        </p:txBody>
      </p:sp>
      <p:sp>
        <p:nvSpPr>
          <p:cNvPr id="19" name="Text 17"/>
          <p:cNvSpPr/>
          <p:nvPr/>
        </p:nvSpPr>
        <p:spPr>
          <a:xfrm>
            <a:off x="1530906" y="561236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Responsive Design</a:t>
            </a:r>
            <a:endParaRPr lang="en-US" sz="2300" dirty="0"/>
          </a:p>
        </p:txBody>
      </p:sp>
      <p:sp>
        <p:nvSpPr>
          <p:cNvPr id="20" name="Text 18"/>
          <p:cNvSpPr/>
          <p:nvPr/>
        </p:nvSpPr>
        <p:spPr>
          <a:xfrm>
            <a:off x="1530906" y="6120527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Optimized for all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5216901" y="561022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5381101" y="5695175"/>
            <a:ext cx="202883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5</a:t>
            </a:r>
            <a:endParaRPr lang="en-US" sz="2800" dirty="0"/>
          </a:p>
        </p:txBody>
      </p:sp>
      <p:sp>
        <p:nvSpPr>
          <p:cNvPr id="23" name="Text 21"/>
          <p:cNvSpPr/>
          <p:nvPr/>
        </p:nvSpPr>
        <p:spPr>
          <a:xfrm>
            <a:off x="5926160" y="567404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Interactive Features</a:t>
            </a:r>
            <a:endParaRPr lang="en-US" sz="2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0367"/>
            <a:ext cx="768369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Introduction: InsightStream</a:t>
            </a:r>
            <a:endParaRPr lang="en-US" sz="4650" dirty="0">
              <a:solidFill>
                <a:schemeClr val="bg1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17825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Interactive news web app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204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Built using React.js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626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Delivers live news across categories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048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Intuitive interface to stay informed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53780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972503" y="5454491"/>
            <a:ext cx="1528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1530906" y="53780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Live Content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1530906" y="5886212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Get the latest updates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216962" y="53780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370790" y="5454491"/>
            <a:ext cx="202525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5954078" y="53780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Categorized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5954078" y="5886212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Browse topics of interest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9640133" y="53780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794200" y="5454491"/>
            <a:ext cx="20216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10377249" y="53780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Easy to Use</a:t>
            </a:r>
            <a:endParaRPr lang="en-US" sz="2300" dirty="0"/>
          </a:p>
        </p:txBody>
      </p:sp>
      <p:sp>
        <p:nvSpPr>
          <p:cNvPr id="18" name="Text 16"/>
          <p:cNvSpPr/>
          <p:nvPr/>
        </p:nvSpPr>
        <p:spPr>
          <a:xfrm>
            <a:off x="10377249" y="5886212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Stay informed simply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6041" y="556379"/>
            <a:ext cx="5295424" cy="661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b="1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Objectives</a:t>
            </a:r>
            <a:endParaRPr lang="en-US" sz="4150" dirty="0">
              <a:solidFill>
                <a:schemeClr val="bg1"/>
              </a:solidFill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41" y="1621750"/>
            <a:ext cx="1008578" cy="12102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17157" y="1823442"/>
            <a:ext cx="2647712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Live News Content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2017157" y="2275403"/>
            <a:ext cx="11907203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latin typeface="Inter" pitchFamily="34" charset="0"/>
                <a:ea typeface="Inter" pitchFamily="34" charset="-122"/>
                <a:cs typeface="Inter" pitchFamily="34" charset="-120"/>
              </a:rPr>
              <a:t>From external APIs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41" y="2832021"/>
            <a:ext cx="1008578" cy="12102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17157" y="3033713"/>
            <a:ext cx="2647712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Category Filters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2017157" y="3485674"/>
            <a:ext cx="11907203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latin typeface="Inter" pitchFamily="34" charset="0"/>
                <a:ea typeface="Inter" pitchFamily="34" charset="-122"/>
                <a:cs typeface="Inter" pitchFamily="34" charset="-120"/>
              </a:rPr>
              <a:t>For targeted browsing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41" y="4042291"/>
            <a:ext cx="1008578" cy="121027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17157" y="4243983"/>
            <a:ext cx="2932152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Newsletter Subscription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2017157" y="4695944"/>
            <a:ext cx="11907203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latin typeface="Inter" pitchFamily="34" charset="0"/>
                <a:ea typeface="Inter" pitchFamily="34" charset="-122"/>
                <a:cs typeface="Inter" pitchFamily="34" charset="-120"/>
              </a:rPr>
              <a:t>Keep users engaged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41" y="5252561"/>
            <a:ext cx="1008578" cy="121027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17157" y="5454253"/>
            <a:ext cx="2647712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Responsive Design</a:t>
            </a:r>
            <a:endParaRPr lang="en-US" sz="2050" dirty="0"/>
          </a:p>
        </p:txBody>
      </p:sp>
      <p:sp>
        <p:nvSpPr>
          <p:cNvPr id="14" name="Text 8"/>
          <p:cNvSpPr/>
          <p:nvPr/>
        </p:nvSpPr>
        <p:spPr>
          <a:xfrm>
            <a:off x="2017157" y="5906214"/>
            <a:ext cx="11907203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latin typeface="Inter" pitchFamily="34" charset="0"/>
                <a:ea typeface="Inter" pitchFamily="34" charset="-122"/>
                <a:cs typeface="Inter" pitchFamily="34" charset="-120"/>
              </a:rPr>
              <a:t>Optimized for all devices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41" y="6462832"/>
            <a:ext cx="1008578" cy="121027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17157" y="6664523"/>
            <a:ext cx="2647712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Interactive Features</a:t>
            </a:r>
            <a:endParaRPr lang="en-US" sz="2050" dirty="0"/>
          </a:p>
        </p:txBody>
      </p:sp>
      <p:sp>
        <p:nvSpPr>
          <p:cNvPr id="17" name="Text 10"/>
          <p:cNvSpPr/>
          <p:nvPr/>
        </p:nvSpPr>
        <p:spPr>
          <a:xfrm>
            <a:off x="2017157" y="7116485"/>
            <a:ext cx="11907203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latin typeface="Inter" pitchFamily="34" charset="0"/>
                <a:ea typeface="Inter" pitchFamily="34" charset="-122"/>
                <a:cs typeface="Inter" pitchFamily="34" charset="-120"/>
              </a:rPr>
              <a:t>Enhance user experience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76193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Technology Stack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4187428"/>
            <a:ext cx="28455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React.js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78631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Frontend framework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4187428"/>
            <a:ext cx="28455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Axios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4200406" y="478631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API integration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4187428"/>
            <a:ext cx="28455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React Router DOM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607022" y="478631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Navigation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4187428"/>
            <a:ext cx="28455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CSS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11013638" y="478631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Inter" pitchFamily="34" charset="0"/>
                <a:ea typeface="Inter" pitchFamily="34" charset="-122"/>
                <a:cs typeface="Inter" pitchFamily="34" charset="-120"/>
              </a:rPr>
              <a:t>Styling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807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Features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2975967"/>
            <a:ext cx="6408063" cy="1339929"/>
          </a:xfrm>
          <a:prstGeom prst="roundRect">
            <a:avLst>
              <a:gd name="adj" fmla="val 711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21040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Navbar Navigation</a:t>
            </a:r>
            <a:endParaRPr lang="en-US" sz="2300" dirty="0"/>
          </a:p>
        </p:txBody>
      </p:sp>
      <p:sp>
        <p:nvSpPr>
          <p:cNvPr id="5" name="Shape 3"/>
          <p:cNvSpPr/>
          <p:nvPr/>
        </p:nvSpPr>
        <p:spPr>
          <a:xfrm>
            <a:off x="7428667" y="2975967"/>
            <a:ext cx="6408063" cy="1339929"/>
          </a:xfrm>
          <a:prstGeom prst="roundRect">
            <a:avLst>
              <a:gd name="adj" fmla="val 711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663101" y="321040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Trending News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7663101" y="3718560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Display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4542711"/>
            <a:ext cx="6408063" cy="840938"/>
          </a:xfrm>
          <a:prstGeom prst="roundRect">
            <a:avLst>
              <a:gd name="adj" fmla="val 1132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028224" y="4777145"/>
            <a:ext cx="337446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Category-Based Filtering</a:t>
            </a:r>
            <a:endParaRPr lang="en-US" sz="2300" dirty="0"/>
          </a:p>
        </p:txBody>
      </p:sp>
      <p:sp>
        <p:nvSpPr>
          <p:cNvPr id="10" name="Shape 8"/>
          <p:cNvSpPr/>
          <p:nvPr/>
        </p:nvSpPr>
        <p:spPr>
          <a:xfrm>
            <a:off x="7428667" y="4542711"/>
            <a:ext cx="6408063" cy="840938"/>
          </a:xfrm>
          <a:prstGeom prst="roundRect">
            <a:avLst>
              <a:gd name="adj" fmla="val 1132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663101" y="477714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Search Functionality</a:t>
            </a:r>
            <a:endParaRPr lang="en-US" sz="2300" dirty="0"/>
          </a:p>
        </p:txBody>
      </p:sp>
      <p:sp>
        <p:nvSpPr>
          <p:cNvPr id="12" name="Shape 10"/>
          <p:cNvSpPr/>
          <p:nvPr/>
        </p:nvSpPr>
        <p:spPr>
          <a:xfrm>
            <a:off x="793790" y="5610463"/>
            <a:ext cx="6408063" cy="840938"/>
          </a:xfrm>
          <a:prstGeom prst="roundRect">
            <a:avLst>
              <a:gd name="adj" fmla="val 1132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5844897"/>
            <a:ext cx="329612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Newsletter Subscription</a:t>
            </a:r>
            <a:endParaRPr lang="en-US" sz="2300" dirty="0"/>
          </a:p>
        </p:txBody>
      </p:sp>
      <p:sp>
        <p:nvSpPr>
          <p:cNvPr id="14" name="Shape 12"/>
          <p:cNvSpPr/>
          <p:nvPr/>
        </p:nvSpPr>
        <p:spPr>
          <a:xfrm>
            <a:off x="7428667" y="5610463"/>
            <a:ext cx="6408063" cy="840938"/>
          </a:xfrm>
          <a:prstGeom prst="roundRect">
            <a:avLst>
              <a:gd name="adj" fmla="val 1132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3101" y="584489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Responsive Design</a:t>
            </a:r>
            <a:endParaRPr lang="en-US"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7482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Setup Guide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280190" y="3459242"/>
            <a:ext cx="170021" cy="372070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345924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Install Node.js</a:t>
            </a:r>
            <a:endParaRPr lang="en-US" sz="2300" dirty="0"/>
          </a:p>
        </p:txBody>
      </p:sp>
      <p:sp>
        <p:nvSpPr>
          <p:cNvPr id="6" name="Shape 3"/>
          <p:cNvSpPr/>
          <p:nvPr/>
        </p:nvSpPr>
        <p:spPr>
          <a:xfrm>
            <a:off x="6620351" y="4058126"/>
            <a:ext cx="170021" cy="372070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7130534" y="405812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Install Dependencies</a:t>
            </a:r>
            <a:endParaRPr lang="en-US" sz="2300" dirty="0"/>
          </a:p>
        </p:txBody>
      </p:sp>
      <p:sp>
        <p:nvSpPr>
          <p:cNvPr id="8" name="Shape 5"/>
          <p:cNvSpPr/>
          <p:nvPr/>
        </p:nvSpPr>
        <p:spPr>
          <a:xfrm>
            <a:off x="6960632" y="4657011"/>
            <a:ext cx="170021" cy="372070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470815" y="465701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Start Dev Server</a:t>
            </a:r>
            <a:endParaRPr lang="en-US" sz="2300" dirty="0"/>
          </a:p>
        </p:txBody>
      </p:sp>
      <p:sp>
        <p:nvSpPr>
          <p:cNvPr id="10" name="Shape 7"/>
          <p:cNvSpPr/>
          <p:nvPr/>
        </p:nvSpPr>
        <p:spPr>
          <a:xfrm>
            <a:off x="7300913" y="5255895"/>
            <a:ext cx="170021" cy="372070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811095" y="525589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Browse Articles</a:t>
            </a:r>
            <a:endParaRPr lang="en-US" sz="2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3235"/>
            <a:ext cx="735389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InsightStream Screenshots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71123"/>
            <a:ext cx="3005495" cy="185749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41210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Home Page</a:t>
            </a:r>
            <a:endParaRPr lang="en-US" sz="23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3271123"/>
            <a:ext cx="3005614" cy="185749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139446" y="5412105"/>
            <a:ext cx="3005614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Category Page - General</a:t>
            </a:r>
            <a:endParaRPr lang="en-US" sz="23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3271123"/>
            <a:ext cx="3005614" cy="185749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85221" y="5412105"/>
            <a:ext cx="3005614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Category Page - Health</a:t>
            </a:r>
            <a:endParaRPr lang="en-US" sz="23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3271123"/>
            <a:ext cx="3005614" cy="185749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0830997" y="5412105"/>
            <a:ext cx="3005614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Newsletter Subscription</a:t>
            </a:r>
            <a:endParaRPr lang="en-US" sz="2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32485"/>
            <a:ext cx="664785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Challenges Encountered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605111" y="1916906"/>
            <a:ext cx="30480" cy="5480209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41196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217205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43913" y="2248495"/>
            <a:ext cx="1528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7867888" y="214372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API Integration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7867888" y="2651879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Failure handling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3963472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372356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519029" y="3799999"/>
            <a:ext cx="202525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3" name="Text 10"/>
          <p:cNvSpPr/>
          <p:nvPr/>
        </p:nvSpPr>
        <p:spPr>
          <a:xfrm>
            <a:off x="7867888" y="369522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Debugging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7867888" y="4203383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Network requests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5514975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52750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519267" y="5351502"/>
            <a:ext cx="20216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18" name="Text 15"/>
          <p:cNvSpPr/>
          <p:nvPr/>
        </p:nvSpPr>
        <p:spPr>
          <a:xfrm>
            <a:off x="7867888" y="5246727"/>
            <a:ext cx="33993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Component Architecture</a:t>
            </a:r>
            <a:endParaRPr lang="en-US" sz="2300" dirty="0"/>
          </a:p>
        </p:txBody>
      </p:sp>
      <p:sp>
        <p:nvSpPr>
          <p:cNvPr id="19" name="Shape 16"/>
          <p:cNvSpPr/>
          <p:nvPr/>
        </p:nvSpPr>
        <p:spPr>
          <a:xfrm>
            <a:off x="6845022" y="656748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20" name="Shape 17"/>
          <p:cNvSpPr/>
          <p:nvPr/>
        </p:nvSpPr>
        <p:spPr>
          <a:xfrm>
            <a:off x="6365200" y="632757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6524030" y="6404015"/>
            <a:ext cx="192524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800" dirty="0"/>
          </a:p>
        </p:txBody>
      </p:sp>
      <p:sp>
        <p:nvSpPr>
          <p:cNvPr id="22" name="Text 19"/>
          <p:cNvSpPr/>
          <p:nvPr/>
        </p:nvSpPr>
        <p:spPr>
          <a:xfrm>
            <a:off x="7867888" y="62992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Responsive Layout</a:t>
            </a:r>
            <a:endParaRPr lang="en-US" sz="2300" dirty="0"/>
          </a:p>
        </p:txBody>
      </p:sp>
      <p:sp>
        <p:nvSpPr>
          <p:cNvPr id="23" name="Text 20"/>
          <p:cNvSpPr/>
          <p:nvPr/>
        </p:nvSpPr>
        <p:spPr>
          <a:xfrm>
            <a:off x="7867888" y="6807398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3368"/>
            <a:ext cx="603408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Future Enhancements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2055614" y="326564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User Authentication</a:t>
            </a:r>
            <a:endParaRPr lang="en-US" sz="23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03407" y="3795951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081812" y="286881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Dark Mode</a:t>
            </a:r>
            <a:endParaRPr lang="en-US" sz="23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97973" y="3368873"/>
            <a:ext cx="16073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10051256" y="4479965"/>
            <a:ext cx="333125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Multi-Language Support</a:t>
            </a:r>
            <a:endParaRPr lang="en-US" sz="23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410337" y="4486870"/>
            <a:ext cx="16049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8835388" y="604885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Commenting System</a:t>
            </a:r>
            <a:endParaRPr lang="en-US" sz="23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601902" y="5604867"/>
            <a:ext cx="15275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2055614" y="546866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Advanced News API</a:t>
            </a:r>
            <a:endParaRPr lang="en-US" sz="2300" dirty="0"/>
          </a:p>
        </p:txBody>
      </p:sp>
      <p:sp>
        <p:nvSpPr>
          <p:cNvPr id="16" name="Text 10"/>
          <p:cNvSpPr/>
          <p:nvPr/>
        </p:nvSpPr>
        <p:spPr>
          <a:xfrm>
            <a:off x="793790" y="5976818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</a:t>
            </a:r>
            <a:endParaRPr lang="en-US" sz="175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283643" y="5177790"/>
            <a:ext cx="16097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5</a:t>
            </a:r>
            <a:endParaRPr lang="en-US" sz="2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</TotalTime>
  <Words>249</Words>
  <Application>Microsoft Office PowerPoint</Application>
  <PresentationFormat>Custom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Petrona Bold</vt:lpstr>
      <vt:lpstr>Arial</vt:lpstr>
      <vt:lpstr>Tw Cen MT</vt:lpstr>
      <vt:lpstr>Inter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Sonashree V</cp:lastModifiedBy>
  <cp:revision>2</cp:revision>
  <dcterms:created xsi:type="dcterms:W3CDTF">2025-03-01T10:40:08Z</dcterms:created>
  <dcterms:modified xsi:type="dcterms:W3CDTF">2025-03-01T10:45:59Z</dcterms:modified>
</cp:coreProperties>
</file>