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8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FFF00-A07A-4206-AAA4-F4B403400F2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FFF00-A07A-4206-AAA4-F4B403400F2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FFF00-A07A-4206-AAA4-F4B403400F2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FFF00-A07A-4206-AAA4-F4B403400F2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FFF00-A07A-4206-AAA4-F4B403400F2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FFF00-A07A-4206-AAA4-F4B403400F2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9FFF00-A07A-4206-AAA4-F4B403400F2E}" type="datetimeFigureOut">
              <a:rPr lang="en-US" smtClean="0"/>
              <a:t>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9FFF00-A07A-4206-AAA4-F4B403400F2E}" type="datetimeFigureOut">
              <a:rPr lang="en-US" smtClean="0"/>
              <a:t>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FFF00-A07A-4206-AAA4-F4B403400F2E}" type="datetimeFigureOut">
              <a:rPr lang="en-US" smtClean="0"/>
              <a:t>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FFF00-A07A-4206-AAA4-F4B403400F2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FFF00-A07A-4206-AAA4-F4B403400F2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7911-BDF3-43F0-A9BD-5C9D76EA8E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FFF00-A07A-4206-AAA4-F4B403400F2E}" type="datetimeFigureOut">
              <a:rPr lang="en-US" smtClean="0"/>
              <a:t>2/13/2014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7911-BDF3-43F0-A9BD-5C9D76EA8E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000" b="-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897562"/>
          </a:xfrm>
        </p:spPr>
        <p:txBody>
          <a:bodyPr>
            <a:normAutofit/>
          </a:bodyPr>
          <a:lstStyle/>
          <a:p>
            <a:r>
              <a:rPr lang="en-US" sz="7200" dirty="0" smtClean="0">
                <a:ln w="38100">
                  <a:solidFill>
                    <a:schemeClr val="tx1"/>
                  </a:solidFill>
                </a:ln>
                <a:solidFill>
                  <a:srgbClr val="C00000"/>
                </a:solidFill>
                <a:latin typeface="Broadway" pitchFamily="82" charset="0"/>
              </a:rPr>
              <a:t>Movie Ticket Booking System</a:t>
            </a:r>
            <a:endParaRPr lang="en-US" sz="7200" dirty="0">
              <a:ln w="38100">
                <a:solidFill>
                  <a:schemeClr val="tx1"/>
                </a:solidFill>
              </a:ln>
              <a:solidFill>
                <a:srgbClr val="C00000"/>
              </a:solidFill>
              <a:latin typeface="Broadway" pitchFamily="82" charset="0"/>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990600" y="2286000"/>
            <a:ext cx="7772400" cy="1470025"/>
          </a:xfrm>
        </p:spPr>
        <p:txBody>
          <a:bodyPr/>
          <a:lstStyle/>
          <a:p>
            <a:pPr algn="l"/>
            <a:r>
              <a:rPr lang="en-US" dirty="0" smtClean="0">
                <a:solidFill>
                  <a:srgbClr val="C00000"/>
                </a:solidFill>
              </a:rPr>
              <a:t>Thank You…</a:t>
            </a:r>
            <a:endParaRPr lang="en-US" dirty="0">
              <a:solidFill>
                <a:srgbClr val="C00000"/>
              </a:solidFill>
            </a:endParaRPr>
          </a:p>
        </p:txBody>
      </p:sp>
      <p:sp>
        <p:nvSpPr>
          <p:cNvPr id="6" name="Subtitle 5"/>
          <p:cNvSpPr>
            <a:spLocks noGrp="1"/>
          </p:cNvSpPr>
          <p:nvPr>
            <p:ph type="subTitle" idx="1"/>
          </p:nvPr>
        </p:nvSpPr>
        <p:spPr>
          <a:xfrm>
            <a:off x="2514600" y="3962400"/>
            <a:ext cx="6400800" cy="1752600"/>
          </a:xfrm>
        </p:spPr>
        <p:txBody>
          <a:bodyPr/>
          <a:lstStyle/>
          <a:p>
            <a:r>
              <a:rPr lang="en-US" dirty="0" smtClean="0">
                <a:solidFill>
                  <a:schemeClr val="tx1"/>
                </a:solidFill>
              </a:rPr>
              <a:t>BY</a:t>
            </a:r>
          </a:p>
          <a:p>
            <a:r>
              <a:rPr lang="en-US" dirty="0" smtClean="0">
                <a:solidFill>
                  <a:schemeClr val="tx1"/>
                </a:solidFill>
              </a:rPr>
              <a:t>Fortune, Nisha, Sonali</a:t>
            </a:r>
          </a:p>
          <a:p>
            <a:r>
              <a:rPr lang="en-US" dirty="0" smtClean="0">
                <a:solidFill>
                  <a:schemeClr val="tx1"/>
                </a:solidFill>
              </a:rPr>
              <a:t>BCA 2</a:t>
            </a:r>
            <a:r>
              <a:rPr lang="en-US" baseline="30000" dirty="0" smtClean="0">
                <a:solidFill>
                  <a:schemeClr val="tx1"/>
                </a:solidFill>
              </a:rPr>
              <a:t>nd</a:t>
            </a:r>
            <a:r>
              <a:rPr lang="en-US" dirty="0" smtClean="0">
                <a:solidFill>
                  <a:schemeClr val="tx1"/>
                </a:solidFill>
              </a:rPr>
              <a:t> Year</a:t>
            </a:r>
            <a:endParaRPr lang="en-US" dirty="0">
              <a:solidFill>
                <a:schemeClr val="tx1"/>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endParaRPr lang="en-US" i="1" dirty="0" smtClean="0">
              <a:latin typeface="Times New Roman" pitchFamily="18" charset="0"/>
              <a:cs typeface="Times New Roman" pitchFamily="18" charset="0"/>
            </a:endParaRPr>
          </a:p>
          <a:p>
            <a:pPr lvl="0"/>
            <a:r>
              <a:rPr lang="en-US" b="1" i="1" dirty="0" smtClean="0">
                <a:solidFill>
                  <a:srgbClr val="002060"/>
                </a:solidFill>
                <a:latin typeface="Times New Roman" pitchFamily="18" charset="0"/>
                <a:cs typeface="Times New Roman" pitchFamily="18" charset="0"/>
              </a:rPr>
              <a:t>This </a:t>
            </a:r>
            <a:r>
              <a:rPr lang="en-US" b="1" i="1" dirty="0">
                <a:solidFill>
                  <a:srgbClr val="002060"/>
                </a:solidFill>
                <a:latin typeface="Times New Roman" pitchFamily="18" charset="0"/>
                <a:cs typeface="Times New Roman" pitchFamily="18" charset="0"/>
              </a:rPr>
              <a:t>project is aimed to provide the customer an anytime service for booking the seat in cinema halls and to gather information about the </a:t>
            </a:r>
            <a:r>
              <a:rPr lang="en-US" b="1" i="1" dirty="0" smtClean="0">
                <a:solidFill>
                  <a:srgbClr val="002060"/>
                </a:solidFill>
                <a:latin typeface="Times New Roman" pitchFamily="18" charset="0"/>
                <a:cs typeface="Times New Roman" pitchFamily="18" charset="0"/>
              </a:rPr>
              <a:t>movie.</a:t>
            </a:r>
          </a:p>
          <a:p>
            <a:pPr lvl="0"/>
            <a:endParaRPr lang="en-US" b="1" dirty="0">
              <a:solidFill>
                <a:srgbClr val="002060"/>
              </a:solidFill>
              <a:latin typeface="Times New Roman" pitchFamily="18" charset="0"/>
              <a:cs typeface="Times New Roman" pitchFamily="18" charset="0"/>
            </a:endParaRPr>
          </a:p>
          <a:p>
            <a:r>
              <a:rPr kumimoji="0" lang="en-US" b="1" i="1"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Administrator can use the system to insert and delete data</a:t>
            </a:r>
            <a:r>
              <a:rPr kumimoji="0" lang="en-US" b="1" i="1" u="none" strike="noStrike" cap="none" normalizeH="0" dirty="0" smtClean="0">
                <a:ln>
                  <a:noFill/>
                </a:ln>
                <a:solidFill>
                  <a:srgbClr val="002060"/>
                </a:solidFill>
                <a:effectLst/>
                <a:latin typeface="Times New Roman" pitchFamily="18" charset="0"/>
                <a:ea typeface="Calibri" pitchFamily="34" charset="0"/>
                <a:cs typeface="Times New Roman" pitchFamily="18" charset="0"/>
              </a:rPr>
              <a:t> </a:t>
            </a:r>
            <a:r>
              <a:rPr kumimoji="0" lang="en-US" b="1" i="1"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which will update the webpage.</a:t>
            </a:r>
            <a:endParaRPr lang="en-US" b="1" dirty="0">
              <a:solidFill>
                <a:srgbClr val="002060"/>
              </a:solidFill>
            </a:endParaRPr>
          </a:p>
        </p:txBody>
      </p:sp>
      <p:pic>
        <p:nvPicPr>
          <p:cNvPr id="5" name="Picture 4" descr="introduction-page-title.jpg"/>
          <p:cNvPicPr>
            <a:picLocks noChangeAspect="1"/>
          </p:cNvPicPr>
          <p:nvPr/>
        </p:nvPicPr>
        <p:blipFill>
          <a:blip r:embed="rId3"/>
          <a:stretch>
            <a:fillRect/>
          </a:stretch>
        </p:blipFill>
        <p:spPr>
          <a:xfrm>
            <a:off x="1219200" y="609600"/>
            <a:ext cx="6172200" cy="781050"/>
          </a:xfrm>
          <a:prstGeom prst="rect">
            <a:avLst/>
          </a:prstGeom>
          <a:ln w="88900" cap="sq" cmpd="thickThin">
            <a:solidFill>
              <a:srgbClr val="000000"/>
            </a:solidFill>
            <a:prstDash val="solid"/>
            <a:miter lim="800000"/>
          </a:ln>
          <a:effectLst>
            <a:innerShdw blurRad="76200">
              <a:srgbClr val="000000"/>
            </a:innerShdw>
          </a:effectLst>
        </p:spPr>
      </p:pic>
      <p:sp>
        <p:nvSpPr>
          <p:cNvPr id="8" name="Title 7"/>
          <p:cNvSpPr>
            <a:spLocks noGrp="1"/>
          </p:cNvSpPr>
          <p:nvPr>
            <p:ph type="title"/>
          </p:nvPr>
        </p:nvSpPr>
        <p:spPr/>
        <p:txBody>
          <a:bodyPr/>
          <a:lstStyle/>
          <a:p>
            <a:r>
              <a:rPr lang="en-US" dirty="0" smtClean="0"/>
              <a:t> </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000"/>
                            </p:stCondLst>
                            <p:childTnLst>
                              <p:par>
                                <p:cTn id="18" presetID="15"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17409" name="Rectangle 1"/>
          <p:cNvSpPr>
            <a:spLocks noGrp="1" noChangeArrowheads="1"/>
          </p:cNvSpPr>
          <p:nvPr>
            <p:ph idx="1"/>
          </p:nvPr>
        </p:nvSpPr>
        <p:spPr bwMode="auto">
          <a:xfrm>
            <a:off x="381000" y="990600"/>
            <a:ext cx="8305799"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fontAlgn="base">
              <a:spcBef>
                <a:spcPct val="0"/>
              </a:spcBef>
              <a:spcAft>
                <a:spcPct val="0"/>
              </a:spcAft>
              <a:buFontTx/>
              <a:buChar char="•"/>
            </a:pPr>
            <a:r>
              <a:rPr lang="en-US" b="1" i="1" dirty="0" smtClean="0">
                <a:solidFill>
                  <a:srgbClr val="002060"/>
                </a:solidFill>
                <a:latin typeface="Times New Roman" pitchFamily="18" charset="0"/>
                <a:cs typeface="Times New Roman" pitchFamily="18" charset="0"/>
              </a:rPr>
              <a:t>This </a:t>
            </a:r>
            <a:r>
              <a:rPr lang="en-US" b="1" i="1" dirty="0">
                <a:solidFill>
                  <a:srgbClr val="002060"/>
                </a:solidFill>
                <a:latin typeface="Times New Roman" pitchFamily="18" charset="0"/>
                <a:cs typeface="Times New Roman" pitchFamily="18" charset="0"/>
              </a:rPr>
              <a:t>project will be useful for both promoters and customers equally. The promoters can promote the movie by displaying the movie in the movie showcase module. The customers can choose their movie according to their </a:t>
            </a:r>
            <a:r>
              <a:rPr lang="en-US" b="1" i="1" dirty="0" smtClean="0">
                <a:solidFill>
                  <a:srgbClr val="002060"/>
                </a:solidFill>
                <a:latin typeface="Times New Roman" pitchFamily="18" charset="0"/>
                <a:cs typeface="Times New Roman" pitchFamily="18" charset="0"/>
              </a:rPr>
              <a:t>choice.</a:t>
            </a:r>
          </a:p>
          <a:p>
            <a:pPr marL="0" lvl="0" indent="0" fontAlgn="base">
              <a:spcBef>
                <a:spcPct val="0"/>
              </a:spcBef>
              <a:spcAft>
                <a:spcPct val="0"/>
              </a:spcAft>
              <a:buFontTx/>
              <a:buChar char="•"/>
            </a:pPr>
            <a:endParaRPr lang="en-US" b="1" i="1" dirty="0" smtClean="0">
              <a:solidFill>
                <a:srgbClr val="002060"/>
              </a:solidFill>
              <a:latin typeface="Times New Roman" pitchFamily="18" charset="0"/>
              <a:cs typeface="Times New Roman" pitchFamily="18" charset="0"/>
            </a:endParaRPr>
          </a:p>
          <a:p>
            <a:pPr marL="0" lvl="0" indent="0" fontAlgn="base">
              <a:spcBef>
                <a:spcPct val="0"/>
              </a:spcBef>
              <a:spcAft>
                <a:spcPct val="0"/>
              </a:spcAft>
              <a:buFontTx/>
              <a:buChar char="•"/>
            </a:pPr>
            <a:r>
              <a:rPr lang="en-US" b="1" i="1" dirty="0">
                <a:solidFill>
                  <a:srgbClr val="002060"/>
                </a:solidFill>
                <a:latin typeface="Times New Roman" pitchFamily="18" charset="0"/>
                <a:cs typeface="Times New Roman" pitchFamily="18" charset="0"/>
              </a:rPr>
              <a:t>Cinema owner can inform to customers about new release and discount and also can get feedback from customer. </a:t>
            </a:r>
            <a:endParaRPr kumimoji="0" lang="en-US" b="1"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p:cTn id="7" dur="500" fill="hold"/>
                                        <p:tgtEl>
                                          <p:spTgt spid="1740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740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740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740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7409">
                                            <p:txEl>
                                              <p:pRg st="0" end="0"/>
                                            </p:txEl>
                                          </p:spTgt>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17409">
                                            <p:txEl>
                                              <p:pRg st="2" end="2"/>
                                            </p:txEl>
                                          </p:spTgt>
                                        </p:tgtEl>
                                        <p:attrNameLst>
                                          <p:attrName>style.visibility</p:attrName>
                                        </p:attrNameLst>
                                      </p:cBhvr>
                                      <p:to>
                                        <p:strVal val="visible"/>
                                      </p:to>
                                    </p:set>
                                    <p:anim calcmode="lin" valueType="num">
                                      <p:cBhvr>
                                        <p:cTn id="15" dur="500" fill="hold"/>
                                        <p:tgtEl>
                                          <p:spTgt spid="17409">
                                            <p:txEl>
                                              <p:pRg st="2" end="2"/>
                                            </p:txEl>
                                          </p:spTgt>
                                        </p:tgtEl>
                                        <p:attrNameLst>
                                          <p:attrName>ppt_w</p:attrName>
                                        </p:attrNameLst>
                                      </p:cBhvr>
                                      <p:tavLst>
                                        <p:tav tm="0">
                                          <p:val>
                                            <p:strVal val="#ppt_w*0.05"/>
                                          </p:val>
                                        </p:tav>
                                        <p:tav tm="100000">
                                          <p:val>
                                            <p:strVal val="#ppt_w"/>
                                          </p:val>
                                        </p:tav>
                                      </p:tavLst>
                                    </p:anim>
                                    <p:anim calcmode="lin" valueType="num">
                                      <p:cBhvr>
                                        <p:cTn id="16" dur="500" fill="hold"/>
                                        <p:tgtEl>
                                          <p:spTgt spid="17409">
                                            <p:txEl>
                                              <p:pRg st="2" end="2"/>
                                            </p:txEl>
                                          </p:spTgt>
                                        </p:tgtEl>
                                        <p:attrNameLst>
                                          <p:attrName>ppt_h</p:attrName>
                                        </p:attrNameLst>
                                      </p:cBhvr>
                                      <p:tavLst>
                                        <p:tav tm="0">
                                          <p:val>
                                            <p:strVal val="#ppt_h"/>
                                          </p:val>
                                        </p:tav>
                                        <p:tav tm="100000">
                                          <p:val>
                                            <p:strVal val="#ppt_h"/>
                                          </p:val>
                                        </p:tav>
                                      </p:tavLst>
                                    </p:anim>
                                    <p:anim calcmode="lin" valueType="num">
                                      <p:cBhvr>
                                        <p:cTn id="17" dur="500" fill="hold"/>
                                        <p:tgtEl>
                                          <p:spTgt spid="17409">
                                            <p:txEl>
                                              <p:pRg st="2" end="2"/>
                                            </p:txEl>
                                          </p:spTgt>
                                        </p:tgtEl>
                                        <p:attrNameLst>
                                          <p:attrName>ppt_x</p:attrName>
                                        </p:attrNameLst>
                                      </p:cBhvr>
                                      <p:tavLst>
                                        <p:tav tm="0">
                                          <p:val>
                                            <p:strVal val="#ppt_x-.2"/>
                                          </p:val>
                                        </p:tav>
                                        <p:tav tm="100000">
                                          <p:val>
                                            <p:strVal val="#ppt_x"/>
                                          </p:val>
                                        </p:tav>
                                      </p:tavLst>
                                    </p:anim>
                                    <p:anim calcmode="lin" valueType="num">
                                      <p:cBhvr>
                                        <p:cTn id="18" dur="500" fill="hold"/>
                                        <p:tgtEl>
                                          <p:spTgt spid="17409">
                                            <p:txEl>
                                              <p:pRg st="2" end="2"/>
                                            </p:txEl>
                                          </p:spTgt>
                                        </p:tgtEl>
                                        <p:attrNameLst>
                                          <p:attrName>ppt_y</p:attrName>
                                        </p:attrNameLst>
                                      </p:cBhvr>
                                      <p:tavLst>
                                        <p:tav tm="0">
                                          <p:val>
                                            <p:strVal val="#ppt_y"/>
                                          </p:val>
                                        </p:tav>
                                        <p:tav tm="100000">
                                          <p:val>
                                            <p:strVal val="#ppt_y"/>
                                          </p:val>
                                        </p:tav>
                                      </p:tavLst>
                                    </p:anim>
                                    <p:animEffect transition="in" filter="fade">
                                      <p:cBhvr>
                                        <p:cTn id="19" dur="500"/>
                                        <p:tgtEl>
                                          <p:spTgt spid="174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n w="38100">
                  <a:solidFill>
                    <a:srgbClr val="002060"/>
                  </a:solidFill>
                </a:ln>
                <a:solidFill>
                  <a:srgbClr val="00B0F0"/>
                </a:solidFill>
              </a:rPr>
              <a:t>Objectives</a:t>
            </a:r>
            <a:endParaRPr lang="en-US" sz="6000" b="1" dirty="0">
              <a:ln w="38100">
                <a:solidFill>
                  <a:srgbClr val="002060"/>
                </a:solidFill>
              </a:ln>
              <a:solidFill>
                <a:srgbClr val="00B0F0"/>
              </a:solidFill>
            </a:endParaRPr>
          </a:p>
        </p:txBody>
      </p:sp>
      <p:sp>
        <p:nvSpPr>
          <p:cNvPr id="3" name="Content Placeholder 2"/>
          <p:cNvSpPr>
            <a:spLocks noGrp="1"/>
          </p:cNvSpPr>
          <p:nvPr>
            <p:ph idx="1"/>
          </p:nvPr>
        </p:nvSpPr>
        <p:spPr/>
        <p:txBody>
          <a:bodyPr>
            <a:normAutofit/>
          </a:bodyPr>
          <a:lstStyle/>
          <a:p>
            <a:pPr lvl="0"/>
            <a:r>
              <a:rPr lang="en-US" b="1" i="1" dirty="0">
                <a:solidFill>
                  <a:srgbClr val="C00000"/>
                </a:solidFill>
                <a:latin typeface="Times New Roman" pitchFamily="18" charset="0"/>
                <a:cs typeface="Times New Roman" pitchFamily="18" charset="0"/>
              </a:rPr>
              <a:t>To provide anytime service for the customer</a:t>
            </a:r>
            <a:endParaRPr lang="en-US" dirty="0">
              <a:solidFill>
                <a:srgbClr val="C00000"/>
              </a:solidFill>
              <a:latin typeface="Times New Roman" pitchFamily="18" charset="0"/>
              <a:cs typeface="Times New Roman" pitchFamily="18" charset="0"/>
            </a:endParaRPr>
          </a:p>
          <a:p>
            <a:pPr lvl="0"/>
            <a:r>
              <a:rPr lang="en-US" b="1" i="1" dirty="0">
                <a:solidFill>
                  <a:srgbClr val="C00000"/>
                </a:solidFill>
                <a:latin typeface="Times New Roman" pitchFamily="18" charset="0"/>
                <a:cs typeface="Times New Roman" pitchFamily="18" charset="0"/>
              </a:rPr>
              <a:t>To minimize the number of staff at the ticket box</a:t>
            </a:r>
            <a:endParaRPr lang="en-US" dirty="0">
              <a:solidFill>
                <a:srgbClr val="C00000"/>
              </a:solidFill>
              <a:latin typeface="Times New Roman" pitchFamily="18" charset="0"/>
              <a:cs typeface="Times New Roman" pitchFamily="18" charset="0"/>
            </a:endParaRPr>
          </a:p>
          <a:p>
            <a:pPr lvl="0"/>
            <a:r>
              <a:rPr lang="en-US" b="1" i="1" dirty="0">
                <a:solidFill>
                  <a:srgbClr val="C00000"/>
                </a:solidFill>
                <a:latin typeface="Times New Roman" pitchFamily="18" charset="0"/>
                <a:cs typeface="Times New Roman" pitchFamily="18" charset="0"/>
              </a:rPr>
              <a:t>To promote the film on the internet</a:t>
            </a:r>
            <a:endParaRPr lang="en-US" dirty="0">
              <a:solidFill>
                <a:srgbClr val="C00000"/>
              </a:solidFill>
              <a:latin typeface="Times New Roman" pitchFamily="18" charset="0"/>
              <a:cs typeface="Times New Roman" pitchFamily="18" charset="0"/>
            </a:endParaRPr>
          </a:p>
          <a:p>
            <a:pPr lvl="0"/>
            <a:r>
              <a:rPr lang="en-US" b="1" i="1" dirty="0">
                <a:solidFill>
                  <a:srgbClr val="C00000"/>
                </a:solidFill>
                <a:latin typeface="Times New Roman" pitchFamily="18" charset="0"/>
                <a:cs typeface="Times New Roman" pitchFamily="18" charset="0"/>
              </a:rPr>
              <a:t>To increase the profit</a:t>
            </a:r>
            <a:endParaRPr lang="en-US" dirty="0">
              <a:solidFill>
                <a:srgbClr val="C00000"/>
              </a:solidFill>
              <a:latin typeface="Times New Roman" pitchFamily="18" charset="0"/>
              <a:cs typeface="Times New Roman" pitchFamily="18" charset="0"/>
            </a:endParaRPr>
          </a:p>
          <a:p>
            <a:r>
              <a:rPr lang="en-US" b="1" i="1" dirty="0">
                <a:solidFill>
                  <a:srgbClr val="C00000"/>
                </a:solidFill>
                <a:latin typeface="Times New Roman" pitchFamily="18" charset="0"/>
                <a:cs typeface="Times New Roman" pitchFamily="18" charset="0"/>
              </a:rPr>
              <a:t>To obtain statistic information from the booking record</a:t>
            </a:r>
            <a:endParaRPr lang="en-US" dirty="0">
              <a:solidFill>
                <a:srgbClr val="C00000"/>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900"/>
                            </p:stCondLst>
                            <p:childTnLst>
                              <p:par>
                                <p:cTn id="12" presetID="5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770" decel="100000"/>
                                        <p:tgtEl>
                                          <p:spTgt spid="3">
                                            <p:txEl>
                                              <p:pRg st="0" end="0"/>
                                            </p:txEl>
                                          </p:spTgt>
                                        </p:tgtEl>
                                      </p:cBhvr>
                                    </p:animEffect>
                                    <p:animScale>
                                      <p:cBhvr>
                                        <p:cTn id="15" dur="770" decel="100000"/>
                                        <p:tgtEl>
                                          <p:spTgt spid="3">
                                            <p:txEl>
                                              <p:pRg st="0" end="0"/>
                                            </p:txEl>
                                          </p:spTgt>
                                        </p:tgtEl>
                                      </p:cBhvr>
                                      <p:from x="10000" y="10000"/>
                                      <p:to x="200000" y="450000"/>
                                    </p:animScale>
                                    <p:animScale>
                                      <p:cBhvr>
                                        <p:cTn id="16" dur="1230" accel="100000" fill="hold">
                                          <p:stCondLst>
                                            <p:cond delay="770"/>
                                          </p:stCondLst>
                                        </p:cTn>
                                        <p:tgtEl>
                                          <p:spTgt spid="3">
                                            <p:txEl>
                                              <p:pRg st="0" end="0"/>
                                            </p:txEl>
                                          </p:spTgt>
                                        </p:tgtEl>
                                      </p:cBhvr>
                                      <p:from x="200000" y="450000"/>
                                      <p:to x="100000" y="100000"/>
                                    </p:animScale>
                                    <p:set>
                                      <p:cBhvr>
                                        <p:cTn id="17" dur="770" fill="hold"/>
                                        <p:tgtEl>
                                          <p:spTgt spid="3">
                                            <p:txEl>
                                              <p:pRg st="0" end="0"/>
                                            </p:txEl>
                                          </p:spTgt>
                                        </p:tgtEl>
                                        <p:attrNameLst>
                                          <p:attrName>ppt_x</p:attrName>
                                        </p:attrNameLst>
                                      </p:cBhvr>
                                      <p:to>
                                        <p:strVal val="(0.5)"/>
                                      </p:to>
                                    </p:set>
                                    <p:anim from="(0.5)" to="(#ppt_x)" calcmode="lin" valueType="num">
                                      <p:cBhvr>
                                        <p:cTn id="18" dur="1230" accel="100000" fill="hold">
                                          <p:stCondLst>
                                            <p:cond delay="770"/>
                                          </p:stCondLst>
                                        </p:cTn>
                                        <p:tgtEl>
                                          <p:spTgt spid="3">
                                            <p:txEl>
                                              <p:pRg st="0" end="0"/>
                                            </p:txEl>
                                          </p:spTgt>
                                        </p:tgtEl>
                                        <p:attrNameLst>
                                          <p:attrName>ppt_x</p:attrName>
                                        </p:attrNameLst>
                                      </p:cBhvr>
                                    </p:anim>
                                    <p:set>
                                      <p:cBhvr>
                                        <p:cTn id="19" dur="770" fill="hold"/>
                                        <p:tgtEl>
                                          <p:spTgt spid="3">
                                            <p:txEl>
                                              <p:pRg st="0" end="0"/>
                                            </p:txEl>
                                          </p:spTgt>
                                        </p:tgtEl>
                                        <p:attrNameLst>
                                          <p:attrName>ppt_y</p:attrName>
                                        </p:attrNameLst>
                                      </p:cBhvr>
                                      <p:to>
                                        <p:strVal val="(#ppt_y+0.4)"/>
                                      </p:to>
                                    </p:set>
                                    <p:anim from="(#ppt_y+0.4)" to="(#ppt_y)" calcmode="lin" valueType="num">
                                      <p:cBhvr>
                                        <p:cTn id="20" dur="1230" accel="100000" fill="hold">
                                          <p:stCondLst>
                                            <p:cond delay="770"/>
                                          </p:stCondLst>
                                        </p:cTn>
                                        <p:tgtEl>
                                          <p:spTgt spid="3">
                                            <p:txEl>
                                              <p:pRg st="0" end="0"/>
                                            </p:txEl>
                                          </p:spTgt>
                                        </p:tgtEl>
                                        <p:attrNameLst>
                                          <p:attrName>ppt_y</p:attrName>
                                        </p:attrNameLst>
                                      </p:cBhvr>
                                    </p:anim>
                                  </p:childTnLst>
                                </p:cTn>
                              </p:par>
                            </p:childTnLst>
                          </p:cTn>
                        </p:par>
                        <p:par>
                          <p:cTn id="21" fill="hold">
                            <p:stCondLst>
                              <p:cond delay="3900"/>
                            </p:stCondLst>
                            <p:childTnLst>
                              <p:par>
                                <p:cTn id="22" presetID="51"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770" decel="100000"/>
                                        <p:tgtEl>
                                          <p:spTgt spid="3">
                                            <p:txEl>
                                              <p:pRg st="1" end="1"/>
                                            </p:txEl>
                                          </p:spTgt>
                                        </p:tgtEl>
                                      </p:cBhvr>
                                    </p:animEffect>
                                    <p:animScale>
                                      <p:cBhvr>
                                        <p:cTn id="25" dur="770" decel="100000"/>
                                        <p:tgtEl>
                                          <p:spTgt spid="3">
                                            <p:txEl>
                                              <p:pRg st="1" end="1"/>
                                            </p:txEl>
                                          </p:spTgt>
                                        </p:tgtEl>
                                      </p:cBhvr>
                                      <p:from x="10000" y="10000"/>
                                      <p:to x="200000" y="450000"/>
                                    </p:animScale>
                                    <p:animScale>
                                      <p:cBhvr>
                                        <p:cTn id="26" dur="1230" accel="100000" fill="hold">
                                          <p:stCondLst>
                                            <p:cond delay="770"/>
                                          </p:stCondLst>
                                        </p:cTn>
                                        <p:tgtEl>
                                          <p:spTgt spid="3">
                                            <p:txEl>
                                              <p:pRg st="1" end="1"/>
                                            </p:txEl>
                                          </p:spTgt>
                                        </p:tgtEl>
                                      </p:cBhvr>
                                      <p:from x="200000" y="450000"/>
                                      <p:to x="100000" y="100000"/>
                                    </p:animScale>
                                    <p:set>
                                      <p:cBhvr>
                                        <p:cTn id="27" dur="770" fill="hold"/>
                                        <p:tgtEl>
                                          <p:spTgt spid="3">
                                            <p:txEl>
                                              <p:pRg st="1" end="1"/>
                                            </p:txEl>
                                          </p:spTgt>
                                        </p:tgtEl>
                                        <p:attrNameLst>
                                          <p:attrName>ppt_x</p:attrName>
                                        </p:attrNameLst>
                                      </p:cBhvr>
                                      <p:to>
                                        <p:strVal val="(0.5)"/>
                                      </p:to>
                                    </p:set>
                                    <p:anim from="(0.5)" to="(#ppt_x)" calcmode="lin" valueType="num">
                                      <p:cBhvr>
                                        <p:cTn id="28" dur="1230" accel="100000" fill="hold">
                                          <p:stCondLst>
                                            <p:cond delay="770"/>
                                          </p:stCondLst>
                                        </p:cTn>
                                        <p:tgtEl>
                                          <p:spTgt spid="3">
                                            <p:txEl>
                                              <p:pRg st="1" end="1"/>
                                            </p:txEl>
                                          </p:spTgt>
                                        </p:tgtEl>
                                        <p:attrNameLst>
                                          <p:attrName>ppt_x</p:attrName>
                                        </p:attrNameLst>
                                      </p:cBhvr>
                                    </p:anim>
                                    <p:set>
                                      <p:cBhvr>
                                        <p:cTn id="29" dur="770" fill="hold"/>
                                        <p:tgtEl>
                                          <p:spTgt spid="3">
                                            <p:txEl>
                                              <p:pRg st="1" end="1"/>
                                            </p:txEl>
                                          </p:spTgt>
                                        </p:tgtEl>
                                        <p:attrNameLst>
                                          <p:attrName>ppt_y</p:attrName>
                                        </p:attrNameLst>
                                      </p:cBhvr>
                                      <p:to>
                                        <p:strVal val="(#ppt_y+0.4)"/>
                                      </p:to>
                                    </p:set>
                                    <p:anim from="(#ppt_y+0.4)" to="(#ppt_y)" calcmode="lin" valueType="num">
                                      <p:cBhvr>
                                        <p:cTn id="30" dur="1230" accel="100000" fill="hold">
                                          <p:stCondLst>
                                            <p:cond delay="770"/>
                                          </p:stCondLst>
                                        </p:cTn>
                                        <p:tgtEl>
                                          <p:spTgt spid="3">
                                            <p:txEl>
                                              <p:pRg st="1" end="1"/>
                                            </p:txEl>
                                          </p:spTgt>
                                        </p:tgtEl>
                                        <p:attrNameLst>
                                          <p:attrName>ppt_y</p:attrName>
                                        </p:attrNameLst>
                                      </p:cBhvr>
                                    </p:anim>
                                  </p:childTnLst>
                                </p:cTn>
                              </p:par>
                            </p:childTnLst>
                          </p:cTn>
                        </p:par>
                        <p:par>
                          <p:cTn id="31" fill="hold">
                            <p:stCondLst>
                              <p:cond delay="5900"/>
                            </p:stCondLst>
                            <p:childTnLst>
                              <p:par>
                                <p:cTn id="32" presetID="51" presetClass="entr" presetSubtype="0" fill="hold" grpId="0"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770" decel="100000"/>
                                        <p:tgtEl>
                                          <p:spTgt spid="3">
                                            <p:txEl>
                                              <p:pRg st="2" end="2"/>
                                            </p:txEl>
                                          </p:spTgt>
                                        </p:tgtEl>
                                      </p:cBhvr>
                                    </p:animEffect>
                                    <p:animScale>
                                      <p:cBhvr>
                                        <p:cTn id="35" dur="770" decel="100000"/>
                                        <p:tgtEl>
                                          <p:spTgt spid="3">
                                            <p:txEl>
                                              <p:pRg st="2" end="2"/>
                                            </p:txEl>
                                          </p:spTgt>
                                        </p:tgtEl>
                                      </p:cBhvr>
                                      <p:from x="10000" y="10000"/>
                                      <p:to x="200000" y="450000"/>
                                    </p:animScale>
                                    <p:animScale>
                                      <p:cBhvr>
                                        <p:cTn id="36" dur="1230" accel="100000" fill="hold">
                                          <p:stCondLst>
                                            <p:cond delay="770"/>
                                          </p:stCondLst>
                                        </p:cTn>
                                        <p:tgtEl>
                                          <p:spTgt spid="3">
                                            <p:txEl>
                                              <p:pRg st="2" end="2"/>
                                            </p:txEl>
                                          </p:spTgt>
                                        </p:tgtEl>
                                      </p:cBhvr>
                                      <p:from x="200000" y="450000"/>
                                      <p:to x="100000" y="100000"/>
                                    </p:animScale>
                                    <p:set>
                                      <p:cBhvr>
                                        <p:cTn id="37" dur="770" fill="hold"/>
                                        <p:tgtEl>
                                          <p:spTgt spid="3">
                                            <p:txEl>
                                              <p:pRg st="2" end="2"/>
                                            </p:txEl>
                                          </p:spTgt>
                                        </p:tgtEl>
                                        <p:attrNameLst>
                                          <p:attrName>ppt_x</p:attrName>
                                        </p:attrNameLst>
                                      </p:cBhvr>
                                      <p:to>
                                        <p:strVal val="(0.5)"/>
                                      </p:to>
                                    </p:set>
                                    <p:anim from="(0.5)" to="(#ppt_x)" calcmode="lin" valueType="num">
                                      <p:cBhvr>
                                        <p:cTn id="38" dur="1230" accel="100000" fill="hold">
                                          <p:stCondLst>
                                            <p:cond delay="770"/>
                                          </p:stCondLst>
                                        </p:cTn>
                                        <p:tgtEl>
                                          <p:spTgt spid="3">
                                            <p:txEl>
                                              <p:pRg st="2" end="2"/>
                                            </p:txEl>
                                          </p:spTgt>
                                        </p:tgtEl>
                                        <p:attrNameLst>
                                          <p:attrName>ppt_x</p:attrName>
                                        </p:attrNameLst>
                                      </p:cBhvr>
                                    </p:anim>
                                    <p:set>
                                      <p:cBhvr>
                                        <p:cTn id="39" dur="770" fill="hold"/>
                                        <p:tgtEl>
                                          <p:spTgt spid="3">
                                            <p:txEl>
                                              <p:pRg st="2" end="2"/>
                                            </p:txEl>
                                          </p:spTgt>
                                        </p:tgtEl>
                                        <p:attrNameLst>
                                          <p:attrName>ppt_y</p:attrName>
                                        </p:attrNameLst>
                                      </p:cBhvr>
                                      <p:to>
                                        <p:strVal val="(#ppt_y+0.4)"/>
                                      </p:to>
                                    </p:set>
                                    <p:anim from="(#ppt_y+0.4)" to="(#ppt_y)" calcmode="lin" valueType="num">
                                      <p:cBhvr>
                                        <p:cTn id="40" dur="1230" accel="100000" fill="hold">
                                          <p:stCondLst>
                                            <p:cond delay="770"/>
                                          </p:stCondLst>
                                        </p:cTn>
                                        <p:tgtEl>
                                          <p:spTgt spid="3">
                                            <p:txEl>
                                              <p:pRg st="2" end="2"/>
                                            </p:txEl>
                                          </p:spTgt>
                                        </p:tgtEl>
                                        <p:attrNameLst>
                                          <p:attrName>ppt_y</p:attrName>
                                        </p:attrNameLst>
                                      </p:cBhvr>
                                    </p:anim>
                                  </p:childTnLst>
                                </p:cTn>
                              </p:par>
                            </p:childTnLst>
                          </p:cTn>
                        </p:par>
                        <p:par>
                          <p:cTn id="41" fill="hold">
                            <p:stCondLst>
                              <p:cond delay="7900"/>
                            </p:stCondLst>
                            <p:childTnLst>
                              <p:par>
                                <p:cTn id="42" presetID="51" presetClass="entr" presetSubtype="0" fill="hold" grpId="0" nodeType="after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770" decel="100000"/>
                                        <p:tgtEl>
                                          <p:spTgt spid="3">
                                            <p:txEl>
                                              <p:pRg st="3" end="3"/>
                                            </p:txEl>
                                          </p:spTgt>
                                        </p:tgtEl>
                                      </p:cBhvr>
                                    </p:animEffect>
                                    <p:animScale>
                                      <p:cBhvr>
                                        <p:cTn id="45" dur="770" decel="100000"/>
                                        <p:tgtEl>
                                          <p:spTgt spid="3">
                                            <p:txEl>
                                              <p:pRg st="3" end="3"/>
                                            </p:txEl>
                                          </p:spTgt>
                                        </p:tgtEl>
                                      </p:cBhvr>
                                      <p:from x="10000" y="10000"/>
                                      <p:to x="200000" y="450000"/>
                                    </p:animScale>
                                    <p:animScale>
                                      <p:cBhvr>
                                        <p:cTn id="46" dur="1230" accel="100000" fill="hold">
                                          <p:stCondLst>
                                            <p:cond delay="770"/>
                                          </p:stCondLst>
                                        </p:cTn>
                                        <p:tgtEl>
                                          <p:spTgt spid="3">
                                            <p:txEl>
                                              <p:pRg st="3" end="3"/>
                                            </p:txEl>
                                          </p:spTgt>
                                        </p:tgtEl>
                                      </p:cBhvr>
                                      <p:from x="200000" y="450000"/>
                                      <p:to x="100000" y="100000"/>
                                    </p:animScale>
                                    <p:set>
                                      <p:cBhvr>
                                        <p:cTn id="47" dur="770" fill="hold"/>
                                        <p:tgtEl>
                                          <p:spTgt spid="3">
                                            <p:txEl>
                                              <p:pRg st="3" end="3"/>
                                            </p:txEl>
                                          </p:spTgt>
                                        </p:tgtEl>
                                        <p:attrNameLst>
                                          <p:attrName>ppt_x</p:attrName>
                                        </p:attrNameLst>
                                      </p:cBhvr>
                                      <p:to>
                                        <p:strVal val="(0.5)"/>
                                      </p:to>
                                    </p:set>
                                    <p:anim from="(0.5)" to="(#ppt_x)" calcmode="lin" valueType="num">
                                      <p:cBhvr>
                                        <p:cTn id="48" dur="1230" accel="100000" fill="hold">
                                          <p:stCondLst>
                                            <p:cond delay="770"/>
                                          </p:stCondLst>
                                        </p:cTn>
                                        <p:tgtEl>
                                          <p:spTgt spid="3">
                                            <p:txEl>
                                              <p:pRg st="3" end="3"/>
                                            </p:txEl>
                                          </p:spTgt>
                                        </p:tgtEl>
                                        <p:attrNameLst>
                                          <p:attrName>ppt_x</p:attrName>
                                        </p:attrNameLst>
                                      </p:cBhvr>
                                    </p:anim>
                                    <p:set>
                                      <p:cBhvr>
                                        <p:cTn id="49" dur="770" fill="hold"/>
                                        <p:tgtEl>
                                          <p:spTgt spid="3">
                                            <p:txEl>
                                              <p:pRg st="3" end="3"/>
                                            </p:txEl>
                                          </p:spTgt>
                                        </p:tgtEl>
                                        <p:attrNameLst>
                                          <p:attrName>ppt_y</p:attrName>
                                        </p:attrNameLst>
                                      </p:cBhvr>
                                      <p:to>
                                        <p:strVal val="(#ppt_y+0.4)"/>
                                      </p:to>
                                    </p:set>
                                    <p:anim from="(#ppt_y+0.4)" to="(#ppt_y)" calcmode="lin" valueType="num">
                                      <p:cBhvr>
                                        <p:cTn id="50" dur="1230" accel="100000" fill="hold">
                                          <p:stCondLst>
                                            <p:cond delay="770"/>
                                          </p:stCondLst>
                                        </p:cTn>
                                        <p:tgtEl>
                                          <p:spTgt spid="3">
                                            <p:txEl>
                                              <p:pRg st="3" end="3"/>
                                            </p:txEl>
                                          </p:spTgt>
                                        </p:tgtEl>
                                        <p:attrNameLst>
                                          <p:attrName>ppt_y</p:attrName>
                                        </p:attrNameLst>
                                      </p:cBhvr>
                                    </p:anim>
                                  </p:childTnLst>
                                </p:cTn>
                              </p:par>
                            </p:childTnLst>
                          </p:cTn>
                        </p:par>
                        <p:par>
                          <p:cTn id="51" fill="hold">
                            <p:stCondLst>
                              <p:cond delay="9900"/>
                            </p:stCondLst>
                            <p:childTnLst>
                              <p:par>
                                <p:cTn id="52" presetID="51" presetClass="entr" presetSubtype="0" fill="hold" grpId="0" nodeType="after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770" decel="100000"/>
                                        <p:tgtEl>
                                          <p:spTgt spid="3">
                                            <p:txEl>
                                              <p:pRg st="4" end="4"/>
                                            </p:txEl>
                                          </p:spTgt>
                                        </p:tgtEl>
                                      </p:cBhvr>
                                    </p:animEffect>
                                    <p:animScale>
                                      <p:cBhvr>
                                        <p:cTn id="55" dur="770" decel="100000"/>
                                        <p:tgtEl>
                                          <p:spTgt spid="3">
                                            <p:txEl>
                                              <p:pRg st="4" end="4"/>
                                            </p:txEl>
                                          </p:spTgt>
                                        </p:tgtEl>
                                      </p:cBhvr>
                                      <p:from x="10000" y="10000"/>
                                      <p:to x="200000" y="450000"/>
                                    </p:animScale>
                                    <p:animScale>
                                      <p:cBhvr>
                                        <p:cTn id="56" dur="1230" accel="100000" fill="hold">
                                          <p:stCondLst>
                                            <p:cond delay="770"/>
                                          </p:stCondLst>
                                        </p:cTn>
                                        <p:tgtEl>
                                          <p:spTgt spid="3">
                                            <p:txEl>
                                              <p:pRg st="4" end="4"/>
                                            </p:txEl>
                                          </p:spTgt>
                                        </p:tgtEl>
                                      </p:cBhvr>
                                      <p:from x="200000" y="450000"/>
                                      <p:to x="100000" y="100000"/>
                                    </p:animScale>
                                    <p:set>
                                      <p:cBhvr>
                                        <p:cTn id="57" dur="770" fill="hold"/>
                                        <p:tgtEl>
                                          <p:spTgt spid="3">
                                            <p:txEl>
                                              <p:pRg st="4" end="4"/>
                                            </p:txEl>
                                          </p:spTgt>
                                        </p:tgtEl>
                                        <p:attrNameLst>
                                          <p:attrName>ppt_x</p:attrName>
                                        </p:attrNameLst>
                                      </p:cBhvr>
                                      <p:to>
                                        <p:strVal val="(0.5)"/>
                                      </p:to>
                                    </p:set>
                                    <p:anim from="(0.5)" to="(#ppt_x)" calcmode="lin" valueType="num">
                                      <p:cBhvr>
                                        <p:cTn id="58" dur="1230" accel="100000" fill="hold">
                                          <p:stCondLst>
                                            <p:cond delay="770"/>
                                          </p:stCondLst>
                                        </p:cTn>
                                        <p:tgtEl>
                                          <p:spTgt spid="3">
                                            <p:txEl>
                                              <p:pRg st="4" end="4"/>
                                            </p:txEl>
                                          </p:spTgt>
                                        </p:tgtEl>
                                        <p:attrNameLst>
                                          <p:attrName>ppt_x</p:attrName>
                                        </p:attrNameLst>
                                      </p:cBhvr>
                                    </p:anim>
                                    <p:set>
                                      <p:cBhvr>
                                        <p:cTn id="59" dur="770" fill="hold"/>
                                        <p:tgtEl>
                                          <p:spTgt spid="3">
                                            <p:txEl>
                                              <p:pRg st="4" end="4"/>
                                            </p:txEl>
                                          </p:spTgt>
                                        </p:tgtEl>
                                        <p:attrNameLst>
                                          <p:attrName>ppt_y</p:attrName>
                                        </p:attrNameLst>
                                      </p:cBhvr>
                                      <p:to>
                                        <p:strVal val="(#ppt_y+0.4)"/>
                                      </p:to>
                                    </p:set>
                                    <p:anim from="(#ppt_y+0.4)" to="(#ppt_y)" calcmode="lin" valueType="num">
                                      <p:cBhvr>
                                        <p:cTn id="60" dur="1230" accel="100000" fill="hold">
                                          <p:stCondLst>
                                            <p:cond delay="770"/>
                                          </p:stCondLst>
                                        </p:cTn>
                                        <p:tgtEl>
                                          <p:spTgt spid="3">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lvl="1" algn="ctr" rtl="0">
              <a:spcBef>
                <a:spcPct val="0"/>
              </a:spcBef>
            </a:pPr>
            <a:r>
              <a:rPr lang="en-US" sz="3600" b="1" i="1" u="sng" dirty="0" smtClean="0">
                <a:solidFill>
                  <a:srgbClr val="C00000"/>
                </a:solidFill>
                <a:latin typeface="Times New Roman" pitchFamily="18" charset="0"/>
                <a:cs typeface="Times New Roman" pitchFamily="18" charset="0"/>
              </a:rPr>
              <a:t>Some </a:t>
            </a:r>
            <a:r>
              <a:rPr lang="en-US" sz="3600" b="1" i="1" u="sng" dirty="0">
                <a:solidFill>
                  <a:srgbClr val="C00000"/>
                </a:solidFill>
                <a:latin typeface="Times New Roman" pitchFamily="18" charset="0"/>
                <a:cs typeface="Times New Roman" pitchFamily="18" charset="0"/>
              </a:rPr>
              <a:t>A</a:t>
            </a:r>
            <a:r>
              <a:rPr lang="en-US" sz="3600" b="1" i="1" u="sng" dirty="0" smtClean="0">
                <a:solidFill>
                  <a:srgbClr val="C00000"/>
                </a:solidFill>
                <a:latin typeface="Times New Roman" pitchFamily="18" charset="0"/>
                <a:cs typeface="Times New Roman" pitchFamily="18" charset="0"/>
              </a:rPr>
              <a:t>dditional Objectives:</a:t>
            </a:r>
            <a:br>
              <a:rPr lang="en-US" sz="3600" b="1" i="1" u="sng" dirty="0" smtClean="0">
                <a:solidFill>
                  <a:srgbClr val="C00000"/>
                </a:solidFill>
                <a:latin typeface="Times New Roman" pitchFamily="18" charset="0"/>
                <a:cs typeface="Times New Roman" pitchFamily="18" charset="0"/>
              </a:rPr>
            </a:br>
            <a:r>
              <a:rPr lang="en-US" dirty="0" smtClean="0">
                <a:solidFill>
                  <a:srgbClr val="C00000"/>
                </a:solidFill>
              </a:rPr>
              <a:t> </a:t>
            </a:r>
            <a:endParaRPr lang="en-US"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a:bodyPr>
          <a:lstStyle/>
          <a:p>
            <a:pPr lvl="1">
              <a:buNone/>
            </a:pPr>
            <a:endParaRPr lang="en-US" i="1" u="sng" dirty="0" smtClean="0">
              <a:latin typeface="Times New Roman" pitchFamily="18" charset="0"/>
              <a:cs typeface="Times New Roman" pitchFamily="18" charset="0"/>
            </a:endParaRPr>
          </a:p>
          <a:p>
            <a:pPr lvl="1"/>
            <a:r>
              <a:rPr lang="en-US" b="1" i="1" dirty="0" smtClean="0">
                <a:solidFill>
                  <a:srgbClr val="7030A0"/>
                </a:solidFill>
                <a:latin typeface="Times New Roman" pitchFamily="18" charset="0"/>
                <a:cs typeface="Times New Roman" pitchFamily="18" charset="0"/>
              </a:rPr>
              <a:t>Enhancement</a:t>
            </a:r>
          </a:p>
          <a:p>
            <a:pPr lvl="1"/>
            <a:r>
              <a:rPr lang="en-US" b="1" i="1" dirty="0" smtClean="0">
                <a:solidFill>
                  <a:srgbClr val="7030A0"/>
                </a:solidFill>
                <a:latin typeface="Times New Roman" pitchFamily="18" charset="0"/>
                <a:cs typeface="Times New Roman" pitchFamily="18" charset="0"/>
              </a:rPr>
              <a:t>Automation</a:t>
            </a:r>
          </a:p>
          <a:p>
            <a:pPr lvl="1"/>
            <a:r>
              <a:rPr lang="en-US" b="1" i="1" dirty="0" smtClean="0">
                <a:solidFill>
                  <a:srgbClr val="7030A0"/>
                </a:solidFill>
                <a:latin typeface="Times New Roman" pitchFamily="18" charset="0"/>
                <a:cs typeface="Times New Roman" pitchFamily="18" charset="0"/>
              </a:rPr>
              <a:t>Accuracy</a:t>
            </a:r>
          </a:p>
          <a:p>
            <a:pPr lvl="1"/>
            <a:r>
              <a:rPr lang="en-US" b="1" i="1" dirty="0" smtClean="0">
                <a:solidFill>
                  <a:srgbClr val="7030A0"/>
                </a:solidFill>
                <a:latin typeface="Times New Roman" pitchFamily="18" charset="0"/>
                <a:cs typeface="Times New Roman" pitchFamily="18" charset="0"/>
              </a:rPr>
              <a:t>User-friendliness</a:t>
            </a:r>
          </a:p>
          <a:p>
            <a:pPr lvl="1"/>
            <a:r>
              <a:rPr lang="en-US" b="1" i="1" dirty="0" smtClean="0">
                <a:solidFill>
                  <a:srgbClr val="7030A0"/>
                </a:solidFill>
                <a:latin typeface="Times New Roman" pitchFamily="18" charset="0"/>
                <a:cs typeface="Times New Roman" pitchFamily="18" charset="0"/>
              </a:rPr>
              <a:t>Availability</a:t>
            </a:r>
          </a:p>
          <a:p>
            <a:pPr lvl="1"/>
            <a:r>
              <a:rPr lang="en-US" b="1" i="1" dirty="0" smtClean="0">
                <a:solidFill>
                  <a:srgbClr val="7030A0"/>
                </a:solidFill>
                <a:latin typeface="Times New Roman" pitchFamily="18" charset="0"/>
                <a:cs typeface="Times New Roman" pitchFamily="18" charset="0"/>
              </a:rPr>
              <a:t>Low Cost</a:t>
            </a:r>
          </a:p>
          <a:p>
            <a:pPr lvl="1"/>
            <a:r>
              <a:rPr lang="en-US" b="1" i="1" dirty="0" smtClean="0">
                <a:solidFill>
                  <a:srgbClr val="7030A0"/>
                </a:solidFill>
                <a:latin typeface="Times New Roman" pitchFamily="18" charset="0"/>
                <a:cs typeface="Times New Roman" pitchFamily="18" charset="0"/>
              </a:rPr>
              <a:t>Reusability</a:t>
            </a:r>
          </a:p>
          <a:p>
            <a:pPr lvl="1"/>
            <a:r>
              <a:rPr lang="en-US" b="1" i="1" dirty="0" smtClean="0">
                <a:solidFill>
                  <a:srgbClr val="7030A0"/>
                </a:solidFill>
                <a:latin typeface="Times New Roman" pitchFamily="18" charset="0"/>
                <a:cs typeface="Times New Roman" pitchFamily="18" charset="0"/>
              </a:rPr>
              <a:t>Security</a:t>
            </a:r>
            <a:endParaRPr lang="en-US" b="1" dirty="0">
              <a:solidFill>
                <a:srgbClr val="7030A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Marketing_Ch1_Pt3_Marketing_Objectives.jpg"/>
          <p:cNvPicPr>
            <a:picLocks noChangeAspect="1"/>
          </p:cNvPicPr>
          <p:nvPr/>
        </p:nvPicPr>
        <p:blipFill>
          <a:blip r:embed="rId3"/>
          <a:stretch>
            <a:fillRect/>
          </a:stretch>
        </p:blipFill>
        <p:spPr>
          <a:xfrm>
            <a:off x="4038600" y="2209800"/>
            <a:ext cx="4800600" cy="3886200"/>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700"/>
                            </p:stCondLst>
                            <p:childTnLst>
                              <p:par>
                                <p:cTn id="13" presetID="40" presetClass="entr" presetSubtype="0" fill="hold" grpId="0" nodeType="after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370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5600"/>
                            </p:stCondLst>
                            <p:childTnLst>
                              <p:par>
                                <p:cTn id="25" presetID="40" presetClass="entr" presetSubtype="0" fill="hold" grpId="0" nodeType="afterEffect">
                                  <p:stCondLst>
                                    <p:cond delay="0"/>
                                  </p:stCondLst>
                                  <p:iterate type="lt">
                                    <p:tmPct val="10000"/>
                                  </p:iterate>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7300"/>
                            </p:stCondLst>
                            <p:childTnLst>
                              <p:par>
                                <p:cTn id="31" presetID="40" presetClass="entr" presetSubtype="0" fill="hold" grpId="0" nodeType="afterEffect">
                                  <p:stCondLst>
                                    <p:cond delay="0"/>
                                  </p:stCondLst>
                                  <p:iterate type="lt">
                                    <p:tmPct val="10000"/>
                                  </p:iterate>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9900"/>
                            </p:stCondLst>
                            <p:childTnLst>
                              <p:par>
                                <p:cTn id="37" presetID="40" presetClass="entr" presetSubtype="0" fill="hold" grpId="0" nodeType="afterEffect">
                                  <p:stCondLst>
                                    <p:cond delay="0"/>
                                  </p:stCondLst>
                                  <p:iterate type="lt">
                                    <p:tmPct val="10000"/>
                                  </p:iterate>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12000"/>
                            </p:stCondLst>
                            <p:childTnLst>
                              <p:par>
                                <p:cTn id="43" presetID="40" presetClass="entr" presetSubtype="0" fill="hold" grpId="0" nodeType="after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8" fill="hold">
                            <p:stCondLst>
                              <p:cond delay="13600"/>
                            </p:stCondLst>
                            <p:childTnLst>
                              <p:par>
                                <p:cTn id="49" presetID="40" presetClass="entr" presetSubtype="0" fill="hold" grpId="0" nodeType="afterEffect">
                                  <p:stCondLst>
                                    <p:cond delay="0"/>
                                  </p:stCondLst>
                                  <p:iterate type="lt">
                                    <p:tmPct val="10000"/>
                                  </p:iterate>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54" fill="hold">
                            <p:stCondLst>
                              <p:cond delay="15600"/>
                            </p:stCondLst>
                            <p:childTnLst>
                              <p:par>
                                <p:cTn id="55" presetID="40" presetClass="entr" presetSubtype="0" fill="hold" grpId="0" nodeType="afterEffect">
                                  <p:stCondLst>
                                    <p:cond delay="0"/>
                                  </p:stCondLst>
                                  <p:iterate type="lt">
                                    <p:tmPct val="10000"/>
                                  </p:iterate>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n>
                  <a:solidFill>
                    <a:srgbClr val="7030A0"/>
                  </a:solidFill>
                </a:ln>
              </a:rPr>
              <a:t>Input of the Project</a:t>
            </a:r>
            <a:endParaRPr lang="en-US" sz="5400" dirty="0">
              <a:ln>
                <a:solidFill>
                  <a:srgbClr val="7030A0"/>
                </a:solidFill>
              </a:ln>
            </a:endParaRPr>
          </a:p>
        </p:txBody>
      </p:sp>
      <p:sp>
        <p:nvSpPr>
          <p:cNvPr id="3" name="Content Placeholder 2"/>
          <p:cNvSpPr>
            <a:spLocks noGrp="1"/>
          </p:cNvSpPr>
          <p:nvPr>
            <p:ph idx="1"/>
          </p:nvPr>
        </p:nvSpPr>
        <p:spPr/>
        <p:txBody>
          <a:bodyPr>
            <a:normAutofit/>
          </a:bodyPr>
          <a:lstStyle/>
          <a:p>
            <a:pPr lvl="0"/>
            <a:endParaRPr lang="en-US" sz="2800" b="1" i="1" dirty="0" smtClean="0">
              <a:latin typeface="Times New Roman" pitchFamily="18" charset="0"/>
              <a:cs typeface="Times New Roman" pitchFamily="18" charset="0"/>
            </a:endParaRPr>
          </a:p>
          <a:p>
            <a:pPr lvl="0"/>
            <a:r>
              <a:rPr lang="en-US" sz="2800" b="1" i="1" dirty="0" smtClean="0">
                <a:solidFill>
                  <a:srgbClr val="C00000"/>
                </a:solidFill>
                <a:latin typeface="Times New Roman" pitchFamily="18" charset="0"/>
                <a:cs typeface="Times New Roman" pitchFamily="18" charset="0"/>
              </a:rPr>
              <a:t>Account Details</a:t>
            </a:r>
            <a:r>
              <a:rPr lang="en-US" sz="2800" b="1" i="1" dirty="0" smtClean="0">
                <a:latin typeface="Times New Roman" pitchFamily="18" charset="0"/>
                <a:cs typeface="Times New Roman" pitchFamily="18" charset="0"/>
              </a:rPr>
              <a:t>:</a:t>
            </a:r>
          </a:p>
          <a:p>
            <a:pPr lvl="0">
              <a:buNone/>
            </a:pPr>
            <a:r>
              <a:rPr lang="en-US" sz="2800" i="1" dirty="0" smtClean="0">
                <a:latin typeface="Times New Roman" pitchFamily="18" charset="0"/>
                <a:cs typeface="Times New Roman" pitchFamily="18" charset="0"/>
              </a:rPr>
              <a:t>			Login </a:t>
            </a:r>
            <a:r>
              <a:rPr lang="en-US" sz="2800" i="1" dirty="0">
                <a:latin typeface="Times New Roman" pitchFamily="18" charset="0"/>
                <a:cs typeface="Times New Roman" pitchFamily="18" charset="0"/>
              </a:rPr>
              <a:t>Id, Password and </a:t>
            </a:r>
            <a:r>
              <a:rPr lang="en-US" sz="2800" i="1" dirty="0" smtClean="0">
                <a:latin typeface="Times New Roman" pitchFamily="18" charset="0"/>
                <a:cs typeface="Times New Roman" pitchFamily="18" charset="0"/>
              </a:rPr>
              <a:t>Username</a:t>
            </a:r>
          </a:p>
          <a:p>
            <a:pPr lvl="0">
              <a:buNone/>
            </a:pPr>
            <a:endParaRPr lang="en-US" sz="2800" dirty="0">
              <a:latin typeface="Times New Roman" pitchFamily="18" charset="0"/>
              <a:cs typeface="Times New Roman" pitchFamily="18" charset="0"/>
            </a:endParaRPr>
          </a:p>
          <a:p>
            <a:pPr lvl="0"/>
            <a:r>
              <a:rPr lang="en-US" sz="2800" b="1" i="1" dirty="0">
                <a:solidFill>
                  <a:srgbClr val="C00000"/>
                </a:solidFill>
                <a:latin typeface="Times New Roman" pitchFamily="18" charset="0"/>
                <a:cs typeface="Times New Roman" pitchFamily="18" charset="0"/>
              </a:rPr>
              <a:t>Movie </a:t>
            </a:r>
            <a:r>
              <a:rPr lang="en-US" sz="2800" b="1" i="1" dirty="0" smtClean="0">
                <a:solidFill>
                  <a:srgbClr val="C00000"/>
                </a:solidFill>
                <a:latin typeface="Times New Roman" pitchFamily="18" charset="0"/>
                <a:cs typeface="Times New Roman" pitchFamily="18" charset="0"/>
              </a:rPr>
              <a:t>Details</a:t>
            </a:r>
            <a:r>
              <a:rPr lang="en-US" sz="2800" b="1" i="1" dirty="0" smtClean="0">
                <a:latin typeface="Times New Roman" pitchFamily="18" charset="0"/>
                <a:cs typeface="Times New Roman" pitchFamily="18" charset="0"/>
              </a:rPr>
              <a:t>:</a:t>
            </a:r>
          </a:p>
          <a:p>
            <a:pPr lvl="0">
              <a:buNone/>
            </a:pPr>
            <a:r>
              <a:rPr lang="en-US" sz="2800" b="1" i="1" dirty="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Cast</a:t>
            </a: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Genre</a:t>
            </a: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Release Date </a:t>
            </a:r>
            <a:r>
              <a:rPr lang="en-US" sz="2800" i="1" dirty="0">
                <a:latin typeface="Times New Roman" pitchFamily="18" charset="0"/>
                <a:cs typeface="Times New Roman" pitchFamily="18" charset="0"/>
              </a:rPr>
              <a:t>and </a:t>
            </a:r>
            <a:r>
              <a:rPr lang="en-US" sz="2800" i="1" dirty="0" smtClean="0">
                <a:latin typeface="Times New Roman" pitchFamily="18" charset="0"/>
                <a:cs typeface="Times New Roman" pitchFamily="18" charset="0"/>
              </a:rPr>
              <a:t>Price </a:t>
            </a:r>
            <a:r>
              <a:rPr lang="en-US" sz="2800" i="1" dirty="0">
                <a:latin typeface="Times New Roman" pitchFamily="18" charset="0"/>
                <a:cs typeface="Times New Roman" pitchFamily="18" charset="0"/>
              </a:rPr>
              <a:t>of ticket</a:t>
            </a:r>
            <a:endParaRPr lang="en-US" sz="28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34"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from="(-#ppt_w/2)" to="(#ppt_x)" calcmode="lin" valueType="num">
                                      <p:cBhvr>
                                        <p:cTn id="13" dur="600" fill="hold">
                                          <p:stCondLst>
                                            <p:cond delay="0"/>
                                          </p:stCondLst>
                                        </p:cTn>
                                        <p:tgtEl>
                                          <p:spTgt spid="3">
                                            <p:txEl>
                                              <p:pRg st="1" end="1"/>
                                            </p:txEl>
                                          </p:spTgt>
                                        </p:tgtEl>
                                        <p:attrNameLst>
                                          <p:attrName>ppt_x</p:attrName>
                                        </p:attrNameLst>
                                      </p:cBhvr>
                                    </p:anim>
                                    <p:anim from="0" to="-1.0" calcmode="lin" valueType="num">
                                      <p:cBhvr>
                                        <p:cTn id="14" dur="200" decel="50000" autoRev="1" fill="hold">
                                          <p:stCondLst>
                                            <p:cond delay="600"/>
                                          </p:stCondLst>
                                        </p:cTn>
                                        <p:tgtEl>
                                          <p:spTgt spid="3">
                                            <p:txEl>
                                              <p:pRg st="1" end="1"/>
                                            </p:txEl>
                                          </p:spTgt>
                                        </p:tgtEl>
                                        <p:attrNameLst>
                                          <p:attrName>xshear</p:attrName>
                                        </p:attrNameLst>
                                      </p:cBhvr>
                                    </p:anim>
                                    <p:animScale>
                                      <p:cBhvr>
                                        <p:cTn id="15" dur="200" decel="100000" autoRev="1" fill="hold">
                                          <p:stCondLst>
                                            <p:cond delay="600"/>
                                          </p:stCondLst>
                                        </p:cTn>
                                        <p:tgtEl>
                                          <p:spTgt spid="3">
                                            <p:txEl>
                                              <p:pRg st="1" end="1"/>
                                            </p:txEl>
                                          </p:spTgt>
                                        </p:tgtEl>
                                      </p:cBhvr>
                                      <p:from x="100000" y="100000"/>
                                      <p:to x="80000" y="100000"/>
                                    </p:animScale>
                                    <p:anim by="(#ppt_h/3+#ppt_w*0.1)" calcmode="lin" valueType="num">
                                      <p:cBhvr additive="sum">
                                        <p:cTn id="16" dur="200" decel="100000" autoRev="1" fill="hold">
                                          <p:stCondLst>
                                            <p:cond delay="600"/>
                                          </p:stCondLst>
                                        </p:cTn>
                                        <p:tgtEl>
                                          <p:spTgt spid="3">
                                            <p:txEl>
                                              <p:pRg st="1" end="1"/>
                                            </p:txEl>
                                          </p:spTgt>
                                        </p:tgtEl>
                                        <p:attrNameLst>
                                          <p:attrName>ppt_x</p:attrName>
                                        </p:attrNameLst>
                                      </p:cBhvr>
                                    </p:anim>
                                  </p:childTnLst>
                                </p:cTn>
                              </p:par>
                            </p:childTnLst>
                          </p:cTn>
                        </p:par>
                        <p:par>
                          <p:cTn id="17" fill="hold">
                            <p:stCondLst>
                              <p:cond delay="2000"/>
                            </p:stCondLst>
                            <p:childTnLst>
                              <p:par>
                                <p:cTn id="18" presetID="34"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from="(-#ppt_w/2)" to="(#ppt_x)" calcmode="lin" valueType="num">
                                      <p:cBhvr>
                                        <p:cTn id="20" dur="600" fill="hold">
                                          <p:stCondLst>
                                            <p:cond delay="0"/>
                                          </p:stCondLst>
                                        </p:cTn>
                                        <p:tgtEl>
                                          <p:spTgt spid="3">
                                            <p:txEl>
                                              <p:pRg st="2" end="2"/>
                                            </p:txEl>
                                          </p:spTgt>
                                        </p:tgtEl>
                                        <p:attrNameLst>
                                          <p:attrName>ppt_x</p:attrName>
                                        </p:attrNameLst>
                                      </p:cBhvr>
                                    </p:anim>
                                    <p:anim from="0" to="-1.0" calcmode="lin" valueType="num">
                                      <p:cBhvr>
                                        <p:cTn id="21" dur="200" decel="50000" autoRev="1" fill="hold">
                                          <p:stCondLst>
                                            <p:cond delay="600"/>
                                          </p:stCondLst>
                                        </p:cTn>
                                        <p:tgtEl>
                                          <p:spTgt spid="3">
                                            <p:txEl>
                                              <p:pRg st="2" end="2"/>
                                            </p:txEl>
                                          </p:spTgt>
                                        </p:tgtEl>
                                        <p:attrNameLst>
                                          <p:attrName>xshear</p:attrName>
                                        </p:attrNameLst>
                                      </p:cBhvr>
                                    </p:anim>
                                    <p:animScale>
                                      <p:cBhvr>
                                        <p:cTn id="22" dur="200" decel="100000" autoRev="1" fill="hold">
                                          <p:stCondLst>
                                            <p:cond delay="600"/>
                                          </p:stCondLst>
                                        </p:cTn>
                                        <p:tgtEl>
                                          <p:spTgt spid="3">
                                            <p:txEl>
                                              <p:pRg st="2" end="2"/>
                                            </p:txEl>
                                          </p:spTgt>
                                        </p:tgtEl>
                                      </p:cBhvr>
                                      <p:from x="100000" y="100000"/>
                                      <p:to x="80000" y="100000"/>
                                    </p:animScale>
                                    <p:anim by="(#ppt_h/3+#ppt_w*0.1)" calcmode="lin" valueType="num">
                                      <p:cBhvr additive="sum">
                                        <p:cTn id="23" dur="200" decel="100000" autoRev="1" fill="hold">
                                          <p:stCondLst>
                                            <p:cond delay="600"/>
                                          </p:stCondLst>
                                        </p:cTn>
                                        <p:tgtEl>
                                          <p:spTgt spid="3">
                                            <p:txEl>
                                              <p:pRg st="2" end="2"/>
                                            </p:txEl>
                                          </p:spTgt>
                                        </p:tgtEl>
                                        <p:attrNameLst>
                                          <p:attrName>ppt_x</p:attrName>
                                        </p:attrNameLst>
                                      </p:cBhvr>
                                    </p:anim>
                                  </p:childTnLst>
                                </p:cTn>
                              </p:par>
                            </p:childTnLst>
                          </p:cTn>
                        </p:par>
                        <p:par>
                          <p:cTn id="24" fill="hold">
                            <p:stCondLst>
                              <p:cond delay="3000"/>
                            </p:stCondLst>
                            <p:childTnLst>
                              <p:par>
                                <p:cTn id="25" presetID="34"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from="(-#ppt_w/2)" to="(#ppt_x)" calcmode="lin" valueType="num">
                                      <p:cBhvr>
                                        <p:cTn id="27" dur="600" fill="hold">
                                          <p:stCondLst>
                                            <p:cond delay="0"/>
                                          </p:stCondLst>
                                        </p:cTn>
                                        <p:tgtEl>
                                          <p:spTgt spid="3">
                                            <p:txEl>
                                              <p:pRg st="4" end="4"/>
                                            </p:txEl>
                                          </p:spTgt>
                                        </p:tgtEl>
                                        <p:attrNameLst>
                                          <p:attrName>ppt_x</p:attrName>
                                        </p:attrNameLst>
                                      </p:cBhvr>
                                    </p:anim>
                                    <p:anim from="0" to="-1.0" calcmode="lin" valueType="num">
                                      <p:cBhvr>
                                        <p:cTn id="28" dur="200" decel="50000" autoRev="1" fill="hold">
                                          <p:stCondLst>
                                            <p:cond delay="600"/>
                                          </p:stCondLst>
                                        </p:cTn>
                                        <p:tgtEl>
                                          <p:spTgt spid="3">
                                            <p:txEl>
                                              <p:pRg st="4" end="4"/>
                                            </p:txEl>
                                          </p:spTgt>
                                        </p:tgtEl>
                                        <p:attrNameLst>
                                          <p:attrName>xshear</p:attrName>
                                        </p:attrNameLst>
                                      </p:cBhvr>
                                    </p:anim>
                                    <p:animScale>
                                      <p:cBhvr>
                                        <p:cTn id="29" dur="200" decel="100000" autoRev="1" fill="hold">
                                          <p:stCondLst>
                                            <p:cond delay="600"/>
                                          </p:stCondLst>
                                        </p:cTn>
                                        <p:tgtEl>
                                          <p:spTgt spid="3">
                                            <p:txEl>
                                              <p:pRg st="4" end="4"/>
                                            </p:txEl>
                                          </p:spTgt>
                                        </p:tgtEl>
                                      </p:cBhvr>
                                      <p:from x="100000" y="100000"/>
                                      <p:to x="80000" y="100000"/>
                                    </p:animScale>
                                    <p:anim by="(#ppt_h/3+#ppt_w*0.1)" calcmode="lin" valueType="num">
                                      <p:cBhvr additive="sum">
                                        <p:cTn id="30" dur="200" decel="100000" autoRev="1" fill="hold">
                                          <p:stCondLst>
                                            <p:cond delay="600"/>
                                          </p:stCondLst>
                                        </p:cTn>
                                        <p:tgtEl>
                                          <p:spTgt spid="3">
                                            <p:txEl>
                                              <p:pRg st="4" end="4"/>
                                            </p:txEl>
                                          </p:spTgt>
                                        </p:tgtEl>
                                        <p:attrNameLst>
                                          <p:attrName>ppt_x</p:attrName>
                                        </p:attrNameLst>
                                      </p:cBhvr>
                                    </p:anim>
                                  </p:childTnLst>
                                </p:cTn>
                              </p:par>
                            </p:childTnLst>
                          </p:cTn>
                        </p:par>
                        <p:par>
                          <p:cTn id="31" fill="hold">
                            <p:stCondLst>
                              <p:cond delay="4000"/>
                            </p:stCondLst>
                            <p:childTnLst>
                              <p:par>
                                <p:cTn id="32" presetID="34" presetClass="entr" presetSubtype="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from="(-#ppt_w/2)" to="(#ppt_x)" calcmode="lin" valueType="num">
                                      <p:cBhvr>
                                        <p:cTn id="34" dur="600" fill="hold">
                                          <p:stCondLst>
                                            <p:cond delay="0"/>
                                          </p:stCondLst>
                                        </p:cTn>
                                        <p:tgtEl>
                                          <p:spTgt spid="3">
                                            <p:txEl>
                                              <p:pRg st="5" end="5"/>
                                            </p:txEl>
                                          </p:spTgt>
                                        </p:tgtEl>
                                        <p:attrNameLst>
                                          <p:attrName>ppt_x</p:attrName>
                                        </p:attrNameLst>
                                      </p:cBhvr>
                                    </p:anim>
                                    <p:anim from="0" to="-1.0" calcmode="lin" valueType="num">
                                      <p:cBhvr>
                                        <p:cTn id="35" dur="200" decel="50000" autoRev="1" fill="hold">
                                          <p:stCondLst>
                                            <p:cond delay="600"/>
                                          </p:stCondLst>
                                        </p:cTn>
                                        <p:tgtEl>
                                          <p:spTgt spid="3">
                                            <p:txEl>
                                              <p:pRg st="5" end="5"/>
                                            </p:txEl>
                                          </p:spTgt>
                                        </p:tgtEl>
                                        <p:attrNameLst>
                                          <p:attrName>xshear</p:attrName>
                                        </p:attrNameLst>
                                      </p:cBhvr>
                                    </p:anim>
                                    <p:animScale>
                                      <p:cBhvr>
                                        <p:cTn id="36" dur="200" decel="100000" autoRev="1" fill="hold">
                                          <p:stCondLst>
                                            <p:cond delay="600"/>
                                          </p:stCondLst>
                                        </p:cTn>
                                        <p:tgtEl>
                                          <p:spTgt spid="3">
                                            <p:txEl>
                                              <p:pRg st="5" end="5"/>
                                            </p:txEl>
                                          </p:spTgt>
                                        </p:tgtEl>
                                      </p:cBhvr>
                                      <p:from x="100000" y="100000"/>
                                      <p:to x="80000" y="100000"/>
                                    </p:animScale>
                                    <p:anim by="(#ppt_h/3+#ppt_w*0.1)" calcmode="lin" valueType="num">
                                      <p:cBhvr additive="sum">
                                        <p:cTn id="37"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lvl="0"/>
            <a:endParaRPr lang="en-US" sz="2800" b="1" i="1" dirty="0" smtClean="0">
              <a:latin typeface="Times New Roman" pitchFamily="18" charset="0"/>
              <a:cs typeface="Times New Roman" pitchFamily="18" charset="0"/>
            </a:endParaRPr>
          </a:p>
          <a:p>
            <a:pPr lvl="0"/>
            <a:r>
              <a:rPr lang="en-US" sz="2800" b="1" i="1" dirty="0" smtClean="0">
                <a:solidFill>
                  <a:srgbClr val="C00000"/>
                </a:solidFill>
                <a:latin typeface="Times New Roman" pitchFamily="18" charset="0"/>
                <a:cs typeface="Times New Roman" pitchFamily="18" charset="0"/>
              </a:rPr>
              <a:t>Theater </a:t>
            </a:r>
            <a:r>
              <a:rPr lang="en-US" sz="2800" b="1" i="1" dirty="0">
                <a:solidFill>
                  <a:srgbClr val="C00000"/>
                </a:solidFill>
                <a:latin typeface="Times New Roman" pitchFamily="18" charset="0"/>
                <a:cs typeface="Times New Roman" pitchFamily="18" charset="0"/>
              </a:rPr>
              <a:t>Details</a:t>
            </a:r>
            <a:r>
              <a:rPr lang="en-US" sz="2800" b="1" i="1" dirty="0" smtClean="0">
                <a:latin typeface="Times New Roman" pitchFamily="18" charset="0"/>
                <a:cs typeface="Times New Roman" pitchFamily="18" charset="0"/>
              </a:rPr>
              <a:t>:</a:t>
            </a:r>
          </a:p>
          <a:p>
            <a:pPr lvl="0">
              <a:buNone/>
            </a:pPr>
            <a:r>
              <a:rPr lang="en-US" sz="2800" b="1" i="1" dirty="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L</a:t>
            </a:r>
            <a:r>
              <a:rPr lang="en-US" sz="2400" i="1" dirty="0" smtClean="0">
                <a:latin typeface="Times New Roman" pitchFamily="18" charset="0"/>
                <a:cs typeface="Times New Roman" pitchFamily="18" charset="0"/>
              </a:rPr>
              <a:t>ocation</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Movies </a:t>
            </a:r>
            <a:r>
              <a:rPr lang="en-US" sz="2400" i="1" dirty="0">
                <a:latin typeface="Times New Roman" pitchFamily="18" charset="0"/>
                <a:cs typeface="Times New Roman" pitchFamily="18" charset="0"/>
              </a:rPr>
              <a:t>displayed at the theater, </a:t>
            </a:r>
            <a:r>
              <a:rPr lang="en-US" sz="2400" i="1" dirty="0" smtClean="0">
                <a:latin typeface="Times New Roman" pitchFamily="18" charset="0"/>
                <a:cs typeface="Times New Roman" pitchFamily="18" charset="0"/>
              </a:rPr>
              <a:t>Time Table </a:t>
            </a:r>
            <a:r>
              <a:rPr lang="en-US" sz="2400" i="1" dirty="0">
                <a:latin typeface="Times New Roman" pitchFamily="18" charset="0"/>
                <a:cs typeface="Times New Roman" pitchFamily="18" charset="0"/>
              </a:rPr>
              <a:t>and </a:t>
            </a:r>
            <a:r>
              <a:rPr lang="en-US" sz="2400" i="1" dirty="0" smtClean="0">
                <a:latin typeface="Times New Roman" pitchFamily="18" charset="0"/>
                <a:cs typeface="Times New Roman" pitchFamily="18" charset="0"/>
              </a:rPr>
              <a:t>Prices </a:t>
            </a:r>
            <a:r>
              <a:rPr lang="en-US" sz="2400" i="1" dirty="0">
                <a:latin typeface="Times New Roman" pitchFamily="18" charset="0"/>
                <a:cs typeface="Times New Roman" pitchFamily="18" charset="0"/>
              </a:rPr>
              <a:t>of the movie </a:t>
            </a:r>
            <a:r>
              <a:rPr lang="en-US" sz="2400" i="1" dirty="0" smtClean="0">
                <a:latin typeface="Times New Roman" pitchFamily="18" charset="0"/>
                <a:cs typeface="Times New Roman" pitchFamily="18" charset="0"/>
              </a:rPr>
              <a:t>tickets</a:t>
            </a:r>
          </a:p>
          <a:p>
            <a:pPr lvl="0">
              <a:buNone/>
            </a:pPr>
            <a:endParaRPr lang="en-US" sz="2400" i="1" dirty="0">
              <a:latin typeface="Times New Roman" pitchFamily="18" charset="0"/>
              <a:cs typeface="Times New Roman" pitchFamily="18" charset="0"/>
            </a:endParaRPr>
          </a:p>
          <a:p>
            <a:pPr lvl="0">
              <a:buNone/>
            </a:pPr>
            <a:endParaRPr lang="en-US" sz="2400" dirty="0">
              <a:latin typeface="Times New Roman" pitchFamily="18" charset="0"/>
              <a:cs typeface="Times New Roman" pitchFamily="18" charset="0"/>
            </a:endParaRPr>
          </a:p>
          <a:p>
            <a:pPr lvl="0"/>
            <a:r>
              <a:rPr lang="en-US" sz="2800" b="1" i="1" dirty="0" smtClean="0">
                <a:solidFill>
                  <a:srgbClr val="C00000"/>
                </a:solidFill>
                <a:latin typeface="Times New Roman" pitchFamily="18" charset="0"/>
                <a:cs typeface="Times New Roman" pitchFamily="18" charset="0"/>
              </a:rPr>
              <a:t>Customer Details</a:t>
            </a:r>
            <a:r>
              <a:rPr lang="en-US" sz="2800" b="1" i="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Customer Name</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Phone Number</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Email Id</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Username</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Password </a:t>
            </a:r>
            <a:r>
              <a:rPr lang="en-US" sz="2400" i="1" dirty="0">
                <a:latin typeface="Times New Roman" pitchFamily="18" charset="0"/>
                <a:cs typeface="Times New Roman" pitchFamily="18" charset="0"/>
              </a:rPr>
              <a:t>and </a:t>
            </a:r>
            <a:r>
              <a:rPr lang="en-US" sz="2400" i="1" dirty="0" smtClean="0">
                <a:latin typeface="Times New Roman" pitchFamily="18" charset="0"/>
                <a:cs typeface="Times New Roman" pitchFamily="18" charset="0"/>
              </a:rPr>
              <a:t>Login Id</a:t>
            </a:r>
            <a:endParaRPr lang="en-US" sz="2400" dirty="0">
              <a:latin typeface="Times New Roman" pitchFamily="18" charset="0"/>
              <a:cs typeface="Times New Roman"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80">
                                          <p:stCondLst>
                                            <p:cond delay="0"/>
                                          </p:stCondLst>
                                        </p:cTn>
                                        <p:tgtEl>
                                          <p:spTgt spid="3">
                                            <p:txEl>
                                              <p:pRg st="2" end="2"/>
                                            </p:txEl>
                                          </p:spTgt>
                                        </p:tgtEl>
                                      </p:cBhvr>
                                    </p:animEffect>
                                    <p:anim calcmode="lin" valueType="num">
                                      <p:cBhvr>
                                        <p:cTn id="2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2" end="2"/>
                                            </p:txEl>
                                          </p:spTgt>
                                        </p:tgtEl>
                                      </p:cBhvr>
                                      <p:to x="100000" y="60000"/>
                                    </p:animScale>
                                    <p:animScale>
                                      <p:cBhvr>
                                        <p:cTn id="31" dur="166" decel="50000">
                                          <p:stCondLst>
                                            <p:cond delay="676"/>
                                          </p:stCondLst>
                                        </p:cTn>
                                        <p:tgtEl>
                                          <p:spTgt spid="3">
                                            <p:txEl>
                                              <p:pRg st="2" end="2"/>
                                            </p:txEl>
                                          </p:spTgt>
                                        </p:tgtEl>
                                      </p:cBhvr>
                                      <p:to x="100000" y="100000"/>
                                    </p:animScale>
                                    <p:animScale>
                                      <p:cBhvr>
                                        <p:cTn id="32" dur="26">
                                          <p:stCondLst>
                                            <p:cond delay="1312"/>
                                          </p:stCondLst>
                                        </p:cTn>
                                        <p:tgtEl>
                                          <p:spTgt spid="3">
                                            <p:txEl>
                                              <p:pRg st="2" end="2"/>
                                            </p:txEl>
                                          </p:spTgt>
                                        </p:tgtEl>
                                      </p:cBhvr>
                                      <p:to x="100000" y="80000"/>
                                    </p:animScale>
                                    <p:animScale>
                                      <p:cBhvr>
                                        <p:cTn id="33" dur="166" decel="50000">
                                          <p:stCondLst>
                                            <p:cond delay="1338"/>
                                          </p:stCondLst>
                                        </p:cTn>
                                        <p:tgtEl>
                                          <p:spTgt spid="3">
                                            <p:txEl>
                                              <p:pRg st="2" end="2"/>
                                            </p:txEl>
                                          </p:spTgt>
                                        </p:tgtEl>
                                      </p:cBhvr>
                                      <p:to x="100000" y="100000"/>
                                    </p:animScale>
                                    <p:animScale>
                                      <p:cBhvr>
                                        <p:cTn id="34" dur="26">
                                          <p:stCondLst>
                                            <p:cond delay="1642"/>
                                          </p:stCondLst>
                                        </p:cTn>
                                        <p:tgtEl>
                                          <p:spTgt spid="3">
                                            <p:txEl>
                                              <p:pRg st="2" end="2"/>
                                            </p:txEl>
                                          </p:spTgt>
                                        </p:tgtEl>
                                      </p:cBhvr>
                                      <p:to x="100000" y="90000"/>
                                    </p:animScale>
                                    <p:animScale>
                                      <p:cBhvr>
                                        <p:cTn id="35" dur="166" decel="50000">
                                          <p:stCondLst>
                                            <p:cond delay="1668"/>
                                          </p:stCondLst>
                                        </p:cTn>
                                        <p:tgtEl>
                                          <p:spTgt spid="3">
                                            <p:txEl>
                                              <p:pRg st="2" end="2"/>
                                            </p:txEl>
                                          </p:spTgt>
                                        </p:tgtEl>
                                      </p:cBhvr>
                                      <p:to x="100000" y="100000"/>
                                    </p:animScale>
                                    <p:animScale>
                                      <p:cBhvr>
                                        <p:cTn id="36" dur="26">
                                          <p:stCondLst>
                                            <p:cond delay="1808"/>
                                          </p:stCondLst>
                                        </p:cTn>
                                        <p:tgtEl>
                                          <p:spTgt spid="3">
                                            <p:txEl>
                                              <p:pRg st="2" end="2"/>
                                            </p:txEl>
                                          </p:spTgt>
                                        </p:tgtEl>
                                      </p:cBhvr>
                                      <p:to x="100000" y="95000"/>
                                    </p:animScale>
                                    <p:animScale>
                                      <p:cBhvr>
                                        <p:cTn id="37" dur="166" decel="50000">
                                          <p:stCondLst>
                                            <p:cond delay="1834"/>
                                          </p:stCondLst>
                                        </p:cTn>
                                        <p:tgtEl>
                                          <p:spTgt spid="3">
                                            <p:txEl>
                                              <p:pRg st="2" end="2"/>
                                            </p:txEl>
                                          </p:spTgt>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80">
                                          <p:stCondLst>
                                            <p:cond delay="0"/>
                                          </p:stCondLst>
                                        </p:cTn>
                                        <p:tgtEl>
                                          <p:spTgt spid="3">
                                            <p:txEl>
                                              <p:pRg st="5" end="5"/>
                                            </p:txEl>
                                          </p:spTgt>
                                        </p:tgtEl>
                                      </p:cBhvr>
                                    </p:animEffect>
                                    <p:anim calcmode="lin" valueType="num">
                                      <p:cBhvr>
                                        <p:cTn id="4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5" end="5"/>
                                            </p:txEl>
                                          </p:spTgt>
                                        </p:tgtEl>
                                      </p:cBhvr>
                                      <p:to x="100000" y="60000"/>
                                    </p:animScale>
                                    <p:animScale>
                                      <p:cBhvr>
                                        <p:cTn id="48" dur="166" decel="50000">
                                          <p:stCondLst>
                                            <p:cond delay="676"/>
                                          </p:stCondLst>
                                        </p:cTn>
                                        <p:tgtEl>
                                          <p:spTgt spid="3">
                                            <p:txEl>
                                              <p:pRg st="5" end="5"/>
                                            </p:txEl>
                                          </p:spTgt>
                                        </p:tgtEl>
                                      </p:cBhvr>
                                      <p:to x="100000" y="100000"/>
                                    </p:animScale>
                                    <p:animScale>
                                      <p:cBhvr>
                                        <p:cTn id="49" dur="26">
                                          <p:stCondLst>
                                            <p:cond delay="1312"/>
                                          </p:stCondLst>
                                        </p:cTn>
                                        <p:tgtEl>
                                          <p:spTgt spid="3">
                                            <p:txEl>
                                              <p:pRg st="5" end="5"/>
                                            </p:txEl>
                                          </p:spTgt>
                                        </p:tgtEl>
                                      </p:cBhvr>
                                      <p:to x="100000" y="80000"/>
                                    </p:animScale>
                                    <p:animScale>
                                      <p:cBhvr>
                                        <p:cTn id="50" dur="166" decel="50000">
                                          <p:stCondLst>
                                            <p:cond delay="1338"/>
                                          </p:stCondLst>
                                        </p:cTn>
                                        <p:tgtEl>
                                          <p:spTgt spid="3">
                                            <p:txEl>
                                              <p:pRg st="5" end="5"/>
                                            </p:txEl>
                                          </p:spTgt>
                                        </p:tgtEl>
                                      </p:cBhvr>
                                      <p:to x="100000" y="100000"/>
                                    </p:animScale>
                                    <p:animScale>
                                      <p:cBhvr>
                                        <p:cTn id="51" dur="26">
                                          <p:stCondLst>
                                            <p:cond delay="1642"/>
                                          </p:stCondLst>
                                        </p:cTn>
                                        <p:tgtEl>
                                          <p:spTgt spid="3">
                                            <p:txEl>
                                              <p:pRg st="5" end="5"/>
                                            </p:txEl>
                                          </p:spTgt>
                                        </p:tgtEl>
                                      </p:cBhvr>
                                      <p:to x="100000" y="90000"/>
                                    </p:animScale>
                                    <p:animScale>
                                      <p:cBhvr>
                                        <p:cTn id="52" dur="166" decel="50000">
                                          <p:stCondLst>
                                            <p:cond delay="1668"/>
                                          </p:stCondLst>
                                        </p:cTn>
                                        <p:tgtEl>
                                          <p:spTgt spid="3">
                                            <p:txEl>
                                              <p:pRg st="5" end="5"/>
                                            </p:txEl>
                                          </p:spTgt>
                                        </p:tgtEl>
                                      </p:cBhvr>
                                      <p:to x="100000" y="100000"/>
                                    </p:animScale>
                                    <p:animScale>
                                      <p:cBhvr>
                                        <p:cTn id="53" dur="26">
                                          <p:stCondLst>
                                            <p:cond delay="1808"/>
                                          </p:stCondLst>
                                        </p:cTn>
                                        <p:tgtEl>
                                          <p:spTgt spid="3">
                                            <p:txEl>
                                              <p:pRg st="5" end="5"/>
                                            </p:txEl>
                                          </p:spTgt>
                                        </p:tgtEl>
                                      </p:cBhvr>
                                      <p:to x="100000" y="95000"/>
                                    </p:animScale>
                                    <p:animScale>
                                      <p:cBhvr>
                                        <p:cTn id="54" dur="166" decel="50000">
                                          <p:stCondLst>
                                            <p:cond delay="1834"/>
                                          </p:stCondLst>
                                        </p:cTn>
                                        <p:tgtEl>
                                          <p:spTgt spid="3">
                                            <p:txEl>
                                              <p:pRg st="5" end="5"/>
                                            </p:txEl>
                                          </p:spTgt>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wipe(down)">
                                      <p:cBhvr>
                                        <p:cTn id="58" dur="580">
                                          <p:stCondLst>
                                            <p:cond delay="0"/>
                                          </p:stCondLst>
                                        </p:cTn>
                                        <p:tgtEl>
                                          <p:spTgt spid="3">
                                            <p:txEl>
                                              <p:pRg st="6" end="6"/>
                                            </p:txEl>
                                          </p:spTgt>
                                        </p:tgtEl>
                                      </p:cBhvr>
                                    </p:animEffect>
                                    <p:anim calcmode="lin" valueType="num">
                                      <p:cBhvr>
                                        <p:cTn id="5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6" end="6"/>
                                            </p:txEl>
                                          </p:spTgt>
                                        </p:tgtEl>
                                      </p:cBhvr>
                                      <p:to x="100000" y="60000"/>
                                    </p:animScale>
                                    <p:animScale>
                                      <p:cBhvr>
                                        <p:cTn id="65" dur="166" decel="50000">
                                          <p:stCondLst>
                                            <p:cond delay="676"/>
                                          </p:stCondLst>
                                        </p:cTn>
                                        <p:tgtEl>
                                          <p:spTgt spid="3">
                                            <p:txEl>
                                              <p:pRg st="6" end="6"/>
                                            </p:txEl>
                                          </p:spTgt>
                                        </p:tgtEl>
                                      </p:cBhvr>
                                      <p:to x="100000" y="100000"/>
                                    </p:animScale>
                                    <p:animScale>
                                      <p:cBhvr>
                                        <p:cTn id="66" dur="26">
                                          <p:stCondLst>
                                            <p:cond delay="1312"/>
                                          </p:stCondLst>
                                        </p:cTn>
                                        <p:tgtEl>
                                          <p:spTgt spid="3">
                                            <p:txEl>
                                              <p:pRg st="6" end="6"/>
                                            </p:txEl>
                                          </p:spTgt>
                                        </p:tgtEl>
                                      </p:cBhvr>
                                      <p:to x="100000" y="80000"/>
                                    </p:animScale>
                                    <p:animScale>
                                      <p:cBhvr>
                                        <p:cTn id="67" dur="166" decel="50000">
                                          <p:stCondLst>
                                            <p:cond delay="1338"/>
                                          </p:stCondLst>
                                        </p:cTn>
                                        <p:tgtEl>
                                          <p:spTgt spid="3">
                                            <p:txEl>
                                              <p:pRg st="6" end="6"/>
                                            </p:txEl>
                                          </p:spTgt>
                                        </p:tgtEl>
                                      </p:cBhvr>
                                      <p:to x="100000" y="100000"/>
                                    </p:animScale>
                                    <p:animScale>
                                      <p:cBhvr>
                                        <p:cTn id="68" dur="26">
                                          <p:stCondLst>
                                            <p:cond delay="1642"/>
                                          </p:stCondLst>
                                        </p:cTn>
                                        <p:tgtEl>
                                          <p:spTgt spid="3">
                                            <p:txEl>
                                              <p:pRg st="6" end="6"/>
                                            </p:txEl>
                                          </p:spTgt>
                                        </p:tgtEl>
                                      </p:cBhvr>
                                      <p:to x="100000" y="90000"/>
                                    </p:animScale>
                                    <p:animScale>
                                      <p:cBhvr>
                                        <p:cTn id="69" dur="166" decel="50000">
                                          <p:stCondLst>
                                            <p:cond delay="1668"/>
                                          </p:stCondLst>
                                        </p:cTn>
                                        <p:tgtEl>
                                          <p:spTgt spid="3">
                                            <p:txEl>
                                              <p:pRg st="6" end="6"/>
                                            </p:txEl>
                                          </p:spTgt>
                                        </p:tgtEl>
                                      </p:cBhvr>
                                      <p:to x="100000" y="100000"/>
                                    </p:animScale>
                                    <p:animScale>
                                      <p:cBhvr>
                                        <p:cTn id="70" dur="26">
                                          <p:stCondLst>
                                            <p:cond delay="1808"/>
                                          </p:stCondLst>
                                        </p:cTn>
                                        <p:tgtEl>
                                          <p:spTgt spid="3">
                                            <p:txEl>
                                              <p:pRg st="6" end="6"/>
                                            </p:txEl>
                                          </p:spTgt>
                                        </p:tgtEl>
                                      </p:cBhvr>
                                      <p:to x="100000" y="95000"/>
                                    </p:animScale>
                                    <p:animScale>
                                      <p:cBhvr>
                                        <p:cTn id="71"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r>
              <a:rPr lang="en-US" sz="6000" dirty="0" smtClean="0">
                <a:ln w="19050">
                  <a:solidFill>
                    <a:schemeClr val="bg2">
                      <a:lumMod val="10000"/>
                    </a:schemeClr>
                  </a:solidFill>
                </a:ln>
                <a:solidFill>
                  <a:srgbClr val="FFC000"/>
                </a:solidFill>
              </a:rPr>
              <a:t>Output of the Project</a:t>
            </a:r>
            <a:endParaRPr lang="en-US" sz="6000" dirty="0">
              <a:ln w="19050">
                <a:solidFill>
                  <a:schemeClr val="bg2">
                    <a:lumMod val="10000"/>
                  </a:schemeClr>
                </a:solidFill>
              </a:ln>
              <a:solidFill>
                <a:srgbClr val="FFC000"/>
              </a:solidFill>
            </a:endParaRPr>
          </a:p>
        </p:txBody>
      </p:sp>
      <p:sp>
        <p:nvSpPr>
          <p:cNvPr id="12289" name="Rectangle 1"/>
          <p:cNvSpPr>
            <a:spLocks noGrp="1" noChangeArrowheads="1"/>
          </p:cNvSpPr>
          <p:nvPr>
            <p:ph idx="1"/>
          </p:nvPr>
        </p:nvSpPr>
        <p:spPr bwMode="auto">
          <a:xfrm>
            <a:off x="304800" y="990600"/>
            <a:ext cx="82296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Char char="•"/>
              <a:tabLst/>
            </a:pPr>
            <a:r>
              <a:rPr kumimoji="0" lang="en-US" sz="2800" b="1" i="1"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Temporary Movie Ticket:</a:t>
            </a:r>
          </a:p>
          <a:p>
            <a:pPr marL="800100" lvl="2" indent="228600" fontAlgn="base">
              <a:spcBef>
                <a:spcPct val="0"/>
              </a:spcBef>
              <a:spcAft>
                <a:spcPct val="0"/>
              </a:spcAft>
              <a:buNone/>
            </a:pPr>
            <a:r>
              <a:rPr lang="en-US" sz="2000" b="1" i="1" dirty="0">
                <a:solidFill>
                  <a:srgbClr val="000000"/>
                </a:solidFill>
                <a:latin typeface="Times New Roman" pitchFamily="18" charset="0"/>
                <a:cs typeface="Times New Roman" pitchFamily="18" charset="0"/>
              </a:rPr>
              <a:t>	</a:t>
            </a:r>
            <a:r>
              <a:rPr lang="en-US" b="1" i="1" dirty="0">
                <a:solidFill>
                  <a:schemeClr val="bg1">
                    <a:lumMod val="95000"/>
                  </a:schemeClr>
                </a:solidFill>
                <a:latin typeface="Times New Roman" pitchFamily="18" charset="0"/>
                <a:cs typeface="Times New Roman" pitchFamily="18" charset="0"/>
              </a:rPr>
              <a:t>I</a:t>
            </a:r>
            <a:r>
              <a:rPr lang="en-US" b="1" i="1" dirty="0" smtClean="0">
                <a:solidFill>
                  <a:schemeClr val="bg1">
                    <a:lumMod val="95000"/>
                  </a:schemeClr>
                </a:solidFill>
                <a:latin typeface="Times New Roman" pitchFamily="18" charset="0"/>
                <a:cs typeface="Times New Roman" pitchFamily="18" charset="0"/>
              </a:rPr>
              <a:t>nformation </a:t>
            </a:r>
            <a:r>
              <a:rPr lang="en-US" b="1" i="1" dirty="0">
                <a:solidFill>
                  <a:schemeClr val="bg1">
                    <a:lumMod val="95000"/>
                  </a:schemeClr>
                </a:solidFill>
                <a:latin typeface="Times New Roman" pitchFamily="18" charset="0"/>
                <a:cs typeface="Times New Roman" pitchFamily="18" charset="0"/>
              </a:rPr>
              <a:t>about the movie such as </a:t>
            </a:r>
            <a:r>
              <a:rPr lang="en-US" b="1" i="1" dirty="0" smtClean="0">
                <a:solidFill>
                  <a:schemeClr val="bg1">
                    <a:lumMod val="95000"/>
                  </a:schemeClr>
                </a:solidFill>
                <a:latin typeface="Times New Roman" pitchFamily="18" charset="0"/>
                <a:cs typeface="Times New Roman" pitchFamily="18" charset="0"/>
              </a:rPr>
              <a:t>movie name</a:t>
            </a:r>
            <a:r>
              <a:rPr lang="en-US" b="1" i="1" dirty="0">
                <a:solidFill>
                  <a:schemeClr val="bg1">
                    <a:lumMod val="95000"/>
                  </a:schemeClr>
                </a:solidFill>
                <a:latin typeface="Times New Roman" pitchFamily="18" charset="0"/>
                <a:cs typeface="Times New Roman" pitchFamily="18" charset="0"/>
              </a:rPr>
              <a:t>, timings, theater name, auditorium number, seat number and price of the ticket</a:t>
            </a:r>
            <a:r>
              <a:rPr lang="en-US" b="1" i="1" dirty="0" smtClean="0">
                <a:solidFill>
                  <a:schemeClr val="bg1">
                    <a:lumMod val="95000"/>
                  </a:schemeClr>
                </a:solidFill>
                <a:latin typeface="Times New Roman" pitchFamily="18" charset="0"/>
                <a:cs typeface="Times New Roman" pitchFamily="18" charset="0"/>
              </a:rPr>
              <a:t>.</a:t>
            </a:r>
          </a:p>
          <a:p>
            <a:pPr marL="800100" lvl="2" indent="228600" fontAlgn="base">
              <a:spcBef>
                <a:spcPct val="0"/>
              </a:spcBef>
              <a:spcAft>
                <a:spcPct val="0"/>
              </a:spcAft>
              <a:buNone/>
            </a:pPr>
            <a:endParaRPr lang="en-US" b="1" i="1" dirty="0" smtClean="0">
              <a:solidFill>
                <a:schemeClr val="bg1">
                  <a:lumMod val="95000"/>
                </a:schemeClr>
              </a:solidFill>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en-US" sz="2800" b="1" i="1"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Payment Invoice:</a:t>
            </a:r>
          </a:p>
          <a:p>
            <a:pPr marL="0" lvl="0" indent="228600" eaLnBrk="0" fontAlgn="base" hangingPunct="0">
              <a:spcBef>
                <a:spcPct val="0"/>
              </a:spcBef>
              <a:spcAft>
                <a:spcPct val="0"/>
              </a:spcAft>
              <a:buNone/>
            </a:pPr>
            <a:r>
              <a:rPr lang="en-US" sz="2800" b="1" i="1" dirty="0">
                <a:solidFill>
                  <a:srgbClr val="000000"/>
                </a:solidFill>
                <a:latin typeface="Times New Roman" pitchFamily="18" charset="0"/>
                <a:cs typeface="Times New Roman" pitchFamily="18" charset="0"/>
              </a:rPr>
              <a:t>	</a:t>
            </a:r>
            <a:r>
              <a:rPr lang="en-US" sz="2800" b="1" i="1" dirty="0" smtClean="0">
                <a:solidFill>
                  <a:srgbClr val="000000"/>
                </a:solidFill>
                <a:latin typeface="Times New Roman" pitchFamily="18" charset="0"/>
                <a:cs typeface="Times New Roman" pitchFamily="18" charset="0"/>
              </a:rPr>
              <a:t>	</a:t>
            </a:r>
            <a:r>
              <a:rPr lang="en-US" sz="2400" b="1" i="1" dirty="0" smtClean="0">
                <a:solidFill>
                  <a:schemeClr val="bg1">
                    <a:lumMod val="95000"/>
                  </a:schemeClr>
                </a:solidFill>
                <a:latin typeface="Times New Roman" pitchFamily="18" charset="0"/>
                <a:cs typeface="Times New Roman" pitchFamily="18" charset="0"/>
              </a:rPr>
              <a:t>Include </a:t>
            </a:r>
            <a:r>
              <a:rPr lang="en-US" sz="2400" b="1" i="1" dirty="0">
                <a:solidFill>
                  <a:schemeClr val="bg1">
                    <a:lumMod val="95000"/>
                  </a:schemeClr>
                </a:solidFill>
                <a:latin typeface="Times New Roman" pitchFamily="18" charset="0"/>
                <a:cs typeface="Times New Roman" pitchFamily="18" charset="0"/>
              </a:rPr>
              <a:t>the company name, date of transaction, transaction amount, customer name, payment description, </a:t>
            </a:r>
            <a:r>
              <a:rPr lang="en-US" sz="2400" b="1" i="1" dirty="0" smtClean="0">
                <a:solidFill>
                  <a:schemeClr val="bg1">
                    <a:lumMod val="95000"/>
                  </a:schemeClr>
                </a:solidFill>
                <a:latin typeface="Times New Roman" pitchFamily="18" charset="0"/>
                <a:cs typeface="Times New Roman" pitchFamily="18" charset="0"/>
              </a:rPr>
              <a:t>etc.</a:t>
            </a:r>
          </a:p>
          <a:p>
            <a:pPr marL="0" lvl="0" indent="228600" eaLnBrk="0" fontAlgn="base" hangingPunct="0">
              <a:spcBef>
                <a:spcPct val="0"/>
              </a:spcBef>
              <a:spcAft>
                <a:spcPct val="0"/>
              </a:spcAft>
              <a:buNone/>
            </a:pPr>
            <a:endParaRPr lang="en-US" sz="2400" b="1" i="1" dirty="0" smtClean="0">
              <a:solidFill>
                <a:schemeClr val="bg1">
                  <a:lumMod val="95000"/>
                </a:schemeClr>
              </a:solidFill>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en-US" sz="2800" b="1" i="1"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Movie Review Report:</a:t>
            </a:r>
          </a:p>
          <a:p>
            <a:pPr marL="400050" lvl="1" indent="228600" eaLnBrk="0" fontAlgn="base" hangingPunct="0">
              <a:spcBef>
                <a:spcPct val="0"/>
              </a:spcBef>
              <a:spcAft>
                <a:spcPct val="0"/>
              </a:spcAft>
            </a:pPr>
            <a:r>
              <a:rPr lang="en-US" sz="2400" b="1" i="1" dirty="0" smtClean="0">
                <a:solidFill>
                  <a:schemeClr val="bg1">
                    <a:lumMod val="95000"/>
                  </a:schemeClr>
                </a:solidFill>
                <a:latin typeface="Times New Roman" pitchFamily="18" charset="0"/>
                <a:cs typeface="Times New Roman" pitchFamily="18" charset="0"/>
              </a:rPr>
              <a:t>Maintained </a:t>
            </a:r>
            <a:r>
              <a:rPr lang="en-US" sz="2400" b="1" i="1" dirty="0">
                <a:solidFill>
                  <a:schemeClr val="bg1">
                    <a:lumMod val="95000"/>
                  </a:schemeClr>
                </a:solidFill>
                <a:latin typeface="Times New Roman" pitchFamily="18" charset="0"/>
                <a:cs typeface="Times New Roman" pitchFamily="18" charset="0"/>
              </a:rPr>
              <a:t>by the system on the basis of the </a:t>
            </a:r>
            <a:r>
              <a:rPr lang="en-US" sz="2400" b="1" i="1" dirty="0" smtClean="0">
                <a:solidFill>
                  <a:schemeClr val="bg1">
                    <a:lumMod val="95000"/>
                  </a:schemeClr>
                </a:solidFill>
                <a:latin typeface="Times New Roman" pitchFamily="18" charset="0"/>
                <a:cs typeface="Times New Roman" pitchFamily="18" charset="0"/>
              </a:rPr>
              <a:t>ratings and reviews </a:t>
            </a:r>
            <a:r>
              <a:rPr lang="en-US" sz="2400" b="1" i="1" dirty="0">
                <a:solidFill>
                  <a:schemeClr val="bg1">
                    <a:lumMod val="95000"/>
                  </a:schemeClr>
                </a:solidFill>
                <a:latin typeface="Times New Roman" pitchFamily="18" charset="0"/>
                <a:cs typeface="Times New Roman" pitchFamily="18" charset="0"/>
              </a:rPr>
              <a:t>given by the users about </a:t>
            </a:r>
            <a:r>
              <a:rPr lang="en-US" sz="2400" b="1" i="1" dirty="0" smtClean="0">
                <a:solidFill>
                  <a:schemeClr val="bg1">
                    <a:lumMod val="95000"/>
                  </a:schemeClr>
                </a:solidFill>
                <a:latin typeface="Times New Roman" pitchFamily="18" charset="0"/>
                <a:cs typeface="Times New Roman" pitchFamily="18" charset="0"/>
              </a:rPr>
              <a:t>movies</a:t>
            </a:r>
          </a:p>
          <a:p>
            <a:pPr marL="400050" lvl="1" indent="228600" eaLnBrk="0" fontAlgn="base" hangingPunct="0">
              <a:spcBef>
                <a:spcPct val="0"/>
              </a:spcBef>
              <a:spcAft>
                <a:spcPct val="0"/>
              </a:spcAft>
            </a:pPr>
            <a:r>
              <a:rPr lang="en-US" sz="2400" b="1" i="1" dirty="0" smtClean="0">
                <a:solidFill>
                  <a:schemeClr val="bg1"/>
                </a:solidFill>
                <a:latin typeface="Times New Roman" pitchFamily="18" charset="0"/>
                <a:cs typeface="Times New Roman" pitchFamily="18" charset="0"/>
              </a:rPr>
              <a:t>Help </a:t>
            </a:r>
            <a:r>
              <a:rPr lang="en-US" sz="2400" b="1" i="1" dirty="0">
                <a:solidFill>
                  <a:schemeClr val="bg1"/>
                </a:solidFill>
                <a:latin typeface="Times New Roman" pitchFamily="18" charset="0"/>
                <a:cs typeface="Times New Roman" pitchFamily="18" charset="0"/>
              </a:rPr>
              <a:t>the other users to know about the movie and by this they can decide to watch the movie.</a:t>
            </a:r>
            <a:endParaRPr kumimoji="0" lang="en-US" sz="2400" b="1" i="0"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39" presetClass="entr" presetSubtype="0" accel="100000" fill="hold" grpId="0" nodeType="afterEffect">
                                  <p:stCondLst>
                                    <p:cond delay="0"/>
                                  </p:stCondLst>
                                  <p:childTnLst>
                                    <p:set>
                                      <p:cBhvr>
                                        <p:cTn id="17" dur="1" fill="hold">
                                          <p:stCondLst>
                                            <p:cond delay="0"/>
                                          </p:stCondLst>
                                        </p:cTn>
                                        <p:tgtEl>
                                          <p:spTgt spid="12289">
                                            <p:txEl>
                                              <p:pRg st="0" end="0"/>
                                            </p:txEl>
                                          </p:spTgt>
                                        </p:tgtEl>
                                        <p:attrNameLst>
                                          <p:attrName>style.visibility</p:attrName>
                                        </p:attrNameLst>
                                      </p:cBhvr>
                                      <p:to>
                                        <p:strVal val="visible"/>
                                      </p:to>
                                    </p:set>
                                    <p:anim calcmode="lin" valueType="num">
                                      <p:cBhvr>
                                        <p:cTn id="18" dur="500" fill="hold"/>
                                        <p:tgtEl>
                                          <p:spTgt spid="1228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1228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1228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1228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39" presetClass="entr" presetSubtype="0" accel="100000" fill="hold" grpId="0" nodeType="afterEffect">
                                  <p:stCondLst>
                                    <p:cond delay="0"/>
                                  </p:stCondLst>
                                  <p:childTnLst>
                                    <p:set>
                                      <p:cBhvr>
                                        <p:cTn id="24" dur="1" fill="hold">
                                          <p:stCondLst>
                                            <p:cond delay="0"/>
                                          </p:stCondLst>
                                        </p:cTn>
                                        <p:tgtEl>
                                          <p:spTgt spid="12289">
                                            <p:txEl>
                                              <p:pRg st="1" end="1"/>
                                            </p:txEl>
                                          </p:spTgt>
                                        </p:tgtEl>
                                        <p:attrNameLst>
                                          <p:attrName>style.visibility</p:attrName>
                                        </p:attrNameLst>
                                      </p:cBhvr>
                                      <p:to>
                                        <p:strVal val="visible"/>
                                      </p:to>
                                    </p:set>
                                    <p:anim calcmode="lin" valueType="num">
                                      <p:cBhvr>
                                        <p:cTn id="25" dur="500" fill="hold"/>
                                        <p:tgtEl>
                                          <p:spTgt spid="1228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1228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1228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12289">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39" presetClass="entr" presetSubtype="0" accel="100000" fill="hold" grpId="0" nodeType="afterEffect">
                                  <p:stCondLst>
                                    <p:cond delay="0"/>
                                  </p:stCondLst>
                                  <p:childTnLst>
                                    <p:set>
                                      <p:cBhvr>
                                        <p:cTn id="31" dur="1" fill="hold">
                                          <p:stCondLst>
                                            <p:cond delay="0"/>
                                          </p:stCondLst>
                                        </p:cTn>
                                        <p:tgtEl>
                                          <p:spTgt spid="12289">
                                            <p:txEl>
                                              <p:pRg st="3" end="3"/>
                                            </p:txEl>
                                          </p:spTgt>
                                        </p:tgtEl>
                                        <p:attrNameLst>
                                          <p:attrName>style.visibility</p:attrName>
                                        </p:attrNameLst>
                                      </p:cBhvr>
                                      <p:to>
                                        <p:strVal val="visible"/>
                                      </p:to>
                                    </p:set>
                                    <p:anim calcmode="lin" valueType="num">
                                      <p:cBhvr>
                                        <p:cTn id="32" dur="500" fill="hold"/>
                                        <p:tgtEl>
                                          <p:spTgt spid="12289">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3" dur="500" fill="hold"/>
                                        <p:tgtEl>
                                          <p:spTgt spid="12289">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4" dur="500" fill="hold"/>
                                        <p:tgtEl>
                                          <p:spTgt spid="12289">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5" dur="500" fill="hold"/>
                                        <p:tgtEl>
                                          <p:spTgt spid="12289">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39" presetClass="entr" presetSubtype="0" accel="100000" fill="hold" grpId="0" nodeType="afterEffect">
                                  <p:stCondLst>
                                    <p:cond delay="0"/>
                                  </p:stCondLst>
                                  <p:childTnLst>
                                    <p:set>
                                      <p:cBhvr>
                                        <p:cTn id="38" dur="1" fill="hold">
                                          <p:stCondLst>
                                            <p:cond delay="0"/>
                                          </p:stCondLst>
                                        </p:cTn>
                                        <p:tgtEl>
                                          <p:spTgt spid="12289">
                                            <p:txEl>
                                              <p:pRg st="4" end="4"/>
                                            </p:txEl>
                                          </p:spTgt>
                                        </p:tgtEl>
                                        <p:attrNameLst>
                                          <p:attrName>style.visibility</p:attrName>
                                        </p:attrNameLst>
                                      </p:cBhvr>
                                      <p:to>
                                        <p:strVal val="visible"/>
                                      </p:to>
                                    </p:set>
                                    <p:anim calcmode="lin" valueType="num">
                                      <p:cBhvr>
                                        <p:cTn id="39" dur="500" fill="hold"/>
                                        <p:tgtEl>
                                          <p:spTgt spid="12289">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12289">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12289">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12289">
                                            <p:txEl>
                                              <p:pRg st="4" end="4"/>
                                            </p:txEl>
                                          </p:spTgt>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9" presetClass="entr" presetSubtype="0" accel="100000" fill="hold" grpId="0" nodeType="afterEffect">
                                  <p:stCondLst>
                                    <p:cond delay="0"/>
                                  </p:stCondLst>
                                  <p:childTnLst>
                                    <p:set>
                                      <p:cBhvr>
                                        <p:cTn id="45" dur="1" fill="hold">
                                          <p:stCondLst>
                                            <p:cond delay="0"/>
                                          </p:stCondLst>
                                        </p:cTn>
                                        <p:tgtEl>
                                          <p:spTgt spid="12289">
                                            <p:txEl>
                                              <p:pRg st="6" end="6"/>
                                            </p:txEl>
                                          </p:spTgt>
                                        </p:tgtEl>
                                        <p:attrNameLst>
                                          <p:attrName>style.visibility</p:attrName>
                                        </p:attrNameLst>
                                      </p:cBhvr>
                                      <p:to>
                                        <p:strVal val="visible"/>
                                      </p:to>
                                    </p:set>
                                    <p:anim calcmode="lin" valueType="num">
                                      <p:cBhvr>
                                        <p:cTn id="46" dur="500" fill="hold"/>
                                        <p:tgtEl>
                                          <p:spTgt spid="12289">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7" dur="500" fill="hold"/>
                                        <p:tgtEl>
                                          <p:spTgt spid="12289">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8" dur="500" fill="hold"/>
                                        <p:tgtEl>
                                          <p:spTgt spid="12289">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49" dur="500" fill="hold"/>
                                        <p:tgtEl>
                                          <p:spTgt spid="12289">
                                            <p:txEl>
                                              <p:pRg st="6" end="6"/>
                                            </p:txEl>
                                          </p:spTgt>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39" presetClass="entr" presetSubtype="0" accel="100000" fill="hold" grpId="0" nodeType="afterEffect">
                                  <p:stCondLst>
                                    <p:cond delay="0"/>
                                  </p:stCondLst>
                                  <p:childTnLst>
                                    <p:set>
                                      <p:cBhvr>
                                        <p:cTn id="52" dur="1" fill="hold">
                                          <p:stCondLst>
                                            <p:cond delay="0"/>
                                          </p:stCondLst>
                                        </p:cTn>
                                        <p:tgtEl>
                                          <p:spTgt spid="12289">
                                            <p:txEl>
                                              <p:pRg st="7" end="7"/>
                                            </p:txEl>
                                          </p:spTgt>
                                        </p:tgtEl>
                                        <p:attrNameLst>
                                          <p:attrName>style.visibility</p:attrName>
                                        </p:attrNameLst>
                                      </p:cBhvr>
                                      <p:to>
                                        <p:strVal val="visible"/>
                                      </p:to>
                                    </p:set>
                                    <p:anim calcmode="lin" valueType="num">
                                      <p:cBhvr>
                                        <p:cTn id="53" dur="500" fill="hold"/>
                                        <p:tgtEl>
                                          <p:spTgt spid="12289">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4" dur="500" fill="hold"/>
                                        <p:tgtEl>
                                          <p:spTgt spid="12289">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5" dur="500" fill="hold"/>
                                        <p:tgtEl>
                                          <p:spTgt spid="12289">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6" dur="500" fill="hold"/>
                                        <p:tgtEl>
                                          <p:spTgt spid="12289">
                                            <p:txEl>
                                              <p:pRg st="7" end="7"/>
                                            </p:txEl>
                                          </p:spTgt>
                                        </p:tgtEl>
                                        <p:attrNameLst>
                                          <p:attrName>ppt_y</p:attrName>
                                        </p:attrNameLst>
                                      </p:cBhvr>
                                      <p:tavLst>
                                        <p:tav tm="0">
                                          <p:val>
                                            <p:strVal val="#ppt_y"/>
                                          </p:val>
                                        </p:tav>
                                        <p:tav tm="100000">
                                          <p:val>
                                            <p:strVal val="#ppt_y"/>
                                          </p:val>
                                        </p:tav>
                                      </p:tavLst>
                                    </p:anim>
                                  </p:childTnLst>
                                </p:cTn>
                              </p:par>
                            </p:childTnLst>
                          </p:cTn>
                        </p:par>
                        <p:par>
                          <p:cTn id="57" fill="hold">
                            <p:stCondLst>
                              <p:cond delay="4000"/>
                            </p:stCondLst>
                            <p:childTnLst>
                              <p:par>
                                <p:cTn id="58" presetID="39" presetClass="entr" presetSubtype="0" accel="100000" fill="hold" grpId="0" nodeType="afterEffect">
                                  <p:stCondLst>
                                    <p:cond delay="0"/>
                                  </p:stCondLst>
                                  <p:childTnLst>
                                    <p:set>
                                      <p:cBhvr>
                                        <p:cTn id="59" dur="1" fill="hold">
                                          <p:stCondLst>
                                            <p:cond delay="0"/>
                                          </p:stCondLst>
                                        </p:cTn>
                                        <p:tgtEl>
                                          <p:spTgt spid="12289">
                                            <p:txEl>
                                              <p:pRg st="8" end="8"/>
                                            </p:txEl>
                                          </p:spTgt>
                                        </p:tgtEl>
                                        <p:attrNameLst>
                                          <p:attrName>style.visibility</p:attrName>
                                        </p:attrNameLst>
                                      </p:cBhvr>
                                      <p:to>
                                        <p:strVal val="visible"/>
                                      </p:to>
                                    </p:set>
                                    <p:anim calcmode="lin" valueType="num">
                                      <p:cBhvr>
                                        <p:cTn id="60" dur="500" fill="hold"/>
                                        <p:tgtEl>
                                          <p:spTgt spid="12289">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1" dur="500" fill="hold"/>
                                        <p:tgtEl>
                                          <p:spTgt spid="12289">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2" dur="500" fill="hold"/>
                                        <p:tgtEl>
                                          <p:spTgt spid="12289">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63" dur="500" fill="hold"/>
                                        <p:tgtEl>
                                          <p:spTgt spid="1228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28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lvl="0"/>
            <a:r>
              <a:rPr lang="en-US" sz="2800" b="1" i="1" dirty="0">
                <a:solidFill>
                  <a:srgbClr val="FFFF00"/>
                </a:solidFill>
                <a:latin typeface="Times New Roman" pitchFamily="18" charset="0"/>
                <a:cs typeface="Times New Roman" pitchFamily="18" charset="0"/>
              </a:rPr>
              <a:t>Movie Statistics Report:</a:t>
            </a:r>
            <a:endParaRPr lang="en-US" sz="2800" dirty="0">
              <a:solidFill>
                <a:srgbClr val="FFFF00"/>
              </a:solidFill>
              <a:latin typeface="Times New Roman" pitchFamily="18" charset="0"/>
              <a:cs typeface="Times New Roman" pitchFamily="18" charset="0"/>
            </a:endParaRPr>
          </a:p>
          <a:p>
            <a:pPr lvl="1"/>
            <a:r>
              <a:rPr lang="en-US" sz="2400" b="1" i="1" dirty="0" smtClean="0">
                <a:solidFill>
                  <a:schemeClr val="bg1"/>
                </a:solidFill>
                <a:latin typeface="Times New Roman" pitchFamily="18" charset="0"/>
                <a:cs typeface="Times New Roman" pitchFamily="18" charset="0"/>
              </a:rPr>
              <a:t>Maintained </a:t>
            </a:r>
            <a:r>
              <a:rPr lang="en-US" sz="2400" b="1" i="1" dirty="0">
                <a:solidFill>
                  <a:schemeClr val="bg1"/>
                </a:solidFill>
                <a:latin typeface="Times New Roman" pitchFamily="18" charset="0"/>
                <a:cs typeface="Times New Roman" pitchFamily="18" charset="0"/>
              </a:rPr>
              <a:t>on the basis of tickets sold and ratings of the movie given by the </a:t>
            </a:r>
            <a:r>
              <a:rPr lang="en-US" sz="2400" b="1" i="1" dirty="0" smtClean="0">
                <a:solidFill>
                  <a:schemeClr val="bg1"/>
                </a:solidFill>
                <a:latin typeface="Times New Roman" pitchFamily="18" charset="0"/>
                <a:cs typeface="Times New Roman" pitchFamily="18" charset="0"/>
              </a:rPr>
              <a:t>customers</a:t>
            </a:r>
          </a:p>
          <a:p>
            <a:pPr lvl="1"/>
            <a:r>
              <a:rPr lang="en-US" sz="2400" b="1" i="1" dirty="0" smtClean="0">
                <a:solidFill>
                  <a:schemeClr val="bg1"/>
                </a:solidFill>
                <a:latin typeface="Times New Roman" pitchFamily="18" charset="0"/>
                <a:cs typeface="Times New Roman" pitchFamily="18" charset="0"/>
              </a:rPr>
              <a:t>Help </a:t>
            </a:r>
            <a:r>
              <a:rPr lang="en-US" sz="2400" b="1" i="1" dirty="0">
                <a:solidFill>
                  <a:schemeClr val="bg1"/>
                </a:solidFill>
                <a:latin typeface="Times New Roman" pitchFamily="18" charset="0"/>
                <a:cs typeface="Times New Roman" pitchFamily="18" charset="0"/>
              </a:rPr>
              <a:t>the other users to know about the most watched movie</a:t>
            </a:r>
            <a:endParaRPr lang="en-US" sz="2400" b="1" i="1" dirty="0" smtClean="0">
              <a:solidFill>
                <a:schemeClr val="bg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lvl="0"/>
            <a:r>
              <a:rPr lang="en-US" sz="2800" b="1" i="1" dirty="0">
                <a:solidFill>
                  <a:srgbClr val="FFFF00"/>
                </a:solidFill>
                <a:latin typeface="Times New Roman" pitchFamily="18" charset="0"/>
                <a:cs typeface="Times New Roman" pitchFamily="18" charset="0"/>
              </a:rPr>
              <a:t>Theater Statistics Report:</a:t>
            </a:r>
            <a:endParaRPr lang="en-US" sz="2800" dirty="0">
              <a:solidFill>
                <a:srgbClr val="FFFF00"/>
              </a:solidFill>
              <a:latin typeface="Times New Roman" pitchFamily="18" charset="0"/>
              <a:cs typeface="Times New Roman" pitchFamily="18" charset="0"/>
            </a:endParaRPr>
          </a:p>
          <a:p>
            <a:pPr marL="738188" lvl="3" indent="-280988"/>
            <a:r>
              <a:rPr lang="en-US" sz="2400" b="1" i="1" dirty="0" smtClean="0">
                <a:solidFill>
                  <a:schemeClr val="bg1"/>
                </a:solidFill>
                <a:latin typeface="Times New Roman" pitchFamily="18" charset="0"/>
                <a:cs typeface="Times New Roman" pitchFamily="18" charset="0"/>
              </a:rPr>
              <a:t>Depends upon the information </a:t>
            </a:r>
            <a:r>
              <a:rPr lang="en-US" sz="2400" b="1" i="1" dirty="0">
                <a:solidFill>
                  <a:schemeClr val="bg1"/>
                </a:solidFill>
                <a:latin typeface="Times New Roman" pitchFamily="18" charset="0"/>
                <a:cs typeface="Times New Roman" pitchFamily="18" charset="0"/>
              </a:rPr>
              <a:t>about the </a:t>
            </a:r>
            <a:r>
              <a:rPr lang="en-US" sz="2400" b="1" i="1" dirty="0" smtClean="0">
                <a:solidFill>
                  <a:schemeClr val="bg1"/>
                </a:solidFill>
                <a:latin typeface="Times New Roman" pitchFamily="18" charset="0"/>
                <a:cs typeface="Times New Roman" pitchFamily="18" charset="0"/>
              </a:rPr>
              <a:t>maximum number </a:t>
            </a:r>
            <a:r>
              <a:rPr lang="en-US" sz="2400" b="1" i="1" dirty="0">
                <a:solidFill>
                  <a:schemeClr val="bg1"/>
                </a:solidFill>
                <a:latin typeface="Times New Roman" pitchFamily="18" charset="0"/>
                <a:cs typeface="Times New Roman" pitchFamily="18" charset="0"/>
              </a:rPr>
              <a:t>of tickets sold by the </a:t>
            </a:r>
            <a:r>
              <a:rPr lang="en-US" sz="2400" b="1" i="1" dirty="0" smtClean="0">
                <a:solidFill>
                  <a:schemeClr val="bg1"/>
                </a:solidFill>
                <a:latin typeface="Times New Roman" pitchFamily="18" charset="0"/>
                <a:cs typeface="Times New Roman" pitchFamily="18" charset="0"/>
              </a:rPr>
              <a:t>theaters.</a:t>
            </a:r>
            <a:r>
              <a:rPr lang="en-US" sz="2400" b="1" i="1" dirty="0">
                <a:solidFill>
                  <a:schemeClr val="bg1"/>
                </a:solidFill>
                <a:latin typeface="Times New Roman" pitchFamily="18" charset="0"/>
                <a:cs typeface="Times New Roman" pitchFamily="18" charset="0"/>
              </a:rPr>
              <a:t> </a:t>
            </a:r>
            <a:endParaRPr lang="en-US" sz="2400" b="1" i="1" dirty="0" smtClean="0">
              <a:solidFill>
                <a:schemeClr val="bg1"/>
              </a:solidFill>
              <a:latin typeface="Times New Roman" pitchFamily="18" charset="0"/>
              <a:cs typeface="Times New Roman" pitchFamily="18" charset="0"/>
            </a:endParaRPr>
          </a:p>
          <a:p>
            <a:pPr marL="738188" lvl="3" indent="-280988"/>
            <a:r>
              <a:rPr lang="en-US" sz="2400" b="1" i="1" dirty="0" smtClean="0">
                <a:solidFill>
                  <a:schemeClr val="bg1"/>
                </a:solidFill>
                <a:latin typeface="Times New Roman" pitchFamily="18" charset="0"/>
                <a:cs typeface="Times New Roman" pitchFamily="18" charset="0"/>
              </a:rPr>
              <a:t>Help </a:t>
            </a:r>
            <a:r>
              <a:rPr lang="en-US" sz="2400" b="1" i="1" dirty="0">
                <a:solidFill>
                  <a:schemeClr val="bg1"/>
                </a:solidFill>
                <a:latin typeface="Times New Roman" pitchFamily="18" charset="0"/>
                <a:cs typeface="Times New Roman" pitchFamily="18" charset="0"/>
              </a:rPr>
              <a:t>the theater owners to know about their performance</a:t>
            </a:r>
            <a:r>
              <a:rPr lang="en-US" sz="2400" b="1" i="1" dirty="0">
                <a:solidFill>
                  <a:schemeClr val="bg1"/>
                </a:solidFill>
              </a:rPr>
              <a:t>.</a:t>
            </a:r>
            <a:endParaRPr lang="en-US" sz="2400" b="1" dirty="0">
              <a:solidFill>
                <a:schemeClr val="bg1"/>
              </a:solidFill>
            </a:endParaRPr>
          </a:p>
          <a:p>
            <a:pPr lvl="3">
              <a:buNone/>
            </a:pPr>
            <a:endParaRPr lang="en-US" sz="2400" i="1" dirty="0">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58" presetClass="entr" presetSubtype="0" accel="10000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6"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9" dur="500"/>
                                        <p:tgtEl>
                                          <p:spTgt spid="3">
                                            <p:txEl>
                                              <p:pRg st="1" end="1"/>
                                            </p:txEl>
                                          </p:spTgt>
                                        </p:tgtEl>
                                      </p:cBhvr>
                                    </p:animEffect>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par>
                          <p:cTn id="28" fill="hold">
                            <p:stCondLst>
                              <p:cond delay="1500"/>
                            </p:stCondLst>
                            <p:childTnLst>
                              <p:par>
                                <p:cTn id="29" presetID="58" presetClass="entr" presetSubtype="0" accel="10000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2"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5" dur="500"/>
                                        <p:tgtEl>
                                          <p:spTgt spid="3">
                                            <p:txEl>
                                              <p:pRg st="4" end="4"/>
                                            </p:txEl>
                                          </p:spTgt>
                                        </p:tgtEl>
                                      </p:cBhvr>
                                    </p:animEffect>
                                  </p:childTnLst>
                                </p:cTn>
                              </p:par>
                            </p:childTnLst>
                          </p:cTn>
                        </p:par>
                        <p:par>
                          <p:cTn id="36" fill="hold">
                            <p:stCondLst>
                              <p:cond delay="2000"/>
                            </p:stCondLst>
                            <p:childTnLst>
                              <p:par>
                                <p:cTn id="37" presetID="58" presetClass="entr" presetSubtype="0" accel="100000"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0"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3" dur="500"/>
                                        <p:tgtEl>
                                          <p:spTgt spid="3">
                                            <p:txEl>
                                              <p:pRg st="5" end="5"/>
                                            </p:txEl>
                                          </p:spTgt>
                                        </p:tgtEl>
                                      </p:cBhvr>
                                    </p:animEffect>
                                  </p:childTnLst>
                                </p:cTn>
                              </p:par>
                            </p:childTnLst>
                          </p:cTn>
                        </p:par>
                        <p:par>
                          <p:cTn id="44" fill="hold">
                            <p:stCondLst>
                              <p:cond delay="2500"/>
                            </p:stCondLst>
                            <p:childTnLst>
                              <p:par>
                                <p:cTn id="45" presetID="58" presetClass="entr" presetSubtype="0" accel="100000" fill="hold" grpId="0"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48"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248</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Movie Ticket Booking System</vt:lpstr>
      <vt:lpstr> </vt:lpstr>
      <vt:lpstr> </vt:lpstr>
      <vt:lpstr>Objectives</vt:lpstr>
      <vt:lpstr>Some Additional Objectives:  </vt:lpstr>
      <vt:lpstr>Input of the Project</vt:lpstr>
      <vt:lpstr> </vt:lpstr>
      <vt:lpstr>Output of the Project</vt:lpstr>
      <vt:lpstr> </vt:lpstr>
      <vt:lpstr>Thank You…</vt:lpstr>
    </vt:vector>
  </TitlesOfParts>
  <Company>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dc:title>
  <dc:creator>good</dc:creator>
  <cp:lastModifiedBy>good</cp:lastModifiedBy>
  <cp:revision>84</cp:revision>
  <dcterms:created xsi:type="dcterms:W3CDTF">2014-02-12T19:25:42Z</dcterms:created>
  <dcterms:modified xsi:type="dcterms:W3CDTF">2014-02-12T21:12:45Z</dcterms:modified>
</cp:coreProperties>
</file>