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72" r:id="rId13"/>
    <p:sldId id="266" r:id="rId14"/>
    <p:sldId id="273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CF82-1B14-4BBF-8396-118708FA29B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0CD8-A38C-4BDB-9413-A4AA6EACF3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64" y="1143000"/>
            <a:ext cx="8312510" cy="441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 l="3750" t="21481" r="52500" b="10124"/>
          <a:stretch>
            <a:fillRect/>
          </a:stretch>
        </p:blipFill>
        <p:spPr bwMode="auto">
          <a:xfrm>
            <a:off x="533400" y="381000"/>
            <a:ext cx="8001000" cy="594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 l="3889" t="21728" r="49583" b="9630"/>
          <a:stretch>
            <a:fillRect/>
          </a:stretch>
        </p:blipFill>
        <p:spPr bwMode="auto">
          <a:xfrm>
            <a:off x="457200" y="457200"/>
            <a:ext cx="8229600" cy="594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 rot="515810">
            <a:off x="1804580" y="1581602"/>
            <a:ext cx="5954262" cy="1143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 smtClean="0">
                <a:solidFill>
                  <a:srgbClr val="FF0000"/>
                </a:solidFill>
                <a:latin typeface="Garamond" pitchFamily="18" charset="0"/>
                <a:ea typeface="+mj-ea"/>
                <a:cs typeface="+mj-cs"/>
              </a:rPr>
              <a:t>TEMPORARY</a:t>
            </a:r>
            <a:endParaRPr kumimoji="0" lang="en-US" sz="6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pic>
        <p:nvPicPr>
          <p:cNvPr id="3" name="Picture 2" descr="tick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667000"/>
            <a:ext cx="3188677" cy="3188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457200"/>
            <a:ext cx="8381999" cy="5638800"/>
            <a:chOff x="381000" y="457200"/>
            <a:chExt cx="8381999" cy="5638800"/>
          </a:xfrm>
        </p:grpSpPr>
        <p:pic>
          <p:nvPicPr>
            <p:cNvPr id="2" name="Picture 1"/>
            <p:cNvPicPr/>
            <p:nvPr/>
          </p:nvPicPr>
          <p:blipFill>
            <a:blip r:embed="rId3"/>
            <a:srcRect l="2083" t="21975" b="9383"/>
            <a:stretch>
              <a:fillRect/>
            </a:stretch>
          </p:blipFill>
          <p:spPr bwMode="auto">
            <a:xfrm>
              <a:off x="381000" y="457200"/>
              <a:ext cx="8381999" cy="5638800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3" name="Picture 2"/>
            <p:cNvPicPr/>
            <p:nvPr/>
          </p:nvPicPr>
          <p:blipFill>
            <a:blip r:embed="rId4"/>
            <a:srcRect l="10256" t="21367" r="69071" b="68946"/>
            <a:stretch>
              <a:fillRect/>
            </a:stretch>
          </p:blipFill>
          <p:spPr bwMode="auto">
            <a:xfrm>
              <a:off x="1219200" y="457200"/>
              <a:ext cx="20574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4" descr="verified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15454">
            <a:off x="5742245" y="3504889"/>
            <a:ext cx="3404496" cy="345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 rot="19986689">
            <a:off x="93433" y="2437027"/>
            <a:ext cx="8691593" cy="1143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j-ea"/>
                <a:cs typeface="+mj-cs"/>
              </a:rPr>
              <a:t>REP		 RTS</a:t>
            </a:r>
          </a:p>
        </p:txBody>
      </p:sp>
      <p:pic>
        <p:nvPicPr>
          <p:cNvPr id="3" name="Picture 2" descr="ecg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81003">
            <a:off x="3989422" y="2587444"/>
            <a:ext cx="1307925" cy="1132913"/>
          </a:xfrm>
          <a:prstGeom prst="roundRect">
            <a:avLst/>
          </a:prstGeom>
          <a:ln w="762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 l="2404" t="21368" r="21955" b="23077"/>
          <a:stretch>
            <a:fillRect/>
          </a:stretch>
        </p:blipFill>
        <p:spPr bwMode="auto">
          <a:xfrm>
            <a:off x="533400" y="457200"/>
            <a:ext cx="7924800" cy="5715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rcRect l="2724" t="21368" r="13301" b="23362"/>
          <a:stretch>
            <a:fillRect/>
          </a:stretch>
        </p:blipFill>
        <p:spPr bwMode="auto">
          <a:xfrm>
            <a:off x="457200" y="1143000"/>
            <a:ext cx="8382000" cy="4876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rcRect l="2724" t="21937" r="24519" b="37322"/>
          <a:stretch>
            <a:fillRect/>
          </a:stretch>
        </p:blipFill>
        <p:spPr bwMode="auto">
          <a:xfrm>
            <a:off x="457200" y="990600"/>
            <a:ext cx="8229600" cy="4876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THANK YOU!!!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724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Fortune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(AU12006030101 P)</a:t>
            </a: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Nisha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(AU124060202003P)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Sonali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(AU124060202002P)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en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76200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5334000" cy="868362"/>
          </a:xfrm>
          <a:solidFill>
            <a:srgbClr val="FFFF00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Garamond" pitchFamily="18" charset="0"/>
              </a:rPr>
              <a:t>INTRODUCTION</a:t>
            </a:r>
            <a:endParaRPr lang="en-US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imed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movie booking system to customers to purchase the movie ticket easily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 interface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layers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Guest Interface (CINESHOW -GI):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book the movie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ticket, cancel booking.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Movie Management Interface (CINESHOW -MMI):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Admin can add/edit/delete the movie/theater detail and Staff can print the movie ticket. 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5029200" cy="1143000"/>
          </a:xfr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Garamond" pitchFamily="18" charset="0"/>
              </a:rPr>
              <a:t>BENEFITS</a:t>
            </a:r>
            <a:endParaRPr lang="en-US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Enhancement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Automation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User-friendliness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Cost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</p:txBody>
      </p:sp>
      <p:pic>
        <p:nvPicPr>
          <p:cNvPr id="6" name="Picture 5" descr="selec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90021">
            <a:off x="5486400" y="2590800"/>
            <a:ext cx="29718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191000" cy="1143000"/>
          </a:xfrm>
          <a:solidFill>
            <a:srgbClr val="92D050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INPUTS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Account Details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Movie Details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Theater Details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Details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Booking Details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o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038600"/>
            <a:ext cx="2362200" cy="2362200"/>
          </a:xfrm>
          <a:prstGeom prst="rect">
            <a:avLst/>
          </a:prstGeom>
        </p:spPr>
      </p:pic>
      <p:pic>
        <p:nvPicPr>
          <p:cNvPr id="5" name="Picture 4" descr="arr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705600" y="35052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4267200" cy="1143000"/>
          </a:xfr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Garamond" pitchFamily="18" charset="0"/>
              </a:rPr>
              <a:t>OUTPUTS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Temporary Movie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Ticket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Movie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Theaters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Booking Report</a:t>
            </a:r>
          </a:p>
        </p:txBody>
      </p:sp>
      <p:pic>
        <p:nvPicPr>
          <p:cNvPr id="4" name="Picture 3" descr="bo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038600"/>
            <a:ext cx="2362200" cy="2362200"/>
          </a:xfrm>
          <a:prstGeom prst="rect">
            <a:avLst/>
          </a:prstGeom>
        </p:spPr>
      </p:pic>
      <p:pic>
        <p:nvPicPr>
          <p:cNvPr id="5" name="Picture 4" descr="arr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629400" y="3581400"/>
            <a:ext cx="1399300" cy="139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4953000" cy="1143000"/>
          </a:xfr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Garamond" pitchFamily="18" charset="0"/>
              </a:rPr>
              <a:t>PROCESSES</a:t>
            </a:r>
            <a:endParaRPr lang="en-US" b="1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Movie and Theater Info Management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 Account Info Management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Report Generation</a:t>
            </a: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Ticket Generation</a:t>
            </a:r>
          </a:p>
          <a:p>
            <a:endParaRPr lang="en-US" dirty="0"/>
          </a:p>
        </p:txBody>
      </p:sp>
      <p:pic>
        <p:nvPicPr>
          <p:cNvPr id="4" name="Picture 3" descr="1309243636-proce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7600"/>
            <a:ext cx="3276600" cy="284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986689">
            <a:off x="347006" y="2484957"/>
            <a:ext cx="8229600" cy="11430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Garamond" pitchFamily="18" charset="0"/>
              </a:rPr>
              <a:t>F				RMS</a:t>
            </a:r>
            <a:endParaRPr lang="en-US" sz="6600" b="1" dirty="0">
              <a:solidFill>
                <a:srgbClr val="FF0000"/>
              </a:solidFill>
              <a:latin typeface="Garamond" pitchFamily="18" charset="0"/>
            </a:endParaRPr>
          </a:p>
        </p:txBody>
      </p:sp>
      <p:pic>
        <p:nvPicPr>
          <p:cNvPr id="5" name="Picture 4" descr="forms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64647">
            <a:off x="2388545" y="1752802"/>
            <a:ext cx="3076600" cy="30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4166" t="21481" r="44444" b="9630"/>
          <a:stretch>
            <a:fillRect/>
          </a:stretch>
        </p:blipFill>
        <p:spPr bwMode="auto">
          <a:xfrm>
            <a:off x="762000" y="381000"/>
            <a:ext cx="7620000" cy="6019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 l="3889" t="21481" r="33472" b="9877"/>
          <a:stretch>
            <a:fillRect/>
          </a:stretch>
        </p:blipFill>
        <p:spPr bwMode="auto">
          <a:xfrm>
            <a:off x="533400" y="457200"/>
            <a:ext cx="8153400" cy="586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127</TotalTime>
  <Words>128</Words>
  <Application>Microsoft Office PowerPoint</Application>
  <PresentationFormat>On-screen Show (4:3)</PresentationFormat>
  <Paragraphs>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INTRODUCTION</vt:lpstr>
      <vt:lpstr>BENEFITS</vt:lpstr>
      <vt:lpstr>INPUTS</vt:lpstr>
      <vt:lpstr>OUTPUTS</vt:lpstr>
      <vt:lpstr>PROCESSES</vt:lpstr>
      <vt:lpstr>F    RMS</vt:lpstr>
      <vt:lpstr>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THANK YOU!!!</vt:lpstr>
    </vt:vector>
  </TitlesOfParts>
  <Company>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good</dc:creator>
  <cp:lastModifiedBy>good</cp:lastModifiedBy>
  <cp:revision>121</cp:revision>
  <dcterms:created xsi:type="dcterms:W3CDTF">2014-06-05T18:53:16Z</dcterms:created>
  <dcterms:modified xsi:type="dcterms:W3CDTF">2014-06-05T21:00:29Z</dcterms:modified>
</cp:coreProperties>
</file>