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0" r:id="rId14"/>
    <p:sldId id="272" r:id="rId15"/>
    <p:sldId id="273" r:id="rId16"/>
    <p:sldId id="274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67F1-5382-40FB-B644-EDAA99E2D4DE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F2A5-8170-48F4-986A-63E70B459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67F1-5382-40FB-B644-EDAA99E2D4DE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F2A5-8170-48F4-986A-63E70B459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67F1-5382-40FB-B644-EDAA99E2D4DE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F2A5-8170-48F4-986A-63E70B459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67F1-5382-40FB-B644-EDAA99E2D4DE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F2A5-8170-48F4-986A-63E70B459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67F1-5382-40FB-B644-EDAA99E2D4DE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F2A5-8170-48F4-986A-63E70B459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67F1-5382-40FB-B644-EDAA99E2D4DE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F2A5-8170-48F4-986A-63E70B459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67F1-5382-40FB-B644-EDAA99E2D4DE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F2A5-8170-48F4-986A-63E70B459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67F1-5382-40FB-B644-EDAA99E2D4DE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F2A5-8170-48F4-986A-63E70B459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67F1-5382-40FB-B644-EDAA99E2D4DE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F2A5-8170-48F4-986A-63E70B459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67F1-5382-40FB-B644-EDAA99E2D4DE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F2A5-8170-48F4-986A-63E70B459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67F1-5382-40FB-B644-EDAA99E2D4DE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F2A5-8170-48F4-986A-63E70B459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67F1-5382-40FB-B644-EDAA99E2D4DE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F2A5-8170-48F4-986A-63E70B459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70007569_lord_krishna_flute_wallpaper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6800" y="2133600"/>
            <a:ext cx="7772400" cy="1470025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>
                    <a:lumMod val="5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KRISHNA SAFARI</a:t>
            </a:r>
            <a:br>
              <a:rPr lang="en-US" b="1" dirty="0" smtClean="0">
                <a:ln/>
                <a:solidFill>
                  <a:schemeClr val="accent3">
                    <a:lumMod val="5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2600" b="1" dirty="0" smtClean="0">
                <a:ln/>
                <a:solidFill>
                  <a:schemeClr val="accent3">
                    <a:lumMod val="5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The Magical Voyage of </a:t>
            </a:r>
            <a:r>
              <a:rPr lang="en-US" sz="2600" b="1" dirty="0" err="1" smtClean="0">
                <a:ln/>
                <a:solidFill>
                  <a:schemeClr val="accent3">
                    <a:lumMod val="5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Murliwala</a:t>
            </a:r>
            <a:endParaRPr lang="en-US" sz="2600" b="1" dirty="0">
              <a:ln/>
              <a:solidFill>
                <a:schemeClr val="accent3">
                  <a:lumMod val="5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81400" y="5029200"/>
            <a:ext cx="4724400" cy="1066800"/>
          </a:xfrm>
        </p:spPr>
        <p:txBody>
          <a:bodyPr/>
          <a:lstStyle/>
          <a:p>
            <a:pPr algn="l"/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BY: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Sonali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Chawla</a:t>
            </a:r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(AU124060202002P)</a:t>
            </a:r>
          </a:p>
          <a:p>
            <a:pPr algn="r"/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  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Vinisha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Sharma (AU120060301018P)</a:t>
            </a:r>
          </a:p>
          <a:p>
            <a:endParaRPr lang="en-US" dirty="0"/>
          </a:p>
        </p:txBody>
      </p:sp>
      <p:pic>
        <p:nvPicPr>
          <p:cNvPr id="8" name="Picture 7" descr="krishna_01.jpg"/>
          <p:cNvPicPr>
            <a:picLocks noChangeAspect="1"/>
          </p:cNvPicPr>
          <p:nvPr/>
        </p:nvPicPr>
        <p:blipFill>
          <a:blip r:embed="rId3"/>
          <a:srcRect r="10526"/>
          <a:stretch>
            <a:fillRect/>
          </a:stretch>
        </p:blipFill>
        <p:spPr>
          <a:xfrm>
            <a:off x="7315200" y="1676400"/>
            <a:ext cx="1295400" cy="2286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peacock-feathers-fr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19633941">
            <a:off x="2257268" y="2963844"/>
            <a:ext cx="424876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92D05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dobe Garamond Pro Bold" pitchFamily="18" charset="0"/>
              </a:rPr>
              <a:t>LEVEL</a:t>
            </a:r>
            <a:r>
              <a:rPr lang="en-US" sz="6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dobe Garamond Pro Bold" pitchFamily="18" charset="0"/>
              </a:rPr>
              <a:t> </a:t>
            </a:r>
            <a:r>
              <a:rPr lang="en-US" sz="6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92D05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dobe Garamond Pro Bold" pitchFamily="18" charset="0"/>
              </a:rPr>
              <a:t>1</a:t>
            </a:r>
            <a:endParaRPr lang="en-US" sz="60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92D05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dobe Garamond Pro Bol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peacock-feathers-fra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/>
          <a:lstStyle/>
          <a:p>
            <a:r>
              <a:rPr lang="en-US" b="1" dirty="0" smtClean="0"/>
              <a:t>Details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828800"/>
            <a:ext cx="7772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safe Lord Krishna’s life from his uncle Kansa,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Vasudeva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took little Krishna to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Gokul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village to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Nanda’s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home. To do so, he has to cross storming Yamuna river. So in this level, a player has to help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Vasudeva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 safely rescue baby Krishna.</a:t>
            </a:r>
          </a:p>
          <a:p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FORMAT: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First level is divided into four in four laps.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every lap,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vasudeva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has to cross ten wooden logs.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Multiplier will increase by 1x after every lap.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Touch screen to increase speed.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Collect snake ball after 2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lap and get the help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sheshnaga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Finish game in less than 125 seconds to get time bonus.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peacock-feathers-fr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rcRect l="12179" t="14245" r="58654" b="7977"/>
          <a:stretch>
            <a:fillRect/>
          </a:stretch>
        </p:blipFill>
        <p:spPr bwMode="auto">
          <a:xfrm>
            <a:off x="2590800" y="1295401"/>
            <a:ext cx="4267200" cy="381476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733800" y="5257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Level 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peacock-feathers-fr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19633941">
            <a:off x="2257268" y="2963844"/>
            <a:ext cx="424876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92D05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dobe Garamond Pro Bold" pitchFamily="18" charset="0"/>
              </a:rPr>
              <a:t>LEVEL</a:t>
            </a:r>
            <a:r>
              <a:rPr lang="en-US" sz="6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dobe Garamond Pro Bold" pitchFamily="18" charset="0"/>
              </a:rPr>
              <a:t> </a:t>
            </a:r>
            <a:r>
              <a:rPr lang="en-US" sz="60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92D05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dobe Garamond Pro Bold" pitchFamily="18" charset="0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peacock-feathers-fra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/>
          <a:lstStyle/>
          <a:p>
            <a:r>
              <a:rPr lang="en-US" b="1" dirty="0" smtClean="0"/>
              <a:t>Details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828800"/>
            <a:ext cx="77724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level help Krishna to collect pitchers filled with butter as much as he can in the given time, so as to finish the level.</a:t>
            </a:r>
          </a:p>
          <a:p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FORMAT: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Swipe on the pitchers to crack them.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Hold yourself from swiping on the bombs.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each pitcher cracked, a player gets +1 point and for each bomb exploded, -2 points are given.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Crack more than 20 pitchers in 15 seconds to finish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level.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peacock-feathers-fr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3800" y="5257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Level 2</a:t>
            </a:r>
            <a:endParaRPr lang="en-US" dirty="0"/>
          </a:p>
        </p:txBody>
      </p:sp>
      <p:pic>
        <p:nvPicPr>
          <p:cNvPr id="6" name="Picture 5" descr="Screenshot_2015-03-30-20-34-45.png"/>
          <p:cNvPicPr>
            <a:picLocks noChangeAspect="1"/>
          </p:cNvPicPr>
          <p:nvPr/>
        </p:nvPicPr>
        <p:blipFill>
          <a:blip r:embed="rId3"/>
          <a:srcRect r="7500"/>
          <a:stretch>
            <a:fillRect/>
          </a:stretch>
        </p:blipFill>
        <p:spPr>
          <a:xfrm>
            <a:off x="1905000" y="1524000"/>
            <a:ext cx="5181600" cy="336103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peacock-feathers-fr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19633941">
            <a:off x="2257268" y="2963844"/>
            <a:ext cx="424876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92D05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dobe Garamond Pro Bold" pitchFamily="18" charset="0"/>
              </a:rPr>
              <a:t>LEVEL</a:t>
            </a:r>
            <a:r>
              <a:rPr lang="en-US" sz="6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dobe Garamond Pro Bold" pitchFamily="18" charset="0"/>
              </a:rPr>
              <a:t> </a:t>
            </a:r>
            <a:r>
              <a:rPr lang="en-US" sz="6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92D05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dobe Garamond Pro Bold" pitchFamily="18" charset="0"/>
              </a:rPr>
              <a:t>3</a:t>
            </a:r>
            <a:endParaRPr lang="en-US" sz="60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92D05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dobe Garamond Pro Bol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peacock-feathers-fr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Details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838200" y="1600200"/>
            <a:ext cx="76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level help Lord Krishna to win carriage race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 l="22500" t="11333" r="39167" b="19334"/>
          <a:stretch>
            <a:fillRect/>
          </a:stretch>
        </p:blipFill>
        <p:spPr bwMode="auto">
          <a:xfrm>
            <a:off x="990600" y="2209800"/>
            <a:ext cx="2971800" cy="335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 l="32500" t="13000" r="36875" b="28000"/>
          <a:stretch>
            <a:fillRect/>
          </a:stretch>
        </p:blipFill>
        <p:spPr bwMode="auto">
          <a:xfrm>
            <a:off x="4800600" y="2209800"/>
            <a:ext cx="278452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peacock-feathers-fr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762000"/>
            <a:ext cx="8229600" cy="1143000"/>
          </a:xfrm>
        </p:spPr>
        <p:txBody>
          <a:bodyPr/>
          <a:lstStyle/>
          <a:p>
            <a:r>
              <a:rPr lang="en-US" b="1" dirty="0" smtClean="0"/>
              <a:t>PROGRESS REPORT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1828800"/>
          <a:ext cx="7086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44958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r>
                        <a:rPr lang="en-US" baseline="0" dirty="0" smtClean="0"/>
                        <a:t> 1 model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completed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r>
                        <a:rPr lang="en-US" baseline="0" dirty="0" smtClean="0"/>
                        <a:t> 1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completed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2 model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completed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2</a:t>
                      </a:r>
                      <a:r>
                        <a:rPr lang="en-US" baseline="0" dirty="0" smtClean="0"/>
                        <a:t>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completed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3 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Half finished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3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connectivity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peacock-feathers-fra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9812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acock-feathers-fr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42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INTRODUCTION</a:t>
            </a:r>
            <a:endParaRPr lang="en-US" b="1" dirty="0">
              <a:ln w="11430"/>
              <a:solidFill>
                <a:schemeClr val="tx2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extension to our project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KRISHNA SAFARI-A 3D GAME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android users which was done in the fifth semester of our BCA program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Current sinking ideology of the people.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Game Based on Indian Mythology.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Covers various life events of Lord Krishna’s life.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Show the path of humanity to people.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Bring alive various episodes of the almighty Krishna.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acock-feathers-fr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232"/>
            <a:ext cx="9144000" cy="68742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OBJECTIVE</a:t>
            </a:r>
            <a:endParaRPr lang="en-US" b="1" dirty="0">
              <a:ln w="11430"/>
              <a:solidFill>
                <a:schemeClr val="tx2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Teaching a lesson, 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Burai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par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hamesha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acchai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jeet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Promoting Indian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mythology.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Challenging and improving mental and gaming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skills.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Providing a joyful learning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experience.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Competition to the players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ages.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Self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development.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Transmission of knowledge.</a:t>
            </a:r>
          </a:p>
          <a:p>
            <a:pPr lvl="0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acock-feathers-fr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42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FEASIBILITY STUDY</a:t>
            </a:r>
            <a:endParaRPr lang="en-US" b="1" dirty="0">
              <a:ln w="11430"/>
              <a:solidFill>
                <a:schemeClr val="tx2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ECONOMICAL FEASIBILITY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1500" indent="-5715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Open source software: unity3d, blender,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makehuman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oracle.</a:t>
            </a:r>
          </a:p>
          <a:p>
            <a:pPr marL="571500" indent="-5715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Supports various versions of android with graphics driver and audio driver. </a:t>
            </a:r>
          </a:p>
          <a:p>
            <a:pPr marL="571500" indent="-5715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makes the game economically feasible.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acock-feathers-fr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42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FEASIBILITY STUDY</a:t>
            </a:r>
            <a:endParaRPr lang="en-US" b="1" dirty="0">
              <a:ln w="11430"/>
              <a:solidFill>
                <a:schemeClr val="tx2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525963"/>
          </a:xfrm>
        </p:spPr>
        <p:txBody>
          <a:bodyPr>
            <a:normAutofit/>
          </a:bodyPr>
          <a:lstStyle/>
          <a:p>
            <a:pPr marL="571500" indent="-57150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TECHNICAL FEASIBILITY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1500" indent="-57150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All the inventories like interfaces and characters will be made by using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softwares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such as unity3d, blender,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makehuman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oracle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Android.</a:t>
            </a:r>
          </a:p>
          <a:p>
            <a:pPr marL="571500" indent="-5715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softwares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are easy to use.</a:t>
            </a:r>
          </a:p>
          <a:p>
            <a:pPr marL="571500" indent="-5715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makes the game technically feasible</a:t>
            </a:r>
          </a:p>
          <a:p>
            <a:pPr marL="571500" indent="-571500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acock-feathers-fr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42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FEASIBILITY STUDY</a:t>
            </a:r>
            <a:endParaRPr lang="en-US" b="1" dirty="0">
              <a:ln w="11430"/>
              <a:solidFill>
                <a:schemeClr val="tx2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pPr marL="571500" indent="-57150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LEGAL FEASIBILITY:</a:t>
            </a:r>
          </a:p>
          <a:p>
            <a:pPr marL="571500" indent="-5715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 open source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softwares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Characters used are not copied from anywhere.</a:t>
            </a:r>
          </a:p>
          <a:p>
            <a:pPr marL="571500" indent="-5715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Scenes based on Lord Krishna’s life.</a:t>
            </a:r>
          </a:p>
          <a:p>
            <a:pPr marL="571500" indent="-5715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Any similarity to any person living or dead is purely coincidental.</a:t>
            </a:r>
          </a:p>
          <a:p>
            <a:pPr marL="571500" indent="-5715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Doesn’t uses the copyright of others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acock-feathers-fr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42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  <a:endParaRPr lang="en-US" b="1" dirty="0">
              <a:ln w="11430"/>
              <a:solidFill>
                <a:schemeClr val="tx2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600200"/>
            <a:ext cx="76200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Surveying current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scenario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Softwares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Feasibility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study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Designing characters and Elements for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game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Conceptualizing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Scenes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Positioning Elements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Characters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Technical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stride: Animation, audio, scripting the scenes and connecting scenes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Switching between levels.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Connectivity to database.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acock-feathers-fr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42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914400"/>
            <a:ext cx="8382000" cy="9144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PROPOSED TECHNOLOGY</a:t>
            </a:r>
            <a:endParaRPr lang="en-US" b="1" dirty="0">
              <a:ln w="11430"/>
              <a:solidFill>
                <a:schemeClr val="tx2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905000"/>
            <a:ext cx="7010400" cy="452596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UNITY 3D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BLENDER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MAKEHUMAN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ORACLE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acock-feathers-fr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42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r>
              <a:rPr lang="en-US" b="1" dirty="0" smtClean="0"/>
              <a:t>VARIOUS LEVELS OF THE GAME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30781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game is divided into three levels.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LEVEL1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help Vasudeva ji to safely take Lord Krishna to Gokul village by crossing storming Yamuna river 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LEVEL 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-help Lord Krishna to collect Pitchers filled with butter to become strong and lift Govardhan Parvat.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LEVEL 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help Lord Krishna to win carriage race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631</Words>
  <Application>Microsoft Office PowerPoint</Application>
  <PresentationFormat>On-screen Show (4:3)</PresentationFormat>
  <Paragraphs>108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KRISHNA SAFARI The Magical Voyage of Murliwala</vt:lpstr>
      <vt:lpstr>INTRODUCTION</vt:lpstr>
      <vt:lpstr>OBJECTIVE</vt:lpstr>
      <vt:lpstr>FEASIBILITY STUDY</vt:lpstr>
      <vt:lpstr>FEASIBILITY STUDY</vt:lpstr>
      <vt:lpstr>FEASIBILITY STUDY</vt:lpstr>
      <vt:lpstr>METHODOLOGY</vt:lpstr>
      <vt:lpstr>PROPOSED TECHNOLOGY</vt:lpstr>
      <vt:lpstr>VARIOUS LEVELS OF THE GAME</vt:lpstr>
      <vt:lpstr>LEVEL 1</vt:lpstr>
      <vt:lpstr>Details</vt:lpstr>
      <vt:lpstr>Slide 12</vt:lpstr>
      <vt:lpstr>LEVEL 2</vt:lpstr>
      <vt:lpstr>Details</vt:lpstr>
      <vt:lpstr>Slide 15</vt:lpstr>
      <vt:lpstr>LEVEL 3</vt:lpstr>
      <vt:lpstr>Details</vt:lpstr>
      <vt:lpstr>PROGRESS REPORT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KRISHNA SAFARI The Magical Voyage of Murliwala</dc:title>
  <dc:creator>ANKIT</dc:creator>
  <cp:lastModifiedBy>good</cp:lastModifiedBy>
  <cp:revision>9</cp:revision>
  <dcterms:created xsi:type="dcterms:W3CDTF">2015-03-30T14:37:59Z</dcterms:created>
  <dcterms:modified xsi:type="dcterms:W3CDTF">2015-03-31T07:17:14Z</dcterms:modified>
</cp:coreProperties>
</file>