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443" r:id="rId6"/>
    <p:sldId id="448" r:id="rId7"/>
    <p:sldId id="444" r:id="rId8"/>
    <p:sldId id="446" r:id="rId9"/>
    <p:sldId id="442" r:id="rId10"/>
    <p:sldId id="445" r:id="rId11"/>
    <p:sldId id="452" r:id="rId12"/>
    <p:sldId id="453" r:id="rId13"/>
    <p:sldId id="454" r:id="rId14"/>
    <p:sldId id="447" r:id="rId15"/>
    <p:sldId id="44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DC166E-3601-4ACE-9A1C-C69E9E2107C0}" v="72" dt="2023-06-14T06:56:00.913"/>
    <p1510:client id="{52DC8408-1DDA-49A1-BEF5-90A4D0C92E7E}" v="171" dt="2023-06-15T04:56:47.722"/>
    <p1510:client id="{76AC4002-800B-4E1E-BEB6-B693A46AA0F7}" v="5" dt="2023-06-14T06:38:11.202"/>
    <p1510:client id="{7B2E7271-04EC-42B7-9F1C-5FEFA47703E1}" v="53" dt="2023-06-14T06:36:20.587"/>
    <p1510:client id="{9042B86B-0985-430D-9B5D-CB3C4AAA5ABD}" v="52" dt="2023-06-14T06:27:56.228"/>
    <p1510:client id="{9B367C2B-D3C7-4F68-A00E-7E5991B517E6}" v="79" dt="2023-06-14T06:15:29.493"/>
    <p1510:client id="{A0236287-F45D-4CD3-BB3B-AFB14C171020}" v="2" dt="2023-06-14T06:38:51.463"/>
    <p1510:client id="{BBA42E5C-5EE0-487D-990E-B1BDB544E2EB}" v="11" dt="2023-06-14T06:37:26.048"/>
    <p1510:client id="{E06F4C94-35D3-4C6B-9AC6-51969EAFD3CB}" v="32" dt="2023-06-03T11:46:44.319"/>
    <p1510:client id="{E58134EC-8AD4-476B-8E8C-12F4535E5104}" v="6" dt="2023-06-15T05:05:13.105"/>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a Sudhakaran(UST,IN)" userId="S::245209@ust.com::66500951-f1b2-4d80-8550-8ad272c8405e" providerId="AD" clId="Web-{7B2E7271-04EC-42B7-9F1C-5FEFA47703E1}"/>
    <pc:docChg chg="delSld modSld">
      <pc:chgData name="Sona Sudhakaran(UST,IN)" userId="S::245209@ust.com::66500951-f1b2-4d80-8550-8ad272c8405e" providerId="AD" clId="Web-{7B2E7271-04EC-42B7-9F1C-5FEFA47703E1}" dt="2023-06-14T06:36:20.587" v="60" actId="20577"/>
      <pc:docMkLst>
        <pc:docMk/>
      </pc:docMkLst>
      <pc:sldChg chg="del">
        <pc:chgData name="Sona Sudhakaran(UST,IN)" userId="S::245209@ust.com::66500951-f1b2-4d80-8550-8ad272c8405e" providerId="AD" clId="Web-{7B2E7271-04EC-42B7-9F1C-5FEFA47703E1}" dt="2023-06-14T06:36:07.149" v="55"/>
        <pc:sldMkLst>
          <pc:docMk/>
          <pc:sldMk cId="1532105105" sldId="436"/>
        </pc:sldMkLst>
      </pc:sldChg>
      <pc:sldChg chg="del">
        <pc:chgData name="Sona Sudhakaran(UST,IN)" userId="S::245209@ust.com::66500951-f1b2-4d80-8550-8ad272c8405e" providerId="AD" clId="Web-{7B2E7271-04EC-42B7-9F1C-5FEFA47703E1}" dt="2023-06-14T06:36:07.899" v="56"/>
        <pc:sldMkLst>
          <pc:docMk/>
          <pc:sldMk cId="2066598706" sldId="438"/>
        </pc:sldMkLst>
      </pc:sldChg>
      <pc:sldChg chg="del">
        <pc:chgData name="Sona Sudhakaran(UST,IN)" userId="S::245209@ust.com::66500951-f1b2-4d80-8550-8ad272c8405e" providerId="AD" clId="Web-{7B2E7271-04EC-42B7-9F1C-5FEFA47703E1}" dt="2023-06-14T06:36:08.540" v="57"/>
        <pc:sldMkLst>
          <pc:docMk/>
          <pc:sldMk cId="382704242" sldId="439"/>
        </pc:sldMkLst>
      </pc:sldChg>
      <pc:sldChg chg="del">
        <pc:chgData name="Sona Sudhakaran(UST,IN)" userId="S::245209@ust.com::66500951-f1b2-4d80-8550-8ad272c8405e" providerId="AD" clId="Web-{7B2E7271-04EC-42B7-9F1C-5FEFA47703E1}" dt="2023-06-14T06:36:09.821" v="58"/>
        <pc:sldMkLst>
          <pc:docMk/>
          <pc:sldMk cId="525967442" sldId="440"/>
        </pc:sldMkLst>
      </pc:sldChg>
      <pc:sldChg chg="modSp">
        <pc:chgData name="Sona Sudhakaran(UST,IN)" userId="S::245209@ust.com::66500951-f1b2-4d80-8550-8ad272c8405e" providerId="AD" clId="Web-{7B2E7271-04EC-42B7-9F1C-5FEFA47703E1}" dt="2023-06-14T06:36:00.274" v="54" actId="20577"/>
        <pc:sldMkLst>
          <pc:docMk/>
          <pc:sldMk cId="2578867534" sldId="442"/>
        </pc:sldMkLst>
        <pc:spChg chg="mod">
          <ac:chgData name="Sona Sudhakaran(UST,IN)" userId="S::245209@ust.com::66500951-f1b2-4d80-8550-8ad272c8405e" providerId="AD" clId="Web-{7B2E7271-04EC-42B7-9F1C-5FEFA47703E1}" dt="2023-06-14T06:36:00.274" v="54" actId="20577"/>
          <ac:spMkLst>
            <pc:docMk/>
            <pc:sldMk cId="2578867534" sldId="442"/>
            <ac:spMk id="2" creationId="{77AE5459-F889-40A8-BFC2-973357D8A7BD}"/>
          </ac:spMkLst>
        </pc:spChg>
        <pc:spChg chg="mod">
          <ac:chgData name="Sona Sudhakaran(UST,IN)" userId="S::245209@ust.com::66500951-f1b2-4d80-8550-8ad272c8405e" providerId="AD" clId="Web-{7B2E7271-04EC-42B7-9F1C-5FEFA47703E1}" dt="2023-06-14T06:35:36.992" v="40" actId="20577"/>
          <ac:spMkLst>
            <pc:docMk/>
            <pc:sldMk cId="2578867534" sldId="442"/>
            <ac:spMk id="3" creationId="{52F5960D-F73C-4EB3-A207-BAABE8700E05}"/>
          </ac:spMkLst>
        </pc:spChg>
      </pc:sldChg>
      <pc:sldChg chg="modSp">
        <pc:chgData name="Sona Sudhakaran(UST,IN)" userId="S::245209@ust.com::66500951-f1b2-4d80-8550-8ad272c8405e" providerId="AD" clId="Web-{7B2E7271-04EC-42B7-9F1C-5FEFA47703E1}" dt="2023-06-14T06:32:57.674" v="23" actId="20577"/>
        <pc:sldMkLst>
          <pc:docMk/>
          <pc:sldMk cId="138615766" sldId="446"/>
        </pc:sldMkLst>
        <pc:spChg chg="mod">
          <ac:chgData name="Sona Sudhakaran(UST,IN)" userId="S::245209@ust.com::66500951-f1b2-4d80-8550-8ad272c8405e" providerId="AD" clId="Web-{7B2E7271-04EC-42B7-9F1C-5FEFA47703E1}" dt="2023-06-14T06:32:57.674" v="23" actId="20577"/>
          <ac:spMkLst>
            <pc:docMk/>
            <pc:sldMk cId="138615766" sldId="446"/>
            <ac:spMk id="2" creationId="{AAFC460F-B3C2-4EFA-8AFE-45307534AC1D}"/>
          </ac:spMkLst>
        </pc:spChg>
        <pc:spChg chg="mod">
          <ac:chgData name="Sona Sudhakaran(UST,IN)" userId="S::245209@ust.com::66500951-f1b2-4d80-8550-8ad272c8405e" providerId="AD" clId="Web-{7B2E7271-04EC-42B7-9F1C-5FEFA47703E1}" dt="2023-06-14T06:32:18.641" v="19" actId="20577"/>
          <ac:spMkLst>
            <pc:docMk/>
            <pc:sldMk cId="138615766" sldId="446"/>
            <ac:spMk id="3" creationId="{5BCF2536-9197-4641-892F-18CEA6770FEE}"/>
          </ac:spMkLst>
        </pc:spChg>
      </pc:sldChg>
      <pc:sldChg chg="modSp">
        <pc:chgData name="Sona Sudhakaran(UST,IN)" userId="S::245209@ust.com::66500951-f1b2-4d80-8550-8ad272c8405e" providerId="AD" clId="Web-{7B2E7271-04EC-42B7-9F1C-5FEFA47703E1}" dt="2023-06-14T06:36:20.587" v="60" actId="20577"/>
        <pc:sldMkLst>
          <pc:docMk/>
          <pc:sldMk cId="2358787557" sldId="447"/>
        </pc:sldMkLst>
        <pc:spChg chg="mod">
          <ac:chgData name="Sona Sudhakaran(UST,IN)" userId="S::245209@ust.com::66500951-f1b2-4d80-8550-8ad272c8405e" providerId="AD" clId="Web-{7B2E7271-04EC-42B7-9F1C-5FEFA47703E1}" dt="2023-06-14T06:36:20.587" v="60" actId="20577"/>
          <ac:spMkLst>
            <pc:docMk/>
            <pc:sldMk cId="2358787557" sldId="447"/>
            <ac:spMk id="3" creationId="{5C74EB38-F52B-416D-8427-CFC8A55438CF}"/>
          </ac:spMkLst>
        </pc:spChg>
      </pc:sldChg>
    </pc:docChg>
  </pc:docChgLst>
  <pc:docChgLst>
    <pc:chgData clId="Web-{9B367C2B-D3C7-4F68-A00E-7E5991B517E6}"/>
    <pc:docChg chg="modSld">
      <pc:chgData name="" userId="" providerId="" clId="Web-{9B367C2B-D3C7-4F68-A00E-7E5991B517E6}" dt="2023-06-14T06:01:51.448" v="0" actId="20577"/>
      <pc:docMkLst>
        <pc:docMk/>
      </pc:docMkLst>
      <pc:sldChg chg="modSp">
        <pc:chgData name="" userId="" providerId="" clId="Web-{9B367C2B-D3C7-4F68-A00E-7E5991B517E6}" dt="2023-06-14T06:01:51.448" v="0" actId="20577"/>
        <pc:sldMkLst>
          <pc:docMk/>
          <pc:sldMk cId="1645372978" sldId="443"/>
        </pc:sldMkLst>
        <pc:spChg chg="mod">
          <ac:chgData name="" userId="" providerId="" clId="Web-{9B367C2B-D3C7-4F68-A00E-7E5991B517E6}" dt="2023-06-14T06:01:51.448" v="0" actId="20577"/>
          <ac:spMkLst>
            <pc:docMk/>
            <pc:sldMk cId="1645372978" sldId="443"/>
            <ac:spMk id="3" creationId="{35442144-03CB-4184-A737-0B36331AAD48}"/>
          </ac:spMkLst>
        </pc:spChg>
      </pc:sldChg>
    </pc:docChg>
  </pc:docChgLst>
  <pc:docChgLst>
    <pc:chgData name="Sona Sudhakaran(UST,IN)" userId="S::245209@ust.com::66500951-f1b2-4d80-8550-8ad272c8405e" providerId="AD" clId="Web-{18DC166E-3601-4ACE-9A1C-C69E9E2107C0}"/>
    <pc:docChg chg="delSld modSld">
      <pc:chgData name="Sona Sudhakaran(UST,IN)" userId="S::245209@ust.com::66500951-f1b2-4d80-8550-8ad272c8405e" providerId="AD" clId="Web-{18DC166E-3601-4ACE-9A1C-C69E9E2107C0}" dt="2023-06-14T06:56:00.913" v="70" actId="20577"/>
      <pc:docMkLst>
        <pc:docMk/>
      </pc:docMkLst>
      <pc:sldChg chg="modSp">
        <pc:chgData name="Sona Sudhakaran(UST,IN)" userId="S::245209@ust.com::66500951-f1b2-4d80-8550-8ad272c8405e" providerId="AD" clId="Web-{18DC166E-3601-4ACE-9A1C-C69E9E2107C0}" dt="2023-06-14T06:56:00.913" v="70" actId="20577"/>
        <pc:sldMkLst>
          <pc:docMk/>
          <pc:sldMk cId="2090374411" sldId="256"/>
        </pc:sldMkLst>
        <pc:spChg chg="mod">
          <ac:chgData name="Sona Sudhakaran(UST,IN)" userId="S::245209@ust.com::66500951-f1b2-4d80-8550-8ad272c8405e" providerId="AD" clId="Web-{18DC166E-3601-4ACE-9A1C-C69E9E2107C0}" dt="2023-06-14T06:56:00.913" v="70" actId="20577"/>
          <ac:spMkLst>
            <pc:docMk/>
            <pc:sldMk cId="2090374411" sldId="256"/>
            <ac:spMk id="2" creationId="{8AB9DB62-7740-4015-9623-764DF9201FC5}"/>
          </ac:spMkLst>
        </pc:spChg>
        <pc:spChg chg="mod">
          <ac:chgData name="Sona Sudhakaran(UST,IN)" userId="S::245209@ust.com::66500951-f1b2-4d80-8550-8ad272c8405e" providerId="AD" clId="Web-{18DC166E-3601-4ACE-9A1C-C69E9E2107C0}" dt="2023-06-14T06:41:00.963" v="15" actId="1076"/>
          <ac:spMkLst>
            <pc:docMk/>
            <pc:sldMk cId="2090374411" sldId="256"/>
            <ac:spMk id="11" creationId="{436C3CF1-F21B-DB46-8DF3-194E00852FEE}"/>
          </ac:spMkLst>
        </pc:spChg>
      </pc:sldChg>
      <pc:sldChg chg="del">
        <pc:chgData name="Sona Sudhakaran(UST,IN)" userId="S::245209@ust.com::66500951-f1b2-4d80-8550-8ad272c8405e" providerId="AD" clId="Web-{18DC166E-3601-4ACE-9A1C-C69E9E2107C0}" dt="2023-06-14T06:44:24.876" v="22"/>
        <pc:sldMkLst>
          <pc:docMk/>
          <pc:sldMk cId="2636278161" sldId="309"/>
        </pc:sldMkLst>
      </pc:sldChg>
      <pc:sldChg chg="modSp">
        <pc:chgData name="Sona Sudhakaran(UST,IN)" userId="S::245209@ust.com::66500951-f1b2-4d80-8550-8ad272c8405e" providerId="AD" clId="Web-{18DC166E-3601-4ACE-9A1C-C69E9E2107C0}" dt="2023-06-14T06:45:22.815" v="25" actId="20577"/>
        <pc:sldMkLst>
          <pc:docMk/>
          <pc:sldMk cId="2358787557" sldId="447"/>
        </pc:sldMkLst>
        <pc:spChg chg="mod">
          <ac:chgData name="Sona Sudhakaran(UST,IN)" userId="S::245209@ust.com::66500951-f1b2-4d80-8550-8ad272c8405e" providerId="AD" clId="Web-{18DC166E-3601-4ACE-9A1C-C69E9E2107C0}" dt="2023-06-14T06:45:22.815" v="25" actId="20577"/>
          <ac:spMkLst>
            <pc:docMk/>
            <pc:sldMk cId="2358787557" sldId="447"/>
            <ac:spMk id="2" creationId="{3E0E196D-58FC-4C23-B7CC-9EAF18C99043}"/>
          </ac:spMkLst>
        </pc:spChg>
      </pc:sldChg>
    </pc:docChg>
  </pc:docChgLst>
  <pc:docChgLst>
    <pc:chgData name="Sona Sudhakaran(UST,IN)" userId="S::245209@ust.com::66500951-f1b2-4d80-8550-8ad272c8405e" providerId="AD" clId="Web-{9042B86B-0985-430D-9B5D-CB3C4AAA5ABD}"/>
    <pc:docChg chg="modSld sldOrd">
      <pc:chgData name="Sona Sudhakaran(UST,IN)" userId="S::245209@ust.com::66500951-f1b2-4d80-8550-8ad272c8405e" providerId="AD" clId="Web-{9042B86B-0985-430D-9B5D-CB3C4AAA5ABD}" dt="2023-06-14T06:27:56.228" v="49" actId="20577"/>
      <pc:docMkLst>
        <pc:docMk/>
      </pc:docMkLst>
      <pc:sldChg chg="modSp">
        <pc:chgData name="Sona Sudhakaran(UST,IN)" userId="S::245209@ust.com::66500951-f1b2-4d80-8550-8ad272c8405e" providerId="AD" clId="Web-{9042B86B-0985-430D-9B5D-CB3C4AAA5ABD}" dt="2023-06-14T06:27:56.228" v="49" actId="20577"/>
        <pc:sldMkLst>
          <pc:docMk/>
          <pc:sldMk cId="1645372978" sldId="443"/>
        </pc:sldMkLst>
        <pc:spChg chg="mod">
          <ac:chgData name="Sona Sudhakaran(UST,IN)" userId="S::245209@ust.com::66500951-f1b2-4d80-8550-8ad272c8405e" providerId="AD" clId="Web-{9042B86B-0985-430D-9B5D-CB3C4AAA5ABD}" dt="2023-06-14T06:27:56.228" v="49" actId="20577"/>
          <ac:spMkLst>
            <pc:docMk/>
            <pc:sldMk cId="1645372978" sldId="443"/>
            <ac:spMk id="2" creationId="{090A4EE6-3487-4528-A05C-9ED66C4A90B7}"/>
          </ac:spMkLst>
        </pc:spChg>
        <pc:spChg chg="mod">
          <ac:chgData name="Sona Sudhakaran(UST,IN)" userId="S::245209@ust.com::66500951-f1b2-4d80-8550-8ad272c8405e" providerId="AD" clId="Web-{9042B86B-0985-430D-9B5D-CB3C4AAA5ABD}" dt="2023-06-14T06:27:44.180" v="46" actId="20577"/>
          <ac:spMkLst>
            <pc:docMk/>
            <pc:sldMk cId="1645372978" sldId="443"/>
            <ac:spMk id="3" creationId="{35442144-03CB-4184-A737-0B36331AAD48}"/>
          </ac:spMkLst>
        </pc:spChg>
      </pc:sldChg>
      <pc:sldChg chg="modSp">
        <pc:chgData name="Sona Sudhakaran(UST,IN)" userId="S::245209@ust.com::66500951-f1b2-4d80-8550-8ad272c8405e" providerId="AD" clId="Web-{9042B86B-0985-430D-9B5D-CB3C4AAA5ABD}" dt="2023-06-14T06:26:26.788" v="34" actId="20577"/>
        <pc:sldMkLst>
          <pc:docMk/>
          <pc:sldMk cId="1020003267" sldId="445"/>
        </pc:sldMkLst>
        <pc:spChg chg="mod">
          <ac:chgData name="Sona Sudhakaran(UST,IN)" userId="S::245209@ust.com::66500951-f1b2-4d80-8550-8ad272c8405e" providerId="AD" clId="Web-{9042B86B-0985-430D-9B5D-CB3C4AAA5ABD}" dt="2023-06-14T06:26:19.710" v="33" actId="20577"/>
          <ac:spMkLst>
            <pc:docMk/>
            <pc:sldMk cId="1020003267" sldId="445"/>
            <ac:spMk id="2" creationId="{74F876B4-824F-42EC-BD51-0BBBE16BCD25}"/>
          </ac:spMkLst>
        </pc:spChg>
        <pc:spChg chg="mod">
          <ac:chgData name="Sona Sudhakaran(UST,IN)" userId="S::245209@ust.com::66500951-f1b2-4d80-8550-8ad272c8405e" providerId="AD" clId="Web-{9042B86B-0985-430D-9B5D-CB3C4AAA5ABD}" dt="2023-06-14T06:26:26.788" v="34" actId="20577"/>
          <ac:spMkLst>
            <pc:docMk/>
            <pc:sldMk cId="1020003267" sldId="445"/>
            <ac:spMk id="3" creationId="{E89EE7FB-F2FF-42E9-A9B7-975B455B0219}"/>
          </ac:spMkLst>
        </pc:spChg>
      </pc:sldChg>
      <pc:sldChg chg="modSp ord">
        <pc:chgData name="Sona Sudhakaran(UST,IN)" userId="S::245209@ust.com::66500951-f1b2-4d80-8550-8ad272c8405e" providerId="AD" clId="Web-{9042B86B-0985-430D-9B5D-CB3C4AAA5ABD}" dt="2023-06-14T06:27:15.367" v="45" actId="20577"/>
        <pc:sldMkLst>
          <pc:docMk/>
          <pc:sldMk cId="2724873951" sldId="448"/>
        </pc:sldMkLst>
        <pc:spChg chg="mod">
          <ac:chgData name="Sona Sudhakaran(UST,IN)" userId="S::245209@ust.com::66500951-f1b2-4d80-8550-8ad272c8405e" providerId="AD" clId="Web-{9042B86B-0985-430D-9B5D-CB3C4AAA5ABD}" dt="2023-06-14T06:27:15.367" v="45" actId="20577"/>
          <ac:spMkLst>
            <pc:docMk/>
            <pc:sldMk cId="2724873951" sldId="448"/>
            <ac:spMk id="2" creationId="{AC9EA9D9-2129-5B5C-8A24-F2D41CD5EA37}"/>
          </ac:spMkLst>
        </pc:spChg>
      </pc:sldChg>
    </pc:docChg>
  </pc:docChgLst>
  <pc:docChgLst>
    <pc:chgData name="Sona Sudhakaran(UST,IN)" userId="S::245209@ust.com::66500951-f1b2-4d80-8550-8ad272c8405e" providerId="AD" clId="Web-{76AC4002-800B-4E1E-BEB6-B693A46AA0F7}"/>
    <pc:docChg chg="modSld">
      <pc:chgData name="Sona Sudhakaran(UST,IN)" userId="S::245209@ust.com::66500951-f1b2-4d80-8550-8ad272c8405e" providerId="AD" clId="Web-{76AC4002-800B-4E1E-BEB6-B693A46AA0F7}" dt="2023-06-14T06:38:11.202" v="4" actId="20577"/>
      <pc:docMkLst>
        <pc:docMk/>
      </pc:docMkLst>
      <pc:sldChg chg="modSp">
        <pc:chgData name="Sona Sudhakaran(UST,IN)" userId="S::245209@ust.com::66500951-f1b2-4d80-8550-8ad272c8405e" providerId="AD" clId="Web-{76AC4002-800B-4E1E-BEB6-B693A46AA0F7}" dt="2023-06-14T06:38:11.202" v="4" actId="20577"/>
        <pc:sldMkLst>
          <pc:docMk/>
          <pc:sldMk cId="2358787557" sldId="447"/>
        </pc:sldMkLst>
        <pc:spChg chg="mod">
          <ac:chgData name="Sona Sudhakaran(UST,IN)" userId="S::245209@ust.com::66500951-f1b2-4d80-8550-8ad272c8405e" providerId="AD" clId="Web-{76AC4002-800B-4E1E-BEB6-B693A46AA0F7}" dt="2023-06-14T06:38:11.202" v="4" actId="20577"/>
          <ac:spMkLst>
            <pc:docMk/>
            <pc:sldMk cId="2358787557" sldId="447"/>
            <ac:spMk id="3" creationId="{5C74EB38-F52B-416D-8427-CFC8A55438CF}"/>
          </ac:spMkLst>
        </pc:spChg>
      </pc:sldChg>
    </pc:docChg>
  </pc:docChgLst>
  <pc:docChgLst>
    <pc:chgData name="Sona Sudhakaran(UST,IN)" userId="S::245209@ust.com::66500951-f1b2-4d80-8550-8ad272c8405e" providerId="AD" clId="Web-{E58134EC-8AD4-476B-8E8C-12F4535E5104}"/>
    <pc:docChg chg="modSld sldOrd">
      <pc:chgData name="Sona Sudhakaran(UST,IN)" userId="S::245209@ust.com::66500951-f1b2-4d80-8550-8ad272c8405e" providerId="AD" clId="Web-{E58134EC-8AD4-476B-8E8C-12F4535E5104}" dt="2023-06-15T05:05:13.105" v="6" actId="1076"/>
      <pc:docMkLst>
        <pc:docMk/>
      </pc:docMkLst>
      <pc:sldChg chg="modSp">
        <pc:chgData name="Sona Sudhakaran(UST,IN)" userId="S::245209@ust.com::66500951-f1b2-4d80-8550-8ad272c8405e" providerId="AD" clId="Web-{E58134EC-8AD4-476B-8E8C-12F4535E5104}" dt="2023-06-15T05:03:24.931" v="2" actId="20577"/>
        <pc:sldMkLst>
          <pc:docMk/>
          <pc:sldMk cId="2591218576" sldId="444"/>
        </pc:sldMkLst>
        <pc:spChg chg="mod">
          <ac:chgData name="Sona Sudhakaran(UST,IN)" userId="S::245209@ust.com::66500951-f1b2-4d80-8550-8ad272c8405e" providerId="AD" clId="Web-{E58134EC-8AD4-476B-8E8C-12F4535E5104}" dt="2023-06-15T05:03:24.931" v="2" actId="20577"/>
          <ac:spMkLst>
            <pc:docMk/>
            <pc:sldMk cId="2591218576" sldId="444"/>
            <ac:spMk id="2" creationId="{3346E180-A4D4-4FE5-A1C5-3F3FD393E4D1}"/>
          </ac:spMkLst>
        </pc:spChg>
      </pc:sldChg>
      <pc:sldChg chg="ord">
        <pc:chgData name="Sona Sudhakaran(UST,IN)" userId="S::245209@ust.com::66500951-f1b2-4d80-8550-8ad272c8405e" providerId="AD" clId="Web-{E58134EC-8AD4-476B-8E8C-12F4535E5104}" dt="2023-06-15T04:59:45.347" v="0"/>
        <pc:sldMkLst>
          <pc:docMk/>
          <pc:sldMk cId="1020003267" sldId="445"/>
        </pc:sldMkLst>
      </pc:sldChg>
      <pc:sldChg chg="modSp">
        <pc:chgData name="Sona Sudhakaran(UST,IN)" userId="S::245209@ust.com::66500951-f1b2-4d80-8550-8ad272c8405e" providerId="AD" clId="Web-{E58134EC-8AD4-476B-8E8C-12F4535E5104}" dt="2023-06-15T05:05:13.105" v="6" actId="1076"/>
        <pc:sldMkLst>
          <pc:docMk/>
          <pc:sldMk cId="138615766" sldId="446"/>
        </pc:sldMkLst>
        <pc:spChg chg="mod">
          <ac:chgData name="Sona Sudhakaran(UST,IN)" userId="S::245209@ust.com::66500951-f1b2-4d80-8550-8ad272c8405e" providerId="AD" clId="Web-{E58134EC-8AD4-476B-8E8C-12F4535E5104}" dt="2023-06-15T05:05:13.105" v="6" actId="1076"/>
          <ac:spMkLst>
            <pc:docMk/>
            <pc:sldMk cId="138615766" sldId="446"/>
            <ac:spMk id="3" creationId="{5BCF2536-9197-4641-892F-18CEA6770FEE}"/>
          </ac:spMkLst>
        </pc:spChg>
      </pc:sldChg>
    </pc:docChg>
  </pc:docChgLst>
  <pc:docChgLst>
    <pc:chgData name="Sona Sudhakaran(UST,IN)" userId="S::245209@ust.com::66500951-f1b2-4d80-8550-8ad272c8405e" providerId="AD" clId="Web-{BBA42E5C-5EE0-487D-990E-B1BDB544E2EB}"/>
    <pc:docChg chg="modSld">
      <pc:chgData name="Sona Sudhakaran(UST,IN)" userId="S::245209@ust.com::66500951-f1b2-4d80-8550-8ad272c8405e" providerId="AD" clId="Web-{BBA42E5C-5EE0-487D-990E-B1BDB544E2EB}" dt="2023-06-14T06:37:26.048" v="8" actId="20577"/>
      <pc:docMkLst>
        <pc:docMk/>
      </pc:docMkLst>
      <pc:sldChg chg="addSp modSp">
        <pc:chgData name="Sona Sudhakaran(UST,IN)" userId="S::245209@ust.com::66500951-f1b2-4d80-8550-8ad272c8405e" providerId="AD" clId="Web-{BBA42E5C-5EE0-487D-990E-B1BDB544E2EB}" dt="2023-06-14T06:37:26.048" v="8" actId="20577"/>
        <pc:sldMkLst>
          <pc:docMk/>
          <pc:sldMk cId="2358787557" sldId="447"/>
        </pc:sldMkLst>
        <pc:spChg chg="mod">
          <ac:chgData name="Sona Sudhakaran(UST,IN)" userId="S::245209@ust.com::66500951-f1b2-4d80-8550-8ad272c8405e" providerId="AD" clId="Web-{BBA42E5C-5EE0-487D-990E-B1BDB544E2EB}" dt="2023-06-14T06:37:26.048" v="8" actId="20577"/>
          <ac:spMkLst>
            <pc:docMk/>
            <pc:sldMk cId="2358787557" sldId="447"/>
            <ac:spMk id="3" creationId="{5C74EB38-F52B-416D-8427-CFC8A55438CF}"/>
          </ac:spMkLst>
        </pc:spChg>
        <pc:spChg chg="add mod">
          <ac:chgData name="Sona Sudhakaran(UST,IN)" userId="S::245209@ust.com::66500951-f1b2-4d80-8550-8ad272c8405e" providerId="AD" clId="Web-{BBA42E5C-5EE0-487D-990E-B1BDB544E2EB}" dt="2023-06-14T06:37:15.267" v="5" actId="20577"/>
          <ac:spMkLst>
            <pc:docMk/>
            <pc:sldMk cId="2358787557" sldId="447"/>
            <ac:spMk id="4" creationId="{1B455079-209B-FF5E-E80A-CF5464BEFA88}"/>
          </ac:spMkLst>
        </pc:spChg>
      </pc:sldChg>
    </pc:docChg>
  </pc:docChgLst>
  <pc:docChgLst>
    <pc:chgData name="Sona Sudhakaran(UST,IN)" userId="S::245209@ust.com::66500951-f1b2-4d80-8550-8ad272c8405e" providerId="AD" clId="Web-{A0236287-F45D-4CD3-BB3B-AFB14C171020}"/>
    <pc:docChg chg="modSld">
      <pc:chgData name="Sona Sudhakaran(UST,IN)" userId="S::245209@ust.com::66500951-f1b2-4d80-8550-8ad272c8405e" providerId="AD" clId="Web-{A0236287-F45D-4CD3-BB3B-AFB14C171020}" dt="2023-06-14T06:38:51.463" v="1" actId="20577"/>
      <pc:docMkLst>
        <pc:docMk/>
      </pc:docMkLst>
      <pc:sldChg chg="modSp">
        <pc:chgData name="Sona Sudhakaran(UST,IN)" userId="S::245209@ust.com::66500951-f1b2-4d80-8550-8ad272c8405e" providerId="AD" clId="Web-{A0236287-F45D-4CD3-BB3B-AFB14C171020}" dt="2023-06-14T06:38:51.463" v="1" actId="20577"/>
        <pc:sldMkLst>
          <pc:docMk/>
          <pc:sldMk cId="2358787557" sldId="447"/>
        </pc:sldMkLst>
        <pc:spChg chg="mod">
          <ac:chgData name="Sona Sudhakaran(UST,IN)" userId="S::245209@ust.com::66500951-f1b2-4d80-8550-8ad272c8405e" providerId="AD" clId="Web-{A0236287-F45D-4CD3-BB3B-AFB14C171020}" dt="2023-06-14T06:38:51.463" v="1" actId="20577"/>
          <ac:spMkLst>
            <pc:docMk/>
            <pc:sldMk cId="2358787557" sldId="447"/>
            <ac:spMk id="3" creationId="{5C74EB38-F52B-416D-8427-CFC8A55438CF}"/>
          </ac:spMkLst>
        </pc:spChg>
      </pc:sldChg>
    </pc:docChg>
  </pc:docChgLst>
  <pc:docChgLst>
    <pc:chgData name="Sowjanya Morisetty(UST,IN)" userId="S::245132@ust.com::fafc9569-a945-46e7-9869-5c26008d3c84" providerId="AD" clId="Web-{52DC8408-1DDA-49A1-BEF5-90A4D0C92E7E}"/>
    <pc:docChg chg="addSld delSld modSld">
      <pc:chgData name="Sowjanya Morisetty(UST,IN)" userId="S::245132@ust.com::fafc9569-a945-46e7-9869-5c26008d3c84" providerId="AD" clId="Web-{52DC8408-1DDA-49A1-BEF5-90A4D0C92E7E}" dt="2023-06-15T04:56:45.878" v="155" actId="20577"/>
      <pc:docMkLst>
        <pc:docMk/>
      </pc:docMkLst>
      <pc:sldChg chg="modSp">
        <pc:chgData name="Sowjanya Morisetty(UST,IN)" userId="S::245132@ust.com::fafc9569-a945-46e7-9869-5c26008d3c84" providerId="AD" clId="Web-{52DC8408-1DDA-49A1-BEF5-90A4D0C92E7E}" dt="2023-06-15T04:56:45.878" v="155" actId="20577"/>
        <pc:sldMkLst>
          <pc:docMk/>
          <pc:sldMk cId="2090374411" sldId="256"/>
        </pc:sldMkLst>
        <pc:spChg chg="mod">
          <ac:chgData name="Sowjanya Morisetty(UST,IN)" userId="S::245132@ust.com::fafc9569-a945-46e7-9869-5c26008d3c84" providerId="AD" clId="Web-{52DC8408-1DDA-49A1-BEF5-90A4D0C92E7E}" dt="2023-06-15T04:56:45.878" v="155" actId="20577"/>
          <ac:spMkLst>
            <pc:docMk/>
            <pc:sldMk cId="2090374411" sldId="256"/>
            <ac:spMk id="2" creationId="{8AB9DB62-7740-4015-9623-764DF9201FC5}"/>
          </ac:spMkLst>
        </pc:spChg>
      </pc:sldChg>
      <pc:sldChg chg="addSp delSp modSp new del">
        <pc:chgData name="Sowjanya Morisetty(UST,IN)" userId="S::245132@ust.com::fafc9569-a945-46e7-9869-5c26008d3c84" providerId="AD" clId="Web-{52DC8408-1DDA-49A1-BEF5-90A4D0C92E7E}" dt="2023-06-15T04:41:30.831" v="63"/>
        <pc:sldMkLst>
          <pc:docMk/>
          <pc:sldMk cId="2813606551" sldId="449"/>
        </pc:sldMkLst>
        <pc:spChg chg="mod">
          <ac:chgData name="Sowjanya Morisetty(UST,IN)" userId="S::245132@ust.com::fafc9569-a945-46e7-9869-5c26008d3c84" providerId="AD" clId="Web-{52DC8408-1DDA-49A1-BEF5-90A4D0C92E7E}" dt="2023-06-15T03:59:03.715" v="22" actId="20577"/>
          <ac:spMkLst>
            <pc:docMk/>
            <pc:sldMk cId="2813606551" sldId="449"/>
            <ac:spMk id="2" creationId="{7DAE8AA3-F79B-7A1F-21BF-CCE4B054A289}"/>
          </ac:spMkLst>
        </pc:spChg>
        <pc:spChg chg="add del mod">
          <ac:chgData name="Sowjanya Morisetty(UST,IN)" userId="S::245132@ust.com::fafc9569-a945-46e7-9869-5c26008d3c84" providerId="AD" clId="Web-{52DC8408-1DDA-49A1-BEF5-90A4D0C92E7E}" dt="2023-06-15T04:03:14.126" v="26"/>
          <ac:spMkLst>
            <pc:docMk/>
            <pc:sldMk cId="2813606551" sldId="449"/>
            <ac:spMk id="3" creationId="{04C76FEB-E0BD-3AC2-11F3-3E9424213C0F}"/>
          </ac:spMkLst>
        </pc:spChg>
        <pc:graphicFrameChg chg="add del mod ord modGraphic">
          <ac:chgData name="Sowjanya Morisetty(UST,IN)" userId="S::245132@ust.com::fafc9569-a945-46e7-9869-5c26008d3c84" providerId="AD" clId="Web-{52DC8408-1DDA-49A1-BEF5-90A4D0C92E7E}" dt="2023-06-15T03:58:03.292" v="7"/>
          <ac:graphicFrameMkLst>
            <pc:docMk/>
            <pc:sldMk cId="2813606551" sldId="449"/>
            <ac:graphicFrameMk id="4" creationId="{A69EDBCE-0398-B0BE-DA2D-3B286A92A692}"/>
          </ac:graphicFrameMkLst>
        </pc:graphicFrameChg>
        <pc:graphicFrameChg chg="add del mod ord modGraphic">
          <ac:chgData name="Sowjanya Morisetty(UST,IN)" userId="S::245132@ust.com::fafc9569-a945-46e7-9869-5c26008d3c84" providerId="AD" clId="Web-{52DC8408-1DDA-49A1-BEF5-90A4D0C92E7E}" dt="2023-06-15T03:59:19.356" v="25"/>
          <ac:graphicFrameMkLst>
            <pc:docMk/>
            <pc:sldMk cId="2813606551" sldId="449"/>
            <ac:graphicFrameMk id="11" creationId="{462DE0D6-FBB5-074E-2754-C6A485B92F9F}"/>
          </ac:graphicFrameMkLst>
        </pc:graphicFrameChg>
        <pc:picChg chg="add mod ord">
          <ac:chgData name="Sowjanya Morisetty(UST,IN)" userId="S::245132@ust.com::fafc9569-a945-46e7-9869-5c26008d3c84" providerId="AD" clId="Web-{52DC8408-1DDA-49A1-BEF5-90A4D0C92E7E}" dt="2023-06-15T04:03:46.048" v="31" actId="14100"/>
          <ac:picMkLst>
            <pc:docMk/>
            <pc:sldMk cId="2813606551" sldId="449"/>
            <ac:picMk id="18" creationId="{6864F211-B2FB-8EA3-4E12-A93002DB1256}"/>
          </ac:picMkLst>
        </pc:picChg>
      </pc:sldChg>
      <pc:sldChg chg="addSp delSp modSp new del">
        <pc:chgData name="Sowjanya Morisetty(UST,IN)" userId="S::245132@ust.com::fafc9569-a945-46e7-9869-5c26008d3c84" providerId="AD" clId="Web-{52DC8408-1DDA-49A1-BEF5-90A4D0C92E7E}" dt="2023-06-15T04:41:27.753" v="62"/>
        <pc:sldMkLst>
          <pc:docMk/>
          <pc:sldMk cId="4205625798" sldId="450"/>
        </pc:sldMkLst>
        <pc:spChg chg="mod">
          <ac:chgData name="Sowjanya Morisetty(UST,IN)" userId="S::245132@ust.com::fafc9569-a945-46e7-9869-5c26008d3c84" providerId="AD" clId="Web-{52DC8408-1DDA-49A1-BEF5-90A4D0C92E7E}" dt="2023-06-15T04:07:47.334" v="48" actId="20577"/>
          <ac:spMkLst>
            <pc:docMk/>
            <pc:sldMk cId="4205625798" sldId="450"/>
            <ac:spMk id="2" creationId="{704BE087-08AB-24F1-1635-72529D87A81B}"/>
          </ac:spMkLst>
        </pc:spChg>
        <pc:spChg chg="del mod">
          <ac:chgData name="Sowjanya Morisetty(UST,IN)" userId="S::245132@ust.com::fafc9569-a945-46e7-9869-5c26008d3c84" providerId="AD" clId="Web-{52DC8408-1DDA-49A1-BEF5-90A4D0C92E7E}" dt="2023-06-15T04:08:48.054" v="51"/>
          <ac:spMkLst>
            <pc:docMk/>
            <pc:sldMk cId="4205625798" sldId="450"/>
            <ac:spMk id="3" creationId="{1AFDAA4F-6C4D-9C0C-9130-6E8568C46A93}"/>
          </ac:spMkLst>
        </pc:spChg>
        <pc:picChg chg="add mod ord">
          <ac:chgData name="Sowjanya Morisetty(UST,IN)" userId="S::245132@ust.com::fafc9569-a945-46e7-9869-5c26008d3c84" providerId="AD" clId="Web-{52DC8408-1DDA-49A1-BEF5-90A4D0C92E7E}" dt="2023-06-15T04:08:48.054" v="51"/>
          <ac:picMkLst>
            <pc:docMk/>
            <pc:sldMk cId="4205625798" sldId="450"/>
            <ac:picMk id="4" creationId="{1CD2E978-9EE0-1F20-3A3F-DFA5B9B10611}"/>
          </ac:picMkLst>
        </pc:picChg>
      </pc:sldChg>
      <pc:sldChg chg="addSp delSp modSp new del">
        <pc:chgData name="Sowjanya Morisetty(UST,IN)" userId="S::245132@ust.com::fafc9569-a945-46e7-9869-5c26008d3c84" providerId="AD" clId="Web-{52DC8408-1DDA-49A1-BEF5-90A4D0C92E7E}" dt="2023-06-15T04:41:25.503" v="61"/>
        <pc:sldMkLst>
          <pc:docMk/>
          <pc:sldMk cId="3116025528" sldId="451"/>
        </pc:sldMkLst>
        <pc:spChg chg="del">
          <ac:chgData name="Sowjanya Morisetty(UST,IN)" userId="S::245132@ust.com::fafc9569-a945-46e7-9869-5c26008d3c84" providerId="AD" clId="Web-{52DC8408-1DDA-49A1-BEF5-90A4D0C92E7E}" dt="2023-06-15T04:14:15.310" v="54"/>
          <ac:spMkLst>
            <pc:docMk/>
            <pc:sldMk cId="3116025528" sldId="451"/>
            <ac:spMk id="2" creationId="{005B3D88-E30C-BB73-39A0-2810451438C7}"/>
          </ac:spMkLst>
        </pc:spChg>
        <pc:spChg chg="del">
          <ac:chgData name="Sowjanya Morisetty(UST,IN)" userId="S::245132@ust.com::fafc9569-a945-46e7-9869-5c26008d3c84" providerId="AD" clId="Web-{52DC8408-1DDA-49A1-BEF5-90A4D0C92E7E}" dt="2023-06-15T04:14:08.106" v="53"/>
          <ac:spMkLst>
            <pc:docMk/>
            <pc:sldMk cId="3116025528" sldId="451"/>
            <ac:spMk id="3" creationId="{9290202D-D3C4-0AF2-F9FE-335E44CEBC55}"/>
          </ac:spMkLst>
        </pc:spChg>
        <pc:picChg chg="add mod ord">
          <ac:chgData name="Sowjanya Morisetty(UST,IN)" userId="S::245132@ust.com::fafc9569-a945-46e7-9869-5c26008d3c84" providerId="AD" clId="Web-{52DC8408-1DDA-49A1-BEF5-90A4D0C92E7E}" dt="2023-06-15T04:14:37.748" v="59" actId="14100"/>
          <ac:picMkLst>
            <pc:docMk/>
            <pc:sldMk cId="3116025528" sldId="451"/>
            <ac:picMk id="4" creationId="{12B9CC87-A260-6776-14E3-0E1B5E3331D7}"/>
          </ac:picMkLst>
        </pc:picChg>
      </pc:sldChg>
      <pc:sldChg chg="addSp delSp modSp new">
        <pc:chgData name="Sowjanya Morisetty(UST,IN)" userId="S::245132@ust.com::fafc9569-a945-46e7-9869-5c26008d3c84" providerId="AD" clId="Web-{52DC8408-1DDA-49A1-BEF5-90A4D0C92E7E}" dt="2023-06-15T04:51:39.029" v="82" actId="20577"/>
        <pc:sldMkLst>
          <pc:docMk/>
          <pc:sldMk cId="71937387" sldId="452"/>
        </pc:sldMkLst>
        <pc:spChg chg="mod">
          <ac:chgData name="Sowjanya Morisetty(UST,IN)" userId="S::245132@ust.com::fafc9569-a945-46e7-9869-5c26008d3c84" providerId="AD" clId="Web-{52DC8408-1DDA-49A1-BEF5-90A4D0C92E7E}" dt="2023-06-15T04:51:39.029" v="82" actId="20577"/>
          <ac:spMkLst>
            <pc:docMk/>
            <pc:sldMk cId="71937387" sldId="452"/>
            <ac:spMk id="2" creationId="{BB64C3DA-F98B-CC24-F653-5D7CF84D3CCD}"/>
          </ac:spMkLst>
        </pc:spChg>
        <pc:spChg chg="del">
          <ac:chgData name="Sowjanya Morisetty(UST,IN)" userId="S::245132@ust.com::fafc9569-a945-46e7-9869-5c26008d3c84" providerId="AD" clId="Web-{52DC8408-1DDA-49A1-BEF5-90A4D0C92E7E}" dt="2023-06-15T04:50:59.934" v="64"/>
          <ac:spMkLst>
            <pc:docMk/>
            <pc:sldMk cId="71937387" sldId="452"/>
            <ac:spMk id="3" creationId="{714DC571-B5E4-33E0-362D-21BFEC71C9EE}"/>
          </ac:spMkLst>
        </pc:spChg>
        <pc:picChg chg="add mod ord">
          <ac:chgData name="Sowjanya Morisetty(UST,IN)" userId="S::245132@ust.com::fafc9569-a945-46e7-9869-5c26008d3c84" providerId="AD" clId="Web-{52DC8408-1DDA-49A1-BEF5-90A4D0C92E7E}" dt="2023-06-15T04:51:10.981" v="65" actId="14100"/>
          <ac:picMkLst>
            <pc:docMk/>
            <pc:sldMk cId="71937387" sldId="452"/>
            <ac:picMk id="4" creationId="{B16C9282-370A-CBCE-4CC9-1E88C8EF78A6}"/>
          </ac:picMkLst>
        </pc:picChg>
      </pc:sldChg>
      <pc:sldChg chg="addSp delSp modSp new">
        <pc:chgData name="Sowjanya Morisetty(UST,IN)" userId="S::245132@ust.com::fafc9569-a945-46e7-9869-5c26008d3c84" providerId="AD" clId="Web-{52DC8408-1DDA-49A1-BEF5-90A4D0C92E7E}" dt="2023-06-15T04:52:33.702" v="95" actId="14100"/>
        <pc:sldMkLst>
          <pc:docMk/>
          <pc:sldMk cId="4142924750" sldId="453"/>
        </pc:sldMkLst>
        <pc:spChg chg="mod">
          <ac:chgData name="Sowjanya Morisetty(UST,IN)" userId="S::245132@ust.com::fafc9569-a945-46e7-9869-5c26008d3c84" providerId="AD" clId="Web-{52DC8408-1DDA-49A1-BEF5-90A4D0C92E7E}" dt="2023-06-15T04:52:25.389" v="93" actId="20577"/>
          <ac:spMkLst>
            <pc:docMk/>
            <pc:sldMk cId="4142924750" sldId="453"/>
            <ac:spMk id="2" creationId="{50649E3E-7C87-6A73-6583-B31EBBE8A568}"/>
          </ac:spMkLst>
        </pc:spChg>
        <pc:spChg chg="del">
          <ac:chgData name="Sowjanya Morisetty(UST,IN)" userId="S::245132@ust.com::fafc9569-a945-46e7-9869-5c26008d3c84" providerId="AD" clId="Web-{52DC8408-1DDA-49A1-BEF5-90A4D0C92E7E}" dt="2023-06-15T04:52:03.685" v="84"/>
          <ac:spMkLst>
            <pc:docMk/>
            <pc:sldMk cId="4142924750" sldId="453"/>
            <ac:spMk id="3" creationId="{D03FA8C4-CCE4-C370-1569-B9BE629A020E}"/>
          </ac:spMkLst>
        </pc:spChg>
        <pc:picChg chg="add mod ord">
          <ac:chgData name="Sowjanya Morisetty(UST,IN)" userId="S::245132@ust.com::fafc9569-a945-46e7-9869-5c26008d3c84" providerId="AD" clId="Web-{52DC8408-1DDA-49A1-BEF5-90A4D0C92E7E}" dt="2023-06-15T04:52:33.702" v="95" actId="14100"/>
          <ac:picMkLst>
            <pc:docMk/>
            <pc:sldMk cId="4142924750" sldId="453"/>
            <ac:picMk id="4" creationId="{515AC155-70A1-3DAC-4EA7-5023C8E1C35E}"/>
          </ac:picMkLst>
        </pc:picChg>
      </pc:sldChg>
      <pc:sldChg chg="addSp delSp modSp new">
        <pc:chgData name="Sowjanya Morisetty(UST,IN)" userId="S::245132@ust.com::fafc9569-a945-46e7-9869-5c26008d3c84" providerId="AD" clId="Web-{52DC8408-1DDA-49A1-BEF5-90A4D0C92E7E}" dt="2023-06-15T04:56:00.221" v="153" actId="14100"/>
        <pc:sldMkLst>
          <pc:docMk/>
          <pc:sldMk cId="2051362153" sldId="454"/>
        </pc:sldMkLst>
        <pc:spChg chg="mod">
          <ac:chgData name="Sowjanya Morisetty(UST,IN)" userId="S::245132@ust.com::fafc9569-a945-46e7-9869-5c26008d3c84" providerId="AD" clId="Web-{52DC8408-1DDA-49A1-BEF5-90A4D0C92E7E}" dt="2023-06-15T04:55:39.299" v="151" actId="20577"/>
          <ac:spMkLst>
            <pc:docMk/>
            <pc:sldMk cId="2051362153" sldId="454"/>
            <ac:spMk id="2" creationId="{A96F165D-10F0-2505-11A1-17A75E092333}"/>
          </ac:spMkLst>
        </pc:spChg>
        <pc:spChg chg="del">
          <ac:chgData name="Sowjanya Morisetty(UST,IN)" userId="S::245132@ust.com::fafc9569-a945-46e7-9869-5c26008d3c84" providerId="AD" clId="Web-{52DC8408-1DDA-49A1-BEF5-90A4D0C92E7E}" dt="2023-06-15T04:52:54.468" v="97"/>
          <ac:spMkLst>
            <pc:docMk/>
            <pc:sldMk cId="2051362153" sldId="454"/>
            <ac:spMk id="3" creationId="{59824AB2-7308-92DA-AFC5-1FF537759A37}"/>
          </ac:spMkLst>
        </pc:spChg>
        <pc:picChg chg="add mod ord">
          <ac:chgData name="Sowjanya Morisetty(UST,IN)" userId="S::245132@ust.com::fafc9569-a945-46e7-9869-5c26008d3c84" providerId="AD" clId="Web-{52DC8408-1DDA-49A1-BEF5-90A4D0C92E7E}" dt="2023-06-15T04:56:00.221" v="153" actId="14100"/>
          <ac:picMkLst>
            <pc:docMk/>
            <pc:sldMk cId="2051362153" sldId="454"/>
            <ac:picMk id="4" creationId="{D2638EE2-2AFE-909B-A9C7-02528E185971}"/>
          </ac:picMkLst>
        </pc:picChg>
      </pc:sldChg>
    </pc:docChg>
  </pc:docChgLst>
  <pc:docChgLst>
    <pc:chgData name="Sona Sudhakaran(UST,IN)" userId="S::245209@ust.com::66500951-f1b2-4d80-8550-8ad272c8405e" providerId="AD" clId="Web-{9B367C2B-D3C7-4F68-A00E-7E5991B517E6}"/>
    <pc:docChg chg="addSld modSld">
      <pc:chgData name="Sona Sudhakaran(UST,IN)" userId="S::245209@ust.com::66500951-f1b2-4d80-8550-8ad272c8405e" providerId="AD" clId="Web-{9B367C2B-D3C7-4F68-A00E-7E5991B517E6}" dt="2023-06-14T06:15:29.493" v="79" actId="1076"/>
      <pc:docMkLst>
        <pc:docMk/>
      </pc:docMkLst>
      <pc:sldChg chg="modSp modNotes">
        <pc:chgData name="Sona Sudhakaran(UST,IN)" userId="S::245209@ust.com::66500951-f1b2-4d80-8550-8ad272c8405e" providerId="AD" clId="Web-{9B367C2B-D3C7-4F68-A00E-7E5991B517E6}" dt="2023-06-14T06:02:52.123" v="61" actId="20577"/>
        <pc:sldMkLst>
          <pc:docMk/>
          <pc:sldMk cId="2090374411" sldId="256"/>
        </pc:sldMkLst>
        <pc:spChg chg="mod">
          <ac:chgData name="Sona Sudhakaran(UST,IN)" userId="S::245209@ust.com::66500951-f1b2-4d80-8550-8ad272c8405e" providerId="AD" clId="Web-{9B367C2B-D3C7-4F68-A00E-7E5991B517E6}" dt="2023-06-14T06:02:46.451" v="60" actId="20577"/>
          <ac:spMkLst>
            <pc:docMk/>
            <pc:sldMk cId="2090374411" sldId="256"/>
            <ac:spMk id="2" creationId="{8AB9DB62-7740-4015-9623-764DF9201FC5}"/>
          </ac:spMkLst>
        </pc:spChg>
        <pc:spChg chg="mod">
          <ac:chgData name="Sona Sudhakaran(UST,IN)" userId="S::245209@ust.com::66500951-f1b2-4d80-8550-8ad272c8405e" providerId="AD" clId="Web-{9B367C2B-D3C7-4F68-A00E-7E5991B517E6}" dt="2023-06-14T06:02:52.123" v="61" actId="20577"/>
          <ac:spMkLst>
            <pc:docMk/>
            <pc:sldMk cId="2090374411" sldId="256"/>
            <ac:spMk id="11" creationId="{436C3CF1-F21B-DB46-8DF3-194E00852FEE}"/>
          </ac:spMkLst>
        </pc:spChg>
      </pc:sldChg>
      <pc:sldChg chg="addSp delSp modSp">
        <pc:chgData name="Sona Sudhakaran(UST,IN)" userId="S::245209@ust.com::66500951-f1b2-4d80-8550-8ad272c8405e" providerId="AD" clId="Web-{9B367C2B-D3C7-4F68-A00E-7E5991B517E6}" dt="2023-06-14T06:02:06.323" v="39" actId="20577"/>
        <pc:sldMkLst>
          <pc:docMk/>
          <pc:sldMk cId="2636278161" sldId="309"/>
        </pc:sldMkLst>
        <pc:spChg chg="mod">
          <ac:chgData name="Sona Sudhakaran(UST,IN)" userId="S::245209@ust.com::66500951-f1b2-4d80-8550-8ad272c8405e" providerId="AD" clId="Web-{9B367C2B-D3C7-4F68-A00E-7E5991B517E6}" dt="2023-06-14T06:02:06.323" v="39" actId="20577"/>
          <ac:spMkLst>
            <pc:docMk/>
            <pc:sldMk cId="2636278161" sldId="309"/>
            <ac:spMk id="2" creationId="{F9CA5C44-6EA8-1C43-BD61-EA3134502A1D}"/>
          </ac:spMkLst>
        </pc:spChg>
        <pc:spChg chg="add mod">
          <ac:chgData name="Sona Sudhakaran(UST,IN)" userId="S::245209@ust.com::66500951-f1b2-4d80-8550-8ad272c8405e" providerId="AD" clId="Web-{9B367C2B-D3C7-4F68-A00E-7E5991B517E6}" dt="2023-06-14T06:02:03.480" v="38"/>
          <ac:spMkLst>
            <pc:docMk/>
            <pc:sldMk cId="2636278161" sldId="309"/>
            <ac:spMk id="4" creationId="{F052463F-D4B3-E5DC-8B67-748FC4775ECA}"/>
          </ac:spMkLst>
        </pc:spChg>
        <pc:picChg chg="del">
          <ac:chgData name="Sona Sudhakaran(UST,IN)" userId="S::245209@ust.com::66500951-f1b2-4d80-8550-8ad272c8405e" providerId="AD" clId="Web-{9B367C2B-D3C7-4F68-A00E-7E5991B517E6}" dt="2023-06-14T06:02:03.480" v="38"/>
          <ac:picMkLst>
            <pc:docMk/>
            <pc:sldMk cId="2636278161" sldId="309"/>
            <ac:picMk id="1026" creationId="{2F344B22-C627-4BB1-9D56-C18648C85300}"/>
          </ac:picMkLst>
        </pc:picChg>
      </pc:sldChg>
      <pc:sldChg chg="modSp">
        <pc:chgData name="Sona Sudhakaran(UST,IN)" userId="S::245209@ust.com::66500951-f1b2-4d80-8550-8ad272c8405e" providerId="AD" clId="Web-{9B367C2B-D3C7-4F68-A00E-7E5991B517E6}" dt="2023-06-14T06:01:56.495" v="34" actId="20577"/>
        <pc:sldMkLst>
          <pc:docMk/>
          <pc:sldMk cId="525967442" sldId="440"/>
        </pc:sldMkLst>
        <pc:spChg chg="mod">
          <ac:chgData name="Sona Sudhakaran(UST,IN)" userId="S::245209@ust.com::66500951-f1b2-4d80-8550-8ad272c8405e" providerId="AD" clId="Web-{9B367C2B-D3C7-4F68-A00E-7E5991B517E6}" dt="2023-06-14T06:01:56.495" v="34" actId="20577"/>
          <ac:spMkLst>
            <pc:docMk/>
            <pc:sldMk cId="525967442" sldId="440"/>
            <ac:spMk id="3" creationId="{4C5B0C80-0F15-47CF-9DD9-3EE23D34CA5B}"/>
          </ac:spMkLst>
        </pc:spChg>
      </pc:sldChg>
      <pc:sldChg chg="modSp">
        <pc:chgData name="Sona Sudhakaran(UST,IN)" userId="S::245209@ust.com::66500951-f1b2-4d80-8550-8ad272c8405e" providerId="AD" clId="Web-{9B367C2B-D3C7-4F68-A00E-7E5991B517E6}" dt="2023-06-14T06:01:56.464" v="33" actId="20577"/>
        <pc:sldMkLst>
          <pc:docMk/>
          <pc:sldMk cId="2578867534" sldId="442"/>
        </pc:sldMkLst>
        <pc:spChg chg="mod">
          <ac:chgData name="Sona Sudhakaran(UST,IN)" userId="S::245209@ust.com::66500951-f1b2-4d80-8550-8ad272c8405e" providerId="AD" clId="Web-{9B367C2B-D3C7-4F68-A00E-7E5991B517E6}" dt="2023-06-14T06:01:56.464" v="33" actId="20577"/>
          <ac:spMkLst>
            <pc:docMk/>
            <pc:sldMk cId="2578867534" sldId="442"/>
            <ac:spMk id="3" creationId="{52F5960D-F73C-4EB3-A207-BAABE8700E05}"/>
          </ac:spMkLst>
        </pc:spChg>
      </pc:sldChg>
      <pc:sldChg chg="modSp">
        <pc:chgData name="Sona Sudhakaran(UST,IN)" userId="S::245209@ust.com::66500951-f1b2-4d80-8550-8ad272c8405e" providerId="AD" clId="Web-{9B367C2B-D3C7-4F68-A00E-7E5991B517E6}" dt="2023-06-14T06:01:56.870" v="37" actId="20577"/>
        <pc:sldMkLst>
          <pc:docMk/>
          <pc:sldMk cId="1645372978" sldId="443"/>
        </pc:sldMkLst>
        <pc:spChg chg="mod">
          <ac:chgData name="Sona Sudhakaran(UST,IN)" userId="S::245209@ust.com::66500951-f1b2-4d80-8550-8ad272c8405e" providerId="AD" clId="Web-{9B367C2B-D3C7-4F68-A00E-7E5991B517E6}" dt="2023-06-14T06:01:56.870" v="37" actId="20577"/>
          <ac:spMkLst>
            <pc:docMk/>
            <pc:sldMk cId="1645372978" sldId="443"/>
            <ac:spMk id="2" creationId="{090A4EE6-3487-4528-A05C-9ED66C4A90B7}"/>
          </ac:spMkLst>
        </pc:spChg>
        <pc:spChg chg="mod">
          <ac:chgData name="Sona Sudhakaran(UST,IN)" userId="S::245209@ust.com::66500951-f1b2-4d80-8550-8ad272c8405e" providerId="AD" clId="Web-{9B367C2B-D3C7-4F68-A00E-7E5991B517E6}" dt="2023-06-14T06:01:56.307" v="29" actId="20577"/>
          <ac:spMkLst>
            <pc:docMk/>
            <pc:sldMk cId="1645372978" sldId="443"/>
            <ac:spMk id="3" creationId="{35442144-03CB-4184-A737-0B36331AAD48}"/>
          </ac:spMkLst>
        </pc:spChg>
      </pc:sldChg>
      <pc:sldChg chg="modSp">
        <pc:chgData name="Sona Sudhakaran(UST,IN)" userId="S::245209@ust.com::66500951-f1b2-4d80-8550-8ad272c8405e" providerId="AD" clId="Web-{9B367C2B-D3C7-4F68-A00E-7E5991B517E6}" dt="2023-06-14T06:13:13.876" v="74" actId="20577"/>
        <pc:sldMkLst>
          <pc:docMk/>
          <pc:sldMk cId="2591218576" sldId="444"/>
        </pc:sldMkLst>
        <pc:spChg chg="mod">
          <ac:chgData name="Sona Sudhakaran(UST,IN)" userId="S::245209@ust.com::66500951-f1b2-4d80-8550-8ad272c8405e" providerId="AD" clId="Web-{9B367C2B-D3C7-4F68-A00E-7E5991B517E6}" dt="2023-06-14T06:12:56.938" v="71" actId="20577"/>
          <ac:spMkLst>
            <pc:docMk/>
            <pc:sldMk cId="2591218576" sldId="444"/>
            <ac:spMk id="2" creationId="{3346E180-A4D4-4FE5-A1C5-3F3FD393E4D1}"/>
          </ac:spMkLst>
        </pc:spChg>
        <pc:spChg chg="mod">
          <ac:chgData name="Sona Sudhakaran(UST,IN)" userId="S::245209@ust.com::66500951-f1b2-4d80-8550-8ad272c8405e" providerId="AD" clId="Web-{9B367C2B-D3C7-4F68-A00E-7E5991B517E6}" dt="2023-06-14T06:13:13.876" v="74" actId="20577"/>
          <ac:spMkLst>
            <pc:docMk/>
            <pc:sldMk cId="2591218576" sldId="444"/>
            <ac:spMk id="3" creationId="{1B0CBC58-4650-41A3-863C-89D56B868463}"/>
          </ac:spMkLst>
        </pc:spChg>
      </pc:sldChg>
      <pc:sldChg chg="modSp">
        <pc:chgData name="Sona Sudhakaran(UST,IN)" userId="S::245209@ust.com::66500951-f1b2-4d80-8550-8ad272c8405e" providerId="AD" clId="Web-{9B367C2B-D3C7-4F68-A00E-7E5991B517E6}" dt="2023-06-14T06:01:56.385" v="31" actId="20577"/>
        <pc:sldMkLst>
          <pc:docMk/>
          <pc:sldMk cId="1020003267" sldId="445"/>
        </pc:sldMkLst>
        <pc:spChg chg="mod">
          <ac:chgData name="Sona Sudhakaran(UST,IN)" userId="S::245209@ust.com::66500951-f1b2-4d80-8550-8ad272c8405e" providerId="AD" clId="Web-{9B367C2B-D3C7-4F68-A00E-7E5991B517E6}" dt="2023-06-14T06:01:56.385" v="31" actId="20577"/>
          <ac:spMkLst>
            <pc:docMk/>
            <pc:sldMk cId="1020003267" sldId="445"/>
            <ac:spMk id="3" creationId="{E89EE7FB-F2FF-42E9-A9B7-975B455B0219}"/>
          </ac:spMkLst>
        </pc:spChg>
      </pc:sldChg>
      <pc:sldChg chg="modSp">
        <pc:chgData name="Sona Sudhakaran(UST,IN)" userId="S::245209@ust.com::66500951-f1b2-4d80-8550-8ad272c8405e" providerId="AD" clId="Web-{9B367C2B-D3C7-4F68-A00E-7E5991B517E6}" dt="2023-06-14T06:01:56.432" v="32" actId="20577"/>
        <pc:sldMkLst>
          <pc:docMk/>
          <pc:sldMk cId="138615766" sldId="446"/>
        </pc:sldMkLst>
        <pc:spChg chg="mod">
          <ac:chgData name="Sona Sudhakaran(UST,IN)" userId="S::245209@ust.com::66500951-f1b2-4d80-8550-8ad272c8405e" providerId="AD" clId="Web-{9B367C2B-D3C7-4F68-A00E-7E5991B517E6}" dt="2023-06-14T06:01:56.432" v="32" actId="20577"/>
          <ac:spMkLst>
            <pc:docMk/>
            <pc:sldMk cId="138615766" sldId="446"/>
            <ac:spMk id="3" creationId="{5BCF2536-9197-4641-892F-18CEA6770FEE}"/>
          </ac:spMkLst>
        </pc:spChg>
      </pc:sldChg>
      <pc:sldChg chg="modSp">
        <pc:chgData name="Sona Sudhakaran(UST,IN)" userId="S::245209@ust.com::66500951-f1b2-4d80-8550-8ad272c8405e" providerId="AD" clId="Web-{9B367C2B-D3C7-4F68-A00E-7E5991B517E6}" dt="2023-06-14T06:01:56.510" v="35" actId="20577"/>
        <pc:sldMkLst>
          <pc:docMk/>
          <pc:sldMk cId="2358787557" sldId="447"/>
        </pc:sldMkLst>
        <pc:spChg chg="mod">
          <ac:chgData name="Sona Sudhakaran(UST,IN)" userId="S::245209@ust.com::66500951-f1b2-4d80-8550-8ad272c8405e" providerId="AD" clId="Web-{9B367C2B-D3C7-4F68-A00E-7E5991B517E6}" dt="2023-06-14T06:01:56.510" v="35" actId="20577"/>
          <ac:spMkLst>
            <pc:docMk/>
            <pc:sldMk cId="2358787557" sldId="447"/>
            <ac:spMk id="3" creationId="{5C74EB38-F52B-416D-8427-CFC8A55438CF}"/>
          </ac:spMkLst>
        </pc:spChg>
      </pc:sldChg>
      <pc:sldChg chg="addSp delSp modSp new">
        <pc:chgData name="Sona Sudhakaran(UST,IN)" userId="S::245209@ust.com::66500951-f1b2-4d80-8550-8ad272c8405e" providerId="AD" clId="Web-{9B367C2B-D3C7-4F68-A00E-7E5991B517E6}" dt="2023-06-14T06:15:29.493" v="79" actId="1076"/>
        <pc:sldMkLst>
          <pc:docMk/>
          <pc:sldMk cId="2724873951" sldId="448"/>
        </pc:sldMkLst>
        <pc:spChg chg="del">
          <ac:chgData name="Sona Sudhakaran(UST,IN)" userId="S::245209@ust.com::66500951-f1b2-4d80-8550-8ad272c8405e" providerId="AD" clId="Web-{9B367C2B-D3C7-4F68-A00E-7E5991B517E6}" dt="2023-06-14T06:15:17.243" v="76"/>
          <ac:spMkLst>
            <pc:docMk/>
            <pc:sldMk cId="2724873951" sldId="448"/>
            <ac:spMk id="3" creationId="{8D814CF1-5953-2FAF-5402-3DF2AB563A27}"/>
          </ac:spMkLst>
        </pc:spChg>
        <pc:picChg chg="add mod ord">
          <ac:chgData name="Sona Sudhakaran(UST,IN)" userId="S::245209@ust.com::66500951-f1b2-4d80-8550-8ad272c8405e" providerId="AD" clId="Web-{9B367C2B-D3C7-4F68-A00E-7E5991B517E6}" dt="2023-06-14T06:15:29.493" v="79" actId="1076"/>
          <ac:picMkLst>
            <pc:docMk/>
            <pc:sldMk cId="2724873951" sldId="448"/>
            <ac:picMk id="4" creationId="{1032A26A-FE7C-D970-F2E7-14B93C1297A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6/14/2023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6/14/2023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a:t>
            </a:fld>
            <a:endParaRPr lang="en-US"/>
          </a:p>
        </p:txBody>
      </p:sp>
    </p:spTree>
    <p:extLst>
      <p:ext uri="{BB962C8B-B14F-4D97-AF65-F5344CB8AC3E}">
        <p14:creationId xmlns:p14="http://schemas.microsoft.com/office/powerpoint/2010/main" val="119737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6546">
          <p15:clr>
            <a:srgbClr val="FBAE40"/>
          </p15:clr>
        </p15:guide>
        <p15:guide id="3" orient="horz" pos="776">
          <p15:clr>
            <a:srgbClr val="FBAE40"/>
          </p15:clr>
        </p15:guide>
        <p15:guide id="4" pos="74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p15:clr>
            <a:srgbClr val="FBAE40"/>
          </p15:clr>
        </p15:guide>
        <p15:guide id="2" pos="1890">
          <p15:clr>
            <a:srgbClr val="FBAE40"/>
          </p15:clr>
        </p15:guide>
        <p15:guide id="3" pos="5594">
          <p15:clr>
            <a:srgbClr val="FBAE40"/>
          </p15:clr>
        </p15:guide>
        <p15:guide id="4" pos="5788">
          <p15:clr>
            <a:srgbClr val="FBAE40"/>
          </p15:clr>
        </p15:guide>
        <p15:guide id="5" pos="3744">
          <p15:clr>
            <a:srgbClr val="FBAE40"/>
          </p15:clr>
        </p15:guide>
        <p15:guide id="6" pos="3934">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p15:clr>
            <a:srgbClr val="FBAE40"/>
          </p15:clr>
        </p15:guide>
        <p15:guide id="4" pos="5172">
          <p15:clr>
            <a:srgbClr val="FBAE40"/>
          </p15:clr>
        </p15:guide>
        <p15:guide id="5" orient="horz" pos="3832">
          <p15:clr>
            <a:srgbClr val="FBAE40"/>
          </p15:clr>
        </p15:guide>
        <p15:guide id="6" orient="horz" pos="1152">
          <p15:clr>
            <a:srgbClr val="FBAE40"/>
          </p15:clr>
        </p15:guide>
        <p15:guide id="7" orient="horz" pos="41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orient="horz" pos="1152">
          <p15:clr>
            <a:srgbClr val="FBAE40"/>
          </p15:clr>
        </p15:guide>
        <p15:guide id="4" orient="horz" pos="3832">
          <p15:clr>
            <a:srgbClr val="FBAE40"/>
          </p15:clr>
        </p15:guide>
        <p15:guide id="5" orient="horz" pos="414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p15:clr>
            <a:srgbClr val="FBAE40"/>
          </p15:clr>
        </p15:guide>
        <p15:guide id="2" pos="4032">
          <p15:clr>
            <a:srgbClr val="FBAE40"/>
          </p15:clr>
        </p15:guide>
        <p15:guide id="3" orient="horz" pos="3832">
          <p15:clr>
            <a:srgbClr val="FBAE40"/>
          </p15:clr>
        </p15:guide>
        <p15:guide id="4" orient="horz" pos="1440">
          <p15:clr>
            <a:srgbClr val="FBAE40"/>
          </p15:clr>
        </p15:guide>
        <p15:guide id="5" orient="horz" pos="4148">
          <p15:clr>
            <a:srgbClr val="FBAE40"/>
          </p15:clr>
        </p15:guide>
        <p15:guide id="6"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558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p15:clr>
            <a:srgbClr val="FBAE40"/>
          </p15:clr>
        </p15:guide>
        <p15:guide id="6" pos="39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558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orient="horz" pos="1152">
          <p15:clr>
            <a:srgbClr val="FBAE40"/>
          </p15:clr>
        </p15:guide>
        <p15:guide id="4" orient="horz" pos="3832">
          <p15:clr>
            <a:srgbClr val="FBAE40"/>
          </p15:clr>
        </p15:guide>
        <p15:guide id="5" orient="horz" pos="41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748">
          <p15:clr>
            <a:srgbClr val="FBAE40"/>
          </p15:clr>
        </p15:guide>
        <p15:guide id="3" pos="4192">
          <p15:clr>
            <a:srgbClr val="FBAE40"/>
          </p15:clr>
        </p15:guide>
        <p15:guide id="4" pos="4004">
          <p15:clr>
            <a:srgbClr val="FBAE40"/>
          </p15:clr>
        </p15:guide>
        <p15:guide id="5" orient="horz" pos="77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p15:clr>
            <a:srgbClr val="FBAE40"/>
          </p15:clr>
        </p15:guide>
        <p15:guide id="4" pos="3744">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p15:clr>
            <a:srgbClr val="FBAE40"/>
          </p15:clr>
        </p15:guide>
        <p15:guide id="11" pos="47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p15:clr>
            <a:srgbClr val="FBAE40"/>
          </p15:clr>
        </p15:guide>
        <p15:guide id="9" orient="horz" pos="259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p15:clr>
            <a:srgbClr val="FBAE40"/>
          </p15:clr>
        </p15:guide>
        <p15:guide id="5" pos="74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p15:clr>
            <a:srgbClr val="FBAE40"/>
          </p15:clr>
        </p15:guide>
        <p15:guide id="2" pos="4580">
          <p15:clr>
            <a:srgbClr val="FBAE40"/>
          </p15:clr>
        </p15:guide>
        <p15:guide id="3" orient="horz" pos="1152">
          <p15:clr>
            <a:srgbClr val="FBAE40"/>
          </p15:clr>
        </p15:guide>
        <p15:guide id="4" orient="horz" pos="3832">
          <p15:clr>
            <a:srgbClr val="FBAE40"/>
          </p15:clr>
        </p15:guide>
        <p15:guide id="5" pos="1890">
          <p15:clr>
            <a:srgbClr val="FBAE40"/>
          </p15:clr>
        </p15:guide>
        <p15:guide id="6" pos="208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p15:clr>
            <a:srgbClr val="FBAE40"/>
          </p15:clr>
        </p15:guide>
        <p15:guide id="3" orient="horz" pos="3832">
          <p15:clr>
            <a:srgbClr val="FBAE40"/>
          </p15:clr>
        </p15:guide>
        <p15:guide id="4" orient="horz" pos="4148">
          <p15:clr>
            <a:srgbClr val="FBAE40"/>
          </p15:clr>
        </p15:guide>
        <p15:guide id="5" pos="708">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p15:clr>
            <a:srgbClr val="FBAE40"/>
          </p15:clr>
        </p15:guide>
        <p15:guide id="3" orient="horz" pos="3832">
          <p15:clr>
            <a:srgbClr val="FBAE40"/>
          </p15:clr>
        </p15:guide>
        <p15:guide id="4" orient="horz" pos="4148">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p>
            <a:p>
              <a:pPr>
                <a:spcBef>
                  <a:spcPts val="300"/>
                </a:spcBef>
                <a:buSzPct val="100000"/>
              </a:pPr>
              <a:r>
                <a:rPr lang="en-US" sz="1000"/>
                <a:t>Born digital in 1999</a:t>
              </a:r>
            </a:p>
            <a:p>
              <a:pPr>
                <a:spcBef>
                  <a:spcPts val="300"/>
                </a:spcBef>
                <a:buSzPct val="100000"/>
              </a:pPr>
              <a:r>
                <a:rPr lang="en-US" sz="1000"/>
                <a:t>HQ. Orange County, CA</a:t>
              </a:r>
            </a:p>
            <a:p>
              <a:pPr>
                <a:spcBef>
                  <a:spcPts val="300"/>
                </a:spcBef>
                <a:buSzPct val="100000"/>
              </a:pPr>
              <a:r>
                <a:rPr lang="en-US" sz="1000"/>
                <a:t>29,000⁺ employees</a:t>
              </a:r>
            </a:p>
            <a:p>
              <a:pPr>
                <a:spcBef>
                  <a:spcPts val="300"/>
                </a:spcBef>
                <a:buSzPct val="100000"/>
              </a:pPr>
              <a:r>
                <a:rPr lang="en-US" sz="100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a:t>Global presence</a:t>
              </a:r>
            </a:p>
            <a:p>
              <a:pPr>
                <a:spcBef>
                  <a:spcPts val="300"/>
                </a:spcBef>
                <a:buSzPct val="100000"/>
              </a:pPr>
              <a:r>
                <a:rPr lang="en-US" sz="1000"/>
                <a:t>30 countries</a:t>
              </a:r>
            </a:p>
            <a:p>
              <a:pPr>
                <a:spcBef>
                  <a:spcPts val="300"/>
                </a:spcBef>
                <a:buSzPct val="100000"/>
              </a:pPr>
              <a:r>
                <a:rPr lang="en-US" sz="1000"/>
                <a:t>79 offices worldwide</a:t>
              </a:r>
            </a:p>
            <a:p>
              <a:pPr>
                <a:spcBef>
                  <a:spcPts val="300"/>
                </a:spcBef>
                <a:buSzPct val="100000"/>
              </a:pPr>
              <a:r>
                <a:rPr lang="en-US" sz="100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p15:clr>
            <a:srgbClr val="FBAE40"/>
          </p15:clr>
        </p15:guide>
        <p15:guide id="3" orient="horz" pos="4148">
          <p15:clr>
            <a:srgbClr val="FBAE40"/>
          </p15:clr>
        </p15:guide>
        <p15:guide id="4" orient="horz" pos="1152">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p15:clr>
            <a:srgbClr val="FBAE40"/>
          </p15:clr>
        </p15:guide>
        <p15:guide id="5" orient="horz" pos="4090">
          <p15:clr>
            <a:srgbClr val="FBAE40"/>
          </p15:clr>
        </p15:guide>
        <p15:guide id="6" pos="559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p15:clr>
            <a:srgbClr val="FBAE40"/>
          </p15:clr>
        </p15:guide>
        <p15:guide id="2" orient="horz" pos="3832">
          <p15:clr>
            <a:srgbClr val="FBAE40"/>
          </p15:clr>
        </p15:guide>
        <p15:guide id="3" pos="5588">
          <p15:clr>
            <a:srgbClr val="FBAE40"/>
          </p15:clr>
        </p15:guide>
        <p15:guide id="4" pos="5786">
          <p15:clr>
            <a:srgbClr val="FBAE40"/>
          </p15:clr>
        </p15:guide>
        <p15:guide id="5" orient="horz" pos="4148">
          <p15:clr>
            <a:srgbClr val="FBAE40"/>
          </p15:clr>
        </p15:guide>
        <p15:guide id="6" pos="5386">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p15:clr>
            <a:srgbClr val="FBAE40"/>
          </p15:clr>
        </p15:guide>
        <p15:guide id="3" orient="horz" pos="3832">
          <p15:clr>
            <a:srgbClr val="FBAE40"/>
          </p15:clr>
        </p15:guide>
        <p15:guide id="4" orient="horz" pos="41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a:t>AMERICAS</a:t>
            </a:r>
          </a:p>
          <a:p>
            <a:pPr>
              <a:lnSpc>
                <a:spcPct val="110000"/>
              </a:lnSpc>
              <a:buSzPct val="100000"/>
            </a:pPr>
            <a:r>
              <a:rPr lang="en-US" sz="1200"/>
              <a:t>Global HQ – Orange County, CA</a:t>
            </a:r>
          </a:p>
          <a:p>
            <a:pPr>
              <a:lnSpc>
                <a:spcPct val="110000"/>
              </a:lnSpc>
              <a:buSzPct val="100000"/>
            </a:pPr>
            <a:r>
              <a:rPr lang="en-US" sz="1200"/>
              <a:t>Bentonville, AR</a:t>
            </a:r>
          </a:p>
          <a:p>
            <a:pPr>
              <a:lnSpc>
                <a:spcPct val="110000"/>
              </a:lnSpc>
              <a:buSzPct val="100000"/>
            </a:pPr>
            <a:r>
              <a:rPr lang="en-US" sz="1200"/>
              <a:t>Chicago, IL</a:t>
            </a:r>
          </a:p>
          <a:p>
            <a:pPr>
              <a:lnSpc>
                <a:spcPct val="110000"/>
              </a:lnSpc>
              <a:buSzPct val="100000"/>
            </a:pPr>
            <a:r>
              <a:rPr lang="en-US" sz="1200"/>
              <a:t>Toronto</a:t>
            </a:r>
          </a:p>
          <a:p>
            <a:pPr>
              <a:lnSpc>
                <a:spcPct val="110000"/>
              </a:lnSpc>
              <a:buSzPct val="100000"/>
            </a:pPr>
            <a:r>
              <a:rPr lang="en-US" sz="1200"/>
              <a:t>Guadalajara</a:t>
            </a:r>
          </a:p>
          <a:p>
            <a:pPr>
              <a:lnSpc>
                <a:spcPct val="110000"/>
              </a:lnSpc>
              <a:buSzPct val="100000"/>
            </a:pPr>
            <a:r>
              <a:rPr lang="en-US" sz="120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p15:clr>
            <a:srgbClr val="FBAE40"/>
          </p15:clr>
        </p15:guide>
        <p15:guide id="2" pos="4138">
          <p15:clr>
            <a:srgbClr val="FBAE40"/>
          </p15:clr>
        </p15:guide>
        <p15:guide id="3" orient="horz" pos="1152">
          <p15:clr>
            <a:srgbClr val="FBAE40"/>
          </p15:clr>
        </p15:guide>
        <p15:guide id="4" orient="horz" pos="3832">
          <p15:clr>
            <a:srgbClr val="FBAE40"/>
          </p15:clr>
        </p15:guide>
        <p15:guide id="5" orient="horz" pos="41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p15:clr>
            <a:srgbClr val="FBAE40"/>
          </p15:clr>
        </p15:guide>
        <p15:guide id="2" pos="2700">
          <p15:clr>
            <a:srgbClr val="FBAE40"/>
          </p15:clr>
        </p15:guide>
        <p15:guide id="3" orient="horz" pos="1266">
          <p15:clr>
            <a:srgbClr val="FBAE40"/>
          </p15:clr>
        </p15:guide>
        <p15:guide id="5" orient="horz" pos="4148">
          <p15:clr>
            <a:srgbClr val="FBAE40"/>
          </p15:clr>
        </p15:guide>
        <p15:guide id="6" pos="4978">
          <p15:clr>
            <a:srgbClr val="FBAE40"/>
          </p15:clr>
        </p15:guide>
        <p15:guide id="7" pos="5172">
          <p15:clr>
            <a:srgbClr val="FBAE40"/>
          </p15:clr>
        </p15:guide>
        <p15:guide id="8" orient="horz" pos="36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p15:clr>
            <a:srgbClr val="F26B43"/>
          </p15:clr>
        </p15:guide>
        <p15:guide id="2" pos="230">
          <p15:clr>
            <a:srgbClr val="F26B43"/>
          </p15:clr>
        </p15:guide>
        <p15:guide id="3" pos="7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youtu.be/zJMqCjc2qIc" TargetMode="External"/><Relationship Id="rId2" Type="http://schemas.openxmlformats.org/officeDocument/2006/relationships/hyperlink" Target="https://medium.com/bb-tutorials-and-thoughts/aws-deploying-angular-app-with-java-on-ecs-1dd72accbd56" TargetMode="Externa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p:txBody>
          <a:bodyPr/>
          <a:lstStyle/>
          <a:p>
            <a:r>
              <a:rPr lang="en-US" sz="4000" b="1" dirty="0">
                <a:latin typeface="Times New Roman"/>
                <a:cs typeface="Calibri"/>
              </a:rPr>
              <a:t>Deploy Spring Boot and Angular into ECS</a:t>
            </a:r>
          </a:p>
        </p:txBody>
      </p:sp>
      <p:sp>
        <p:nvSpPr>
          <p:cNvPr id="11" name="Text Placeholder 3">
            <a:extLst>
              <a:ext uri="{FF2B5EF4-FFF2-40B4-BE49-F238E27FC236}">
                <a16:creationId xmlns:a16="http://schemas.microsoft.com/office/drawing/2014/main" id="{436C3CF1-F21B-DB46-8DF3-194E00852FEE}"/>
              </a:ext>
            </a:extLst>
          </p:cNvPr>
          <p:cNvSpPr>
            <a:spLocks noGrp="1"/>
          </p:cNvSpPr>
          <p:nvPr>
            <p:ph type="body" sz="quarter" idx="10"/>
          </p:nvPr>
        </p:nvSpPr>
        <p:spPr>
          <a:xfrm>
            <a:off x="1608107" y="6402470"/>
            <a:ext cx="8686800" cy="914400"/>
          </a:xfrm>
        </p:spPr>
        <p:txBody>
          <a:bodyPr/>
          <a:lstStyle/>
          <a:p>
            <a:pPr lvl="1"/>
            <a:endParaRPr lang="en-US" sz="1800" b="1"/>
          </a:p>
          <a:p>
            <a:pPr lvl="1"/>
            <a:endParaRPr lang="en-US" sz="1800" b="1"/>
          </a:p>
          <a:p>
            <a:pPr lvl="1"/>
            <a:endParaRPr lang="en-US" sz="1800" b="1"/>
          </a:p>
          <a:p>
            <a:pPr lvl="1"/>
            <a:endParaRPr lang="en-US" sz="1800" b="1"/>
          </a:p>
          <a:p>
            <a:pPr lvl="1"/>
            <a:endParaRPr lang="en-US" sz="1800" b="1"/>
          </a:p>
          <a:p>
            <a:pPr lvl="1"/>
            <a:endParaRPr lang="en-US" sz="1800" b="1"/>
          </a:p>
          <a:p>
            <a:pPr lvl="1"/>
            <a:r>
              <a:rPr lang="en-US" sz="1800" b="1"/>
              <a:t>Sona E S </a:t>
            </a:r>
            <a:endParaRPr lang="en-US" sz="1800" b="1">
              <a:latin typeface="Arial"/>
              <a:cs typeface="Arial"/>
            </a:endParaRPr>
          </a:p>
          <a:p>
            <a:pPr lvl="1"/>
            <a:r>
              <a:rPr lang="en-US" sz="1800" b="1">
                <a:latin typeface="Segoe UI"/>
                <a:cs typeface="Segoe UI"/>
              </a:rPr>
              <a:t>Sowjanya </a:t>
            </a:r>
            <a:r>
              <a:rPr lang="en-US" sz="1800" b="1" err="1">
                <a:latin typeface="Segoe UI"/>
                <a:cs typeface="Segoe UI"/>
              </a:rPr>
              <a:t>Morisetty</a:t>
            </a:r>
            <a:endParaRPr lang="en-US" sz="1800">
              <a:cs typeface="Arial"/>
            </a:endParaRPr>
          </a:p>
          <a:p>
            <a:pPr lvl="1"/>
            <a:endParaRPr lang="en-US" sz="2000">
              <a:cs typeface="Arial"/>
            </a:endParaRPr>
          </a:p>
          <a:p>
            <a:pPr lvl="1"/>
            <a:endParaRPr lang="en-US" sz="2000">
              <a:cs typeface="Arial"/>
            </a:endParaRPr>
          </a:p>
          <a:p>
            <a:pPr lvl="1"/>
            <a:endParaRPr lang="en-US" sz="2000">
              <a:cs typeface="Arial"/>
            </a:endParaRPr>
          </a:p>
        </p:txBody>
      </p:sp>
    </p:spTree>
    <p:extLst>
      <p:ext uri="{BB962C8B-B14F-4D97-AF65-F5344CB8AC3E}">
        <p14:creationId xmlns:p14="http://schemas.microsoft.com/office/powerpoint/2010/main" val="209037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F165D-10F0-2505-11A1-17A75E092333}"/>
              </a:ext>
            </a:extLst>
          </p:cNvPr>
          <p:cNvSpPr>
            <a:spLocks noGrp="1"/>
          </p:cNvSpPr>
          <p:nvPr>
            <p:ph type="title"/>
          </p:nvPr>
        </p:nvSpPr>
        <p:spPr>
          <a:xfrm>
            <a:off x="365760" y="365760"/>
            <a:ext cx="5375287" cy="789709"/>
          </a:xfrm>
        </p:spPr>
        <p:txBody>
          <a:bodyPr/>
          <a:lstStyle/>
          <a:p>
            <a:r>
              <a:rPr lang="en-US" dirty="0">
                <a:cs typeface="Arial"/>
              </a:rPr>
              <a:t>Deployed in AWS and get the IP Address</a:t>
            </a:r>
          </a:p>
        </p:txBody>
      </p:sp>
      <p:pic>
        <p:nvPicPr>
          <p:cNvPr id="4" name="Picture 4" descr="Graphical user interface, text, website&#10;&#10;Description automatically generated">
            <a:extLst>
              <a:ext uri="{FF2B5EF4-FFF2-40B4-BE49-F238E27FC236}">
                <a16:creationId xmlns:a16="http://schemas.microsoft.com/office/drawing/2014/main" id="{D2638EE2-2AFE-909B-A9C7-02528E185971}"/>
              </a:ext>
            </a:extLst>
          </p:cNvPr>
          <p:cNvPicPr>
            <a:picLocks noGrp="1" noChangeAspect="1"/>
          </p:cNvPicPr>
          <p:nvPr>
            <p:ph idx="1"/>
          </p:nvPr>
        </p:nvPicPr>
        <p:blipFill>
          <a:blip r:embed="rId2"/>
          <a:stretch>
            <a:fillRect/>
          </a:stretch>
        </p:blipFill>
        <p:spPr>
          <a:xfrm>
            <a:off x="838200" y="1496291"/>
            <a:ext cx="10551621" cy="4584469"/>
          </a:xfrm>
        </p:spPr>
      </p:pic>
    </p:spTree>
    <p:extLst>
      <p:ext uri="{BB962C8B-B14F-4D97-AF65-F5344CB8AC3E}">
        <p14:creationId xmlns:p14="http://schemas.microsoft.com/office/powerpoint/2010/main" val="205136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E196D-58FC-4C23-B7CC-9EAF18C99043}"/>
              </a:ext>
            </a:extLst>
          </p:cNvPr>
          <p:cNvSpPr>
            <a:spLocks noGrp="1"/>
          </p:cNvSpPr>
          <p:nvPr>
            <p:ph type="title"/>
          </p:nvPr>
        </p:nvSpPr>
        <p:spPr/>
        <p:txBody>
          <a:bodyPr/>
          <a:lstStyle/>
          <a:p>
            <a:r>
              <a:rPr lang="en-US" sz="4000">
                <a:latin typeface="Times New Roman"/>
                <a:cs typeface="Times New Roman"/>
              </a:rPr>
              <a:t>References</a:t>
            </a:r>
            <a:endParaRPr lang="en-IN" sz="4000">
              <a:latin typeface="Times New Roman"/>
              <a:cs typeface="Times New Roman"/>
            </a:endParaRPr>
          </a:p>
        </p:txBody>
      </p:sp>
      <p:sp>
        <p:nvSpPr>
          <p:cNvPr id="3" name="Content Placeholder 2">
            <a:extLst>
              <a:ext uri="{FF2B5EF4-FFF2-40B4-BE49-F238E27FC236}">
                <a16:creationId xmlns:a16="http://schemas.microsoft.com/office/drawing/2014/main" id="{5C74EB38-F52B-416D-8427-CFC8A55438CF}"/>
              </a:ext>
            </a:extLst>
          </p:cNvPr>
          <p:cNvSpPr>
            <a:spLocks noGrp="1"/>
          </p:cNvSpPr>
          <p:nvPr>
            <p:ph idx="1"/>
          </p:nvPr>
        </p:nvSpPr>
        <p:spPr>
          <a:xfrm>
            <a:off x="365760" y="1828800"/>
            <a:ext cx="11405783" cy="4251960"/>
          </a:xfrm>
        </p:spPr>
        <p:txBody>
          <a:bodyPr vert="horz" lIns="0" tIns="0" rIns="0" bIns="0" spcCol="301752" rtlCol="0" anchor="t">
            <a:normAutofit/>
          </a:bodyPr>
          <a:lstStyle/>
          <a:p>
            <a:r>
              <a:rPr lang="en-IN" sz="2400">
                <a:ea typeface="+mn-lt"/>
                <a:cs typeface="+mn-lt"/>
                <a:hlinkClick r:id="rId2"/>
              </a:rPr>
              <a:t>https://medium.com/bb-tutorials-and-thoughts/aws-deploying-angular-app-with-java-on-ecs-1dd72accbd56</a:t>
            </a:r>
            <a:endParaRPr lang="en-IN" sz="2400" u="sng">
              <a:solidFill>
                <a:srgbClr val="000000"/>
              </a:solidFill>
              <a:latin typeface="Calibri"/>
              <a:ea typeface="+mn-lt"/>
              <a:cs typeface="Calibri"/>
            </a:endParaRPr>
          </a:p>
          <a:p>
            <a:r>
              <a:rPr lang="en-IN" sz="2400">
                <a:ea typeface="+mn-lt"/>
                <a:cs typeface="+mn-lt"/>
                <a:hlinkClick r:id="rId3"/>
              </a:rPr>
              <a:t>https://youtu.be/zJMqCjc2qIc</a:t>
            </a:r>
            <a:endParaRPr lang="en-IN" sz="2400">
              <a:solidFill>
                <a:srgbClr val="231F20"/>
              </a:solidFill>
              <a:latin typeface="Arial"/>
              <a:cs typeface="Arial"/>
            </a:endParaRPr>
          </a:p>
          <a:p>
            <a:endParaRPr lang="en-IN" sz="2400">
              <a:solidFill>
                <a:srgbClr val="231F20"/>
              </a:solidFill>
              <a:latin typeface="Arial"/>
              <a:cs typeface="Arial"/>
            </a:endParaRPr>
          </a:p>
          <a:p>
            <a:endParaRPr lang="en-IN" sz="2400">
              <a:solidFill>
                <a:srgbClr val="231F20"/>
              </a:solidFill>
              <a:latin typeface="Arial"/>
              <a:cs typeface="Arial"/>
            </a:endParaRPr>
          </a:p>
          <a:p>
            <a:endParaRPr lang="en-IN" sz="2400">
              <a:solidFill>
                <a:srgbClr val="231F20"/>
              </a:solidFill>
              <a:latin typeface="Arial"/>
              <a:cs typeface="Arial"/>
            </a:endParaRPr>
          </a:p>
        </p:txBody>
      </p:sp>
      <p:sp>
        <p:nvSpPr>
          <p:cNvPr id="4" name="TextBox 3">
            <a:extLst>
              <a:ext uri="{FF2B5EF4-FFF2-40B4-BE49-F238E27FC236}">
                <a16:creationId xmlns:a16="http://schemas.microsoft.com/office/drawing/2014/main" id="{1B455079-209B-FF5E-E80A-CF5464BEFA88}"/>
              </a:ext>
            </a:extLst>
          </p:cNvPr>
          <p:cNvSpPr txBox="1"/>
          <p:nvPr/>
        </p:nvSpPr>
        <p:spPr>
          <a:xfrm>
            <a:off x="4724400" y="3200400"/>
            <a:ext cx="2743200"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nSpc>
                <a:spcPct val="100000"/>
              </a:lnSpc>
              <a:spcBef>
                <a:spcPts val="1200"/>
              </a:spcBef>
              <a:buSzPct val="100000"/>
              <a:buFont typeface="Arial"/>
            </a:pPr>
            <a:endParaRPr lang="en-US">
              <a:cs typeface="Arial"/>
            </a:endParaRPr>
          </a:p>
        </p:txBody>
      </p:sp>
    </p:spTree>
    <p:extLst>
      <p:ext uri="{BB962C8B-B14F-4D97-AF65-F5344CB8AC3E}">
        <p14:creationId xmlns:p14="http://schemas.microsoft.com/office/powerpoint/2010/main" val="2358787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4253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A4EE6-3487-4528-A05C-9ED66C4A90B7}"/>
              </a:ext>
            </a:extLst>
          </p:cNvPr>
          <p:cNvSpPr>
            <a:spLocks noGrp="1"/>
          </p:cNvSpPr>
          <p:nvPr>
            <p:ph type="title"/>
          </p:nvPr>
        </p:nvSpPr>
        <p:spPr/>
        <p:txBody>
          <a:bodyPr/>
          <a:lstStyle/>
          <a:p>
            <a:r>
              <a:rPr lang="en-IN" sz="4000">
                <a:solidFill>
                  <a:srgbClr val="333333"/>
                </a:solidFill>
                <a:latin typeface="Times New Roman"/>
                <a:cs typeface="Times New Roman"/>
              </a:rPr>
              <a:t>Amazon ECS</a:t>
            </a:r>
            <a:endParaRPr lang="en-US" sz="4000">
              <a:latin typeface="Times New Roman"/>
              <a:cs typeface="Times New Roman"/>
            </a:endParaRPr>
          </a:p>
        </p:txBody>
      </p:sp>
      <p:sp>
        <p:nvSpPr>
          <p:cNvPr id="3" name="Content Placeholder 2">
            <a:extLst>
              <a:ext uri="{FF2B5EF4-FFF2-40B4-BE49-F238E27FC236}">
                <a16:creationId xmlns:a16="http://schemas.microsoft.com/office/drawing/2014/main" id="{35442144-03CB-4184-A737-0B36331AAD48}"/>
              </a:ext>
            </a:extLst>
          </p:cNvPr>
          <p:cNvSpPr>
            <a:spLocks noGrp="1"/>
          </p:cNvSpPr>
          <p:nvPr>
            <p:ph idx="1"/>
          </p:nvPr>
        </p:nvSpPr>
        <p:spPr>
          <a:xfrm>
            <a:off x="365759" y="1828800"/>
            <a:ext cx="11457431" cy="4251960"/>
          </a:xfrm>
        </p:spPr>
        <p:txBody>
          <a:bodyPr vert="horz" lIns="0" tIns="0" rIns="0" bIns="0" spcCol="301752" rtlCol="0" anchor="t">
            <a:normAutofit/>
          </a:bodyPr>
          <a:lstStyle/>
          <a:p>
            <a:r>
              <a:rPr lang="en-IN" sz="2400">
                <a:solidFill>
                  <a:srgbClr val="333333"/>
                </a:solidFill>
                <a:latin typeface="Times New Roman"/>
                <a:ea typeface="+mn-lt"/>
                <a:cs typeface="+mn-lt"/>
              </a:rPr>
              <a:t>Amazon Elastic Container Service (Amazon ECS) is a fully managed container orchestration service that simplifies your deployment, management, and scaling of containerized applications. </a:t>
            </a:r>
            <a:endParaRPr lang="en-IN" sz="2400">
              <a:solidFill>
                <a:srgbClr val="231F20"/>
              </a:solidFill>
              <a:latin typeface="Times New Roman"/>
              <a:ea typeface="+mn-lt"/>
              <a:cs typeface="+mn-lt"/>
            </a:endParaRPr>
          </a:p>
          <a:p>
            <a:r>
              <a:rPr lang="en-IN" sz="2400">
                <a:solidFill>
                  <a:srgbClr val="333333"/>
                </a:solidFill>
                <a:latin typeface="Times New Roman"/>
                <a:ea typeface="+mn-lt"/>
                <a:cs typeface="+mn-lt"/>
              </a:rPr>
              <a:t> Amazon ECS will launch, monitor, and scale your application across flexible compute options with automatic integrations to other supporting AWS services that your application needs.</a:t>
            </a:r>
            <a:endParaRPr lang="en-IN" sz="2400">
              <a:solidFill>
                <a:srgbClr val="231F20"/>
              </a:solidFill>
              <a:latin typeface="Times New Roman"/>
              <a:ea typeface="+mn-lt"/>
              <a:cs typeface="+mn-lt"/>
            </a:endParaRPr>
          </a:p>
          <a:p>
            <a:r>
              <a:rPr lang="en-IN" sz="2400">
                <a:solidFill>
                  <a:srgbClr val="333333"/>
                </a:solidFill>
                <a:latin typeface="Times New Roman"/>
                <a:ea typeface="+mn-lt"/>
                <a:cs typeface="+mn-lt"/>
              </a:rPr>
              <a:t> Perform system operations such as creating custom scaling and capacity rules , observe and query data from application logs and telemetry.</a:t>
            </a:r>
            <a:endParaRPr lang="en-IN" sz="2400">
              <a:latin typeface="Times New Roman"/>
              <a:cs typeface="Arial"/>
            </a:endParaRPr>
          </a:p>
        </p:txBody>
      </p:sp>
    </p:spTree>
    <p:extLst>
      <p:ext uri="{BB962C8B-B14F-4D97-AF65-F5344CB8AC3E}">
        <p14:creationId xmlns:p14="http://schemas.microsoft.com/office/powerpoint/2010/main" val="1645372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EA9D9-2129-5B5C-8A24-F2D41CD5EA37}"/>
              </a:ext>
            </a:extLst>
          </p:cNvPr>
          <p:cNvSpPr>
            <a:spLocks noGrp="1"/>
          </p:cNvSpPr>
          <p:nvPr>
            <p:ph type="title"/>
          </p:nvPr>
        </p:nvSpPr>
        <p:spPr/>
        <p:txBody>
          <a:bodyPr/>
          <a:lstStyle/>
          <a:p>
            <a:r>
              <a:rPr lang="en-US" sz="4000">
                <a:latin typeface="Times New Roman"/>
                <a:cs typeface="Arial"/>
              </a:rPr>
              <a:t>Amazon ECS</a:t>
            </a:r>
            <a:endParaRPr lang="en-US" sz="4000">
              <a:latin typeface="Times New Roman"/>
            </a:endParaRPr>
          </a:p>
        </p:txBody>
      </p:sp>
      <p:pic>
        <p:nvPicPr>
          <p:cNvPr id="4" name="Picture 4">
            <a:extLst>
              <a:ext uri="{FF2B5EF4-FFF2-40B4-BE49-F238E27FC236}">
                <a16:creationId xmlns:a16="http://schemas.microsoft.com/office/drawing/2014/main" id="{1032A26A-FE7C-D970-F2E7-14B93C1297A9}"/>
              </a:ext>
            </a:extLst>
          </p:cNvPr>
          <p:cNvPicPr>
            <a:picLocks noGrp="1" noChangeAspect="1"/>
          </p:cNvPicPr>
          <p:nvPr>
            <p:ph idx="1"/>
          </p:nvPr>
        </p:nvPicPr>
        <p:blipFill>
          <a:blip r:embed="rId2"/>
          <a:stretch>
            <a:fillRect/>
          </a:stretch>
        </p:blipFill>
        <p:spPr>
          <a:xfrm>
            <a:off x="2099140" y="2001176"/>
            <a:ext cx="8408748" cy="3489672"/>
          </a:xfrm>
        </p:spPr>
      </p:pic>
    </p:spTree>
    <p:extLst>
      <p:ext uri="{BB962C8B-B14F-4D97-AF65-F5344CB8AC3E}">
        <p14:creationId xmlns:p14="http://schemas.microsoft.com/office/powerpoint/2010/main" val="2724873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6E180-A4D4-4FE5-A1C5-3F3FD393E4D1}"/>
              </a:ext>
            </a:extLst>
          </p:cNvPr>
          <p:cNvSpPr>
            <a:spLocks noGrp="1"/>
          </p:cNvSpPr>
          <p:nvPr>
            <p:ph type="title"/>
          </p:nvPr>
        </p:nvSpPr>
        <p:spPr/>
        <p:txBody>
          <a:bodyPr/>
          <a:lstStyle/>
          <a:p>
            <a:r>
              <a:rPr lang="en-IN" sz="4000" dirty="0">
                <a:solidFill>
                  <a:srgbClr val="111111"/>
                </a:solidFill>
                <a:latin typeface="Times New Roman"/>
                <a:cs typeface="Times New Roman"/>
              </a:rPr>
              <a:t>ECS consists of a few components:</a:t>
            </a:r>
            <a:r>
              <a:rPr lang="en-US" sz="4000" i="0" dirty="0">
                <a:solidFill>
                  <a:srgbClr val="374151"/>
                </a:solidFill>
                <a:effectLst/>
                <a:latin typeface="Söhne"/>
              </a:rPr>
              <a:t>:</a:t>
            </a:r>
            <a:br>
              <a:rPr lang="en-US" b="0" i="0" dirty="0">
                <a:effectLst/>
                <a:latin typeface="Söhne"/>
              </a:rPr>
            </a:br>
            <a:endParaRPr lang="en-IN">
              <a:cs typeface="Arial"/>
            </a:endParaRPr>
          </a:p>
        </p:txBody>
      </p:sp>
      <p:sp>
        <p:nvSpPr>
          <p:cNvPr id="3" name="Content Placeholder 2">
            <a:extLst>
              <a:ext uri="{FF2B5EF4-FFF2-40B4-BE49-F238E27FC236}">
                <a16:creationId xmlns:a16="http://schemas.microsoft.com/office/drawing/2014/main" id="{1B0CBC58-4650-41A3-863C-89D56B868463}"/>
              </a:ext>
            </a:extLst>
          </p:cNvPr>
          <p:cNvSpPr>
            <a:spLocks noGrp="1"/>
          </p:cNvSpPr>
          <p:nvPr>
            <p:ph idx="1"/>
          </p:nvPr>
        </p:nvSpPr>
        <p:spPr>
          <a:xfrm>
            <a:off x="303129" y="1546964"/>
            <a:ext cx="11457431" cy="4251960"/>
          </a:xfrm>
        </p:spPr>
        <p:txBody>
          <a:bodyPr vert="horz" lIns="0" tIns="0" rIns="0" bIns="0" spcCol="301752" rtlCol="0" anchor="t">
            <a:normAutofit/>
          </a:bodyPr>
          <a:lstStyle/>
          <a:p>
            <a:pPr marL="0" indent="0">
              <a:buNone/>
            </a:pPr>
            <a:endParaRPr lang="en-IN">
              <a:solidFill>
                <a:srgbClr val="111111"/>
              </a:solidFill>
              <a:latin typeface="Times New Roman"/>
              <a:cs typeface="Times New Roman"/>
            </a:endParaRPr>
          </a:p>
          <a:p>
            <a:r>
              <a:rPr lang="en-IN" sz="2400" b="1">
                <a:solidFill>
                  <a:srgbClr val="111111"/>
                </a:solidFill>
                <a:latin typeface="Times New Roman"/>
                <a:cs typeface="Times New Roman"/>
              </a:rPr>
              <a:t>Elastic Container Repository (ECR)</a:t>
            </a:r>
            <a:r>
              <a:rPr lang="en-IN" sz="2400">
                <a:solidFill>
                  <a:srgbClr val="111111"/>
                </a:solidFill>
                <a:latin typeface="Times New Roman"/>
                <a:cs typeface="Times New Roman"/>
              </a:rPr>
              <a:t>: A Docker repository to store your Docker images (similar as </a:t>
            </a:r>
            <a:r>
              <a:rPr lang="en-IN" sz="2400" err="1">
                <a:solidFill>
                  <a:srgbClr val="111111"/>
                </a:solidFill>
                <a:latin typeface="Times New Roman"/>
                <a:cs typeface="Times New Roman"/>
              </a:rPr>
              <a:t>DockerHub</a:t>
            </a:r>
            <a:r>
              <a:rPr lang="en-IN" sz="2400">
                <a:solidFill>
                  <a:srgbClr val="111111"/>
                </a:solidFill>
                <a:latin typeface="Times New Roman"/>
                <a:cs typeface="Times New Roman"/>
              </a:rPr>
              <a:t> but now provisioned by AWS).</a:t>
            </a:r>
            <a:endParaRPr lang="en-IN" sz="2400">
              <a:cs typeface="Arial"/>
            </a:endParaRPr>
          </a:p>
          <a:p>
            <a:r>
              <a:rPr lang="en-IN" sz="2400" b="1">
                <a:solidFill>
                  <a:srgbClr val="111111"/>
                </a:solidFill>
                <a:latin typeface="Times New Roman"/>
                <a:cs typeface="Times New Roman"/>
              </a:rPr>
              <a:t>Task Definition</a:t>
            </a:r>
            <a:r>
              <a:rPr lang="en-IN" sz="2400">
                <a:solidFill>
                  <a:srgbClr val="111111"/>
                </a:solidFill>
                <a:latin typeface="Times New Roman"/>
                <a:cs typeface="Times New Roman"/>
              </a:rPr>
              <a:t>: A versioned template of a task which you would like to run. Here you will specify the Docker image to be used, memory, CPU, etc. for your container.</a:t>
            </a:r>
            <a:endParaRPr lang="en-IN" sz="2400">
              <a:cs typeface="Arial"/>
            </a:endParaRPr>
          </a:p>
          <a:p>
            <a:r>
              <a:rPr lang="en-IN" sz="2400" b="1">
                <a:solidFill>
                  <a:srgbClr val="111111"/>
                </a:solidFill>
                <a:latin typeface="Times New Roman"/>
                <a:cs typeface="Times New Roman"/>
              </a:rPr>
              <a:t>ECS Cluster</a:t>
            </a:r>
            <a:r>
              <a:rPr lang="en-IN" sz="2400">
                <a:solidFill>
                  <a:srgbClr val="111111"/>
                </a:solidFill>
                <a:latin typeface="Times New Roman"/>
                <a:cs typeface="Times New Roman"/>
              </a:rPr>
              <a:t>: The Cluster definition itself where you will specify how many instances you would like to have and how it should scale.</a:t>
            </a:r>
            <a:endParaRPr lang="en-IN" sz="2400">
              <a:cs typeface="Arial"/>
            </a:endParaRPr>
          </a:p>
          <a:p>
            <a:r>
              <a:rPr lang="en-IN" sz="2400" b="1">
                <a:solidFill>
                  <a:srgbClr val="111111"/>
                </a:solidFill>
                <a:latin typeface="Times New Roman"/>
                <a:cs typeface="Times New Roman"/>
              </a:rPr>
              <a:t>Service</a:t>
            </a:r>
            <a:r>
              <a:rPr lang="en-IN" sz="2400">
                <a:solidFill>
                  <a:srgbClr val="111111"/>
                </a:solidFill>
                <a:latin typeface="Times New Roman"/>
                <a:cs typeface="Times New Roman"/>
              </a:rPr>
              <a:t>: Based on a Task Definition, you will deploy the container by means of a Service into your Cluster.</a:t>
            </a:r>
            <a:endParaRPr lang="en-IN" sz="2400">
              <a:cs typeface="Arial"/>
            </a:endParaRPr>
          </a:p>
          <a:p>
            <a:endParaRPr lang="en-IN">
              <a:cs typeface="Arial"/>
            </a:endParaRPr>
          </a:p>
        </p:txBody>
      </p:sp>
    </p:spTree>
    <p:extLst>
      <p:ext uri="{BB962C8B-B14F-4D97-AF65-F5344CB8AC3E}">
        <p14:creationId xmlns:p14="http://schemas.microsoft.com/office/powerpoint/2010/main" val="2591218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C460F-B3C2-4EFA-8AFE-45307534AC1D}"/>
              </a:ext>
            </a:extLst>
          </p:cNvPr>
          <p:cNvSpPr>
            <a:spLocks noGrp="1"/>
          </p:cNvSpPr>
          <p:nvPr>
            <p:ph type="title"/>
          </p:nvPr>
        </p:nvSpPr>
        <p:spPr/>
        <p:txBody>
          <a:bodyPr/>
          <a:lstStyle/>
          <a:p>
            <a:r>
              <a:rPr lang="en-US" sz="4000">
                <a:solidFill>
                  <a:srgbClr val="374151"/>
                </a:solidFill>
                <a:latin typeface="Times New Roman"/>
                <a:ea typeface="+mj-lt"/>
                <a:cs typeface="+mj-lt"/>
              </a:rPr>
              <a:t>Advantages</a:t>
            </a:r>
            <a:endParaRPr lang="en-US" sz="4000">
              <a:latin typeface="Times New Roman"/>
            </a:endParaRPr>
          </a:p>
        </p:txBody>
      </p:sp>
      <p:sp>
        <p:nvSpPr>
          <p:cNvPr id="3" name="Content Placeholder 2">
            <a:extLst>
              <a:ext uri="{FF2B5EF4-FFF2-40B4-BE49-F238E27FC236}">
                <a16:creationId xmlns:a16="http://schemas.microsoft.com/office/drawing/2014/main" id="{5BCF2536-9197-4641-892F-18CEA6770FEE}"/>
              </a:ext>
            </a:extLst>
          </p:cNvPr>
          <p:cNvSpPr>
            <a:spLocks noGrp="1"/>
          </p:cNvSpPr>
          <p:nvPr>
            <p:ph idx="1"/>
          </p:nvPr>
        </p:nvSpPr>
        <p:spPr>
          <a:xfrm>
            <a:off x="365759" y="1432144"/>
            <a:ext cx="11457431" cy="4961767"/>
          </a:xfrm>
        </p:spPr>
        <p:txBody>
          <a:bodyPr vert="horz" lIns="0" tIns="0" rIns="0" bIns="0" spcCol="301752" rtlCol="0" anchor="t">
            <a:normAutofit/>
          </a:bodyPr>
          <a:lstStyle/>
          <a:p>
            <a:pPr algn="just"/>
            <a:r>
              <a:rPr lang="en-US" sz="2400" dirty="0">
                <a:latin typeface="Times New Roman"/>
                <a:ea typeface="+mn-lt"/>
                <a:cs typeface="+mn-lt"/>
              </a:rPr>
              <a:t>Scalability: Amazon ECS provides auto-scaling capabilities, allowing you to easily scale your application based on demand. </a:t>
            </a:r>
            <a:endParaRPr lang="en-US" dirty="0">
              <a:latin typeface="Times New Roman"/>
              <a:ea typeface="+mn-lt"/>
              <a:cs typeface="+mn-lt"/>
            </a:endParaRPr>
          </a:p>
          <a:p>
            <a:pPr algn="just"/>
            <a:r>
              <a:rPr lang="en-US" sz="2400" dirty="0">
                <a:latin typeface="Times New Roman"/>
                <a:ea typeface="+mn-lt"/>
                <a:cs typeface="+mn-lt"/>
              </a:rPr>
              <a:t>High availability: Amazon ECS supports running multiple tasks across multiple Availability Zones, ensuring high availability and fault tolerance. </a:t>
            </a:r>
            <a:endParaRPr lang="en-US" dirty="0">
              <a:latin typeface="Times New Roman"/>
              <a:ea typeface="+mn-lt"/>
              <a:cs typeface="+mn-lt"/>
            </a:endParaRPr>
          </a:p>
          <a:p>
            <a:pPr algn="just"/>
            <a:r>
              <a:rPr lang="en-US" sz="2400" dirty="0">
                <a:latin typeface="Times New Roman"/>
                <a:ea typeface="+mn-lt"/>
                <a:cs typeface="+mn-lt"/>
              </a:rPr>
              <a:t>Infrastructure management: ECS takes care of provisioning and managing the compute resources, allowing you to focus on your application development.</a:t>
            </a:r>
            <a:endParaRPr lang="en-US" dirty="0">
              <a:latin typeface="Times New Roman"/>
              <a:cs typeface="Arial"/>
            </a:endParaRPr>
          </a:p>
          <a:p>
            <a:pPr algn="just"/>
            <a:r>
              <a:rPr lang="en-US" sz="2400" dirty="0">
                <a:latin typeface="Times New Roman"/>
                <a:ea typeface="+mn-lt"/>
                <a:cs typeface="+mn-lt"/>
              </a:rPr>
              <a:t>Integration with other AWS services: Amazon ECS seamlessly integrates with other AWS services like Elastic Load Balancing (ELB), AWS Identity and Access Management (IAM), AWS CloudFormation, and more. .</a:t>
            </a:r>
            <a:endParaRPr lang="en-US" dirty="0">
              <a:latin typeface="Times New Roman"/>
              <a:cs typeface="Times New Roman"/>
            </a:endParaRPr>
          </a:p>
          <a:p>
            <a:pPr algn="just"/>
            <a:endParaRPr lang="en-US">
              <a:latin typeface="Times New Roman"/>
              <a:cs typeface="Times New Roman"/>
            </a:endParaRPr>
          </a:p>
        </p:txBody>
      </p:sp>
    </p:spTree>
    <p:extLst>
      <p:ext uri="{BB962C8B-B14F-4D97-AF65-F5344CB8AC3E}">
        <p14:creationId xmlns:p14="http://schemas.microsoft.com/office/powerpoint/2010/main" val="138615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E5459-F889-40A8-BFC2-973357D8A7BD}"/>
              </a:ext>
            </a:extLst>
          </p:cNvPr>
          <p:cNvSpPr>
            <a:spLocks noGrp="1"/>
          </p:cNvSpPr>
          <p:nvPr>
            <p:ph type="title"/>
          </p:nvPr>
        </p:nvSpPr>
        <p:spPr/>
        <p:txBody>
          <a:bodyPr/>
          <a:lstStyle/>
          <a:p>
            <a:r>
              <a:rPr lang="en-US" sz="4000">
                <a:solidFill>
                  <a:srgbClr val="292929"/>
                </a:solidFill>
                <a:latin typeface="Times New Roman"/>
                <a:cs typeface="Arial"/>
              </a:rPr>
              <a:t>Disadvantages</a:t>
            </a:r>
          </a:p>
        </p:txBody>
      </p:sp>
      <p:sp>
        <p:nvSpPr>
          <p:cNvPr id="3" name="Content Placeholder 2">
            <a:extLst>
              <a:ext uri="{FF2B5EF4-FFF2-40B4-BE49-F238E27FC236}">
                <a16:creationId xmlns:a16="http://schemas.microsoft.com/office/drawing/2014/main" id="{52F5960D-F73C-4EB3-A207-BAABE8700E05}"/>
              </a:ext>
            </a:extLst>
          </p:cNvPr>
          <p:cNvSpPr>
            <a:spLocks noGrp="1"/>
          </p:cNvSpPr>
          <p:nvPr>
            <p:ph idx="1"/>
          </p:nvPr>
        </p:nvSpPr>
        <p:spPr>
          <a:xfrm>
            <a:off x="365760" y="1411266"/>
            <a:ext cx="11092162" cy="4669494"/>
          </a:xfrm>
        </p:spPr>
        <p:txBody>
          <a:bodyPr vert="horz" lIns="0" tIns="0" rIns="0" bIns="0" spcCol="301752" rtlCol="0" anchor="t">
            <a:normAutofit/>
          </a:bodyPr>
          <a:lstStyle/>
          <a:p>
            <a:r>
              <a:rPr lang="en-US" sz="2400">
                <a:latin typeface="Times New Roman"/>
                <a:ea typeface="+mn-lt"/>
                <a:cs typeface="+mn-lt"/>
              </a:rPr>
              <a:t>Complexity: Setting up and configuring Amazon ECS can be complex, especially if you are new to containerization and infrastructure management.</a:t>
            </a:r>
          </a:p>
          <a:p>
            <a:r>
              <a:rPr lang="en-US" sz="2400">
                <a:latin typeface="Times New Roman"/>
                <a:ea typeface="+mn-lt"/>
                <a:cs typeface="+mn-lt"/>
              </a:rPr>
              <a:t>Learning curve: Using Amazon ECS effectively requires learning and understanding the ECS-specific concepts, such as Task Definitions, Clusters, Services, and Load Balancers. This learning curve can be steep for beginners.</a:t>
            </a:r>
            <a:endParaRPr lang="en-US" sz="2400">
              <a:latin typeface="Times New Roman"/>
              <a:cs typeface="Arial"/>
            </a:endParaRPr>
          </a:p>
          <a:p>
            <a:r>
              <a:rPr lang="en-US" sz="2400">
                <a:latin typeface="Times New Roman"/>
                <a:ea typeface="+mn-lt"/>
                <a:cs typeface="+mn-lt"/>
              </a:rPr>
              <a:t>Operational overhead: While Amazon ECS abstracts away some of the infrastructure management, there is still some operational overhead involved in maintaining and monitoring the ECS cluster, including tasks, instances, and load balancing.</a:t>
            </a:r>
            <a:endParaRPr lang="en-US" sz="2400">
              <a:latin typeface="Times New Roman"/>
              <a:cs typeface="Times New Roman"/>
            </a:endParaRPr>
          </a:p>
          <a:p>
            <a:r>
              <a:rPr lang="en-US" sz="2400">
                <a:latin typeface="Times New Roman"/>
                <a:ea typeface="+mn-lt"/>
                <a:cs typeface="+mn-lt"/>
              </a:rPr>
              <a:t>Cost: Although Amazon ECS offers a flexible pricing model, the cost can increase as your application scales and you provision more resources. </a:t>
            </a:r>
            <a:endParaRPr lang="en-US" sz="2400">
              <a:solidFill>
                <a:srgbClr val="231F20"/>
              </a:solidFill>
              <a:latin typeface="Times New Roman"/>
              <a:cs typeface="Arial"/>
            </a:endParaRPr>
          </a:p>
          <a:p>
            <a:endParaRPr lang="en-IN" sz="2400">
              <a:latin typeface="Times New Roman"/>
              <a:cs typeface="Times New Roman"/>
            </a:endParaRPr>
          </a:p>
        </p:txBody>
      </p:sp>
    </p:spTree>
    <p:extLst>
      <p:ext uri="{BB962C8B-B14F-4D97-AF65-F5344CB8AC3E}">
        <p14:creationId xmlns:p14="http://schemas.microsoft.com/office/powerpoint/2010/main" val="2578867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876B4-824F-42EC-BD51-0BBBE16BCD25}"/>
              </a:ext>
            </a:extLst>
          </p:cNvPr>
          <p:cNvSpPr>
            <a:spLocks noGrp="1"/>
          </p:cNvSpPr>
          <p:nvPr>
            <p:ph type="title"/>
          </p:nvPr>
        </p:nvSpPr>
        <p:spPr>
          <a:xfrm>
            <a:off x="365760" y="346710"/>
            <a:ext cx="11457432" cy="914400"/>
          </a:xfrm>
        </p:spPr>
        <p:txBody>
          <a:bodyPr/>
          <a:lstStyle/>
          <a:p>
            <a:r>
              <a:rPr lang="en-US" sz="4000">
                <a:solidFill>
                  <a:srgbClr val="374151"/>
                </a:solidFill>
                <a:latin typeface="Times New Roman"/>
                <a:ea typeface="+mj-lt"/>
                <a:cs typeface="+mj-lt"/>
              </a:rPr>
              <a:t>General steps to deploy.</a:t>
            </a:r>
            <a:br>
              <a:rPr lang="en-US" sz="4000" i="0">
                <a:effectLst/>
                <a:latin typeface="Söhne"/>
              </a:rPr>
            </a:br>
            <a:endParaRPr lang="en-IN">
              <a:cs typeface="Arial"/>
            </a:endParaRPr>
          </a:p>
        </p:txBody>
      </p:sp>
      <p:sp>
        <p:nvSpPr>
          <p:cNvPr id="3" name="Content Placeholder 2">
            <a:extLst>
              <a:ext uri="{FF2B5EF4-FFF2-40B4-BE49-F238E27FC236}">
                <a16:creationId xmlns:a16="http://schemas.microsoft.com/office/drawing/2014/main" id="{E89EE7FB-F2FF-42E9-A9B7-975B455B0219}"/>
              </a:ext>
            </a:extLst>
          </p:cNvPr>
          <p:cNvSpPr>
            <a:spLocks noGrp="1"/>
          </p:cNvSpPr>
          <p:nvPr>
            <p:ph idx="1"/>
          </p:nvPr>
        </p:nvSpPr>
        <p:spPr>
          <a:xfrm>
            <a:off x="365758" y="1828800"/>
            <a:ext cx="11457431" cy="4251960"/>
          </a:xfrm>
        </p:spPr>
        <p:txBody>
          <a:bodyPr vert="horz" lIns="0" tIns="0" rIns="0" bIns="0" spcCol="301752" rtlCol="0" anchor="t">
            <a:normAutofit/>
          </a:bodyPr>
          <a:lstStyle/>
          <a:p>
            <a:pPr marL="742950" lvl="1" indent="-285750" algn="just">
              <a:buAutoNum type="arabicPeriod"/>
            </a:pPr>
            <a:r>
              <a:rPr lang="en-US" sz="2400">
                <a:solidFill>
                  <a:srgbClr val="374151"/>
                </a:solidFill>
                <a:latin typeface="Times New Roman"/>
                <a:ea typeface="+mn-lt"/>
                <a:cs typeface="+mn-lt"/>
              </a:rPr>
              <a:t>Build the Angular application</a:t>
            </a:r>
            <a:endParaRPr lang="en-US" sz="2400">
              <a:solidFill>
                <a:srgbClr val="374151"/>
              </a:solidFill>
              <a:latin typeface="Times New Roman"/>
              <a:cs typeface="Arial"/>
            </a:endParaRPr>
          </a:p>
          <a:p>
            <a:pPr marL="742950" lvl="1" indent="-285750" algn="just">
              <a:buAutoNum type="arabicPeriod"/>
            </a:pPr>
            <a:r>
              <a:rPr lang="en-US" sz="2400">
                <a:solidFill>
                  <a:srgbClr val="374151"/>
                </a:solidFill>
                <a:latin typeface="Times New Roman"/>
                <a:ea typeface="+mn-lt"/>
                <a:cs typeface="+mn-lt"/>
              </a:rPr>
              <a:t>Containerize the Spring backend</a:t>
            </a:r>
            <a:endParaRPr lang="en-US" sz="2400">
              <a:solidFill>
                <a:srgbClr val="374151"/>
              </a:solidFill>
              <a:latin typeface="Times New Roman"/>
              <a:cs typeface="Arial"/>
            </a:endParaRPr>
          </a:p>
          <a:p>
            <a:pPr marL="742950" lvl="1" indent="-285750" algn="just">
              <a:buAutoNum type="arabicPeriod"/>
            </a:pPr>
            <a:r>
              <a:rPr lang="en-US" sz="2400">
                <a:solidFill>
                  <a:srgbClr val="374151"/>
                </a:solidFill>
                <a:latin typeface="Times New Roman"/>
                <a:ea typeface="+mn-lt"/>
                <a:cs typeface="+mn-lt"/>
              </a:rPr>
              <a:t>Build the Docker image</a:t>
            </a:r>
            <a:endParaRPr lang="en-US" sz="2400">
              <a:solidFill>
                <a:srgbClr val="374151"/>
              </a:solidFill>
              <a:latin typeface="Times New Roman"/>
              <a:cs typeface="Arial"/>
            </a:endParaRPr>
          </a:p>
          <a:p>
            <a:pPr marL="742950" lvl="1" indent="-285750" algn="just">
              <a:buAutoNum type="arabicPeriod"/>
            </a:pPr>
            <a:r>
              <a:rPr lang="en-US" sz="2400">
                <a:solidFill>
                  <a:srgbClr val="374151"/>
                </a:solidFill>
                <a:latin typeface="Times New Roman"/>
                <a:ea typeface="+mn-lt"/>
                <a:cs typeface="+mn-lt"/>
              </a:rPr>
              <a:t>Push the Docker image to a container registry</a:t>
            </a:r>
            <a:endParaRPr lang="en-US" sz="2400">
              <a:solidFill>
                <a:srgbClr val="374151"/>
              </a:solidFill>
              <a:latin typeface="Times New Roman"/>
              <a:cs typeface="Arial"/>
            </a:endParaRPr>
          </a:p>
          <a:p>
            <a:pPr marL="742950" lvl="1" indent="-285750" algn="just">
              <a:buAutoNum type="arabicPeriod"/>
            </a:pPr>
            <a:r>
              <a:rPr lang="en-US" sz="2400">
                <a:solidFill>
                  <a:srgbClr val="374151"/>
                </a:solidFill>
                <a:latin typeface="Times New Roman"/>
                <a:ea typeface="+mn-lt"/>
                <a:cs typeface="+mn-lt"/>
              </a:rPr>
              <a:t>Create an ECS Task Definition</a:t>
            </a:r>
          </a:p>
          <a:p>
            <a:pPr marL="742950" lvl="1" indent="-285750" algn="just">
              <a:buAutoNum type="arabicPeriod"/>
            </a:pPr>
            <a:r>
              <a:rPr lang="en-US" sz="2400">
                <a:solidFill>
                  <a:srgbClr val="374151"/>
                </a:solidFill>
                <a:latin typeface="Times New Roman"/>
                <a:ea typeface="+mn-lt"/>
                <a:cs typeface="+mn-lt"/>
              </a:rPr>
              <a:t>Create an ECS Cluster</a:t>
            </a:r>
            <a:endParaRPr lang="en-US" sz="2400">
              <a:solidFill>
                <a:srgbClr val="374151"/>
              </a:solidFill>
              <a:latin typeface="Times New Roman"/>
              <a:cs typeface="Arial"/>
            </a:endParaRPr>
          </a:p>
          <a:p>
            <a:pPr marL="742950" lvl="1" indent="-285750" algn="just">
              <a:buAutoNum type="arabicPeriod"/>
            </a:pPr>
            <a:r>
              <a:rPr lang="en-US" sz="2400">
                <a:solidFill>
                  <a:srgbClr val="374151"/>
                </a:solidFill>
                <a:latin typeface="Times New Roman"/>
                <a:ea typeface="+mn-lt"/>
                <a:cs typeface="+mn-lt"/>
              </a:rPr>
              <a:t>Configure an ECS Service</a:t>
            </a:r>
          </a:p>
          <a:p>
            <a:pPr marL="742950" lvl="1" indent="-285750" algn="just">
              <a:buAutoNum type="arabicPeriod"/>
            </a:pPr>
            <a:r>
              <a:rPr lang="en-US" sz="2400">
                <a:solidFill>
                  <a:srgbClr val="374151"/>
                </a:solidFill>
                <a:latin typeface="Times New Roman"/>
                <a:ea typeface="+mn-lt"/>
                <a:cs typeface="+mn-lt"/>
              </a:rPr>
              <a:t>Set up an Application Load Balancer (ALB)</a:t>
            </a:r>
          </a:p>
          <a:p>
            <a:pPr marL="742950" lvl="1" indent="-285750" algn="just">
              <a:buAutoNum type="arabicPeriod"/>
            </a:pPr>
            <a:r>
              <a:rPr lang="en-US" sz="2400">
                <a:solidFill>
                  <a:srgbClr val="374151"/>
                </a:solidFill>
                <a:latin typeface="Times New Roman"/>
                <a:ea typeface="+mn-lt"/>
                <a:cs typeface="+mn-lt"/>
              </a:rPr>
              <a:t>Test the deployment:</a:t>
            </a:r>
          </a:p>
          <a:p>
            <a:pPr marL="742950" lvl="1" indent="-285750" algn="just">
              <a:buAutoNum type="arabicPeriod"/>
            </a:pPr>
            <a:endParaRPr lang="en-US" sz="1200">
              <a:solidFill>
                <a:srgbClr val="374151"/>
              </a:solidFill>
              <a:latin typeface="Times New Roman"/>
              <a:cs typeface="Arial"/>
            </a:endParaRPr>
          </a:p>
          <a:p>
            <a:endParaRPr lang="en-IN">
              <a:cs typeface="Arial"/>
            </a:endParaRPr>
          </a:p>
        </p:txBody>
      </p:sp>
    </p:spTree>
    <p:extLst>
      <p:ext uri="{BB962C8B-B14F-4D97-AF65-F5344CB8AC3E}">
        <p14:creationId xmlns:p14="http://schemas.microsoft.com/office/powerpoint/2010/main" val="1020003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4C3DA-F98B-CC24-F653-5D7CF84D3CCD}"/>
              </a:ext>
            </a:extLst>
          </p:cNvPr>
          <p:cNvSpPr>
            <a:spLocks noGrp="1"/>
          </p:cNvSpPr>
          <p:nvPr>
            <p:ph type="title"/>
          </p:nvPr>
        </p:nvSpPr>
        <p:spPr/>
        <p:txBody>
          <a:bodyPr/>
          <a:lstStyle/>
          <a:p>
            <a:r>
              <a:rPr lang="en-US" dirty="0">
                <a:cs typeface="Arial"/>
              </a:rPr>
              <a:t>                                   ECS CLUSTER</a:t>
            </a:r>
            <a:endParaRPr lang="en-US" dirty="0"/>
          </a:p>
        </p:txBody>
      </p:sp>
      <p:pic>
        <p:nvPicPr>
          <p:cNvPr id="4" name="Picture 4" descr="A screenshot of a computer&#10;&#10;Description automatically generated">
            <a:extLst>
              <a:ext uri="{FF2B5EF4-FFF2-40B4-BE49-F238E27FC236}">
                <a16:creationId xmlns:a16="http://schemas.microsoft.com/office/drawing/2014/main" id="{B16C9282-370A-CBCE-4CC9-1E88C8EF78A6}"/>
              </a:ext>
            </a:extLst>
          </p:cNvPr>
          <p:cNvPicPr>
            <a:picLocks noGrp="1" noChangeAspect="1"/>
          </p:cNvPicPr>
          <p:nvPr>
            <p:ph idx="1"/>
          </p:nvPr>
        </p:nvPicPr>
        <p:blipFill>
          <a:blip r:embed="rId2"/>
          <a:stretch>
            <a:fillRect/>
          </a:stretch>
        </p:blipFill>
        <p:spPr>
          <a:xfrm>
            <a:off x="838200" y="1828800"/>
            <a:ext cx="9658970" cy="4251960"/>
          </a:xfrm>
        </p:spPr>
      </p:pic>
    </p:spTree>
    <p:extLst>
      <p:ext uri="{BB962C8B-B14F-4D97-AF65-F5344CB8AC3E}">
        <p14:creationId xmlns:p14="http://schemas.microsoft.com/office/powerpoint/2010/main" val="71937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49E3E-7C87-6A73-6583-B31EBBE8A568}"/>
              </a:ext>
            </a:extLst>
          </p:cNvPr>
          <p:cNvSpPr>
            <a:spLocks noGrp="1"/>
          </p:cNvSpPr>
          <p:nvPr>
            <p:ph type="title"/>
          </p:nvPr>
        </p:nvSpPr>
        <p:spPr/>
        <p:txBody>
          <a:bodyPr/>
          <a:lstStyle/>
          <a:p>
            <a:r>
              <a:rPr lang="en-US" dirty="0">
                <a:cs typeface="Arial"/>
              </a:rPr>
              <a:t>                                  AWS FARGATE</a:t>
            </a:r>
            <a:endParaRPr lang="en-US" dirty="0"/>
          </a:p>
        </p:txBody>
      </p:sp>
      <p:pic>
        <p:nvPicPr>
          <p:cNvPr id="4" name="Picture 4" descr="A screenshot of a computer&#10;&#10;Description automatically generated">
            <a:extLst>
              <a:ext uri="{FF2B5EF4-FFF2-40B4-BE49-F238E27FC236}">
                <a16:creationId xmlns:a16="http://schemas.microsoft.com/office/drawing/2014/main" id="{515AC155-70A1-3DAC-4EA7-5023C8E1C35E}"/>
              </a:ext>
            </a:extLst>
          </p:cNvPr>
          <p:cNvPicPr>
            <a:picLocks noGrp="1" noChangeAspect="1"/>
          </p:cNvPicPr>
          <p:nvPr>
            <p:ph idx="1"/>
          </p:nvPr>
        </p:nvPicPr>
        <p:blipFill>
          <a:blip r:embed="rId2"/>
          <a:stretch>
            <a:fillRect/>
          </a:stretch>
        </p:blipFill>
        <p:spPr>
          <a:xfrm>
            <a:off x="838200" y="1235149"/>
            <a:ext cx="10456412" cy="4845611"/>
          </a:xfrm>
        </p:spPr>
      </p:pic>
    </p:spTree>
    <p:extLst>
      <p:ext uri="{BB962C8B-B14F-4D97-AF65-F5344CB8AC3E}">
        <p14:creationId xmlns:p14="http://schemas.microsoft.com/office/powerpoint/2010/main" val="4142924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D0C087BF8F5541AEB8593A3EDADFDF" ma:contentTypeVersion="4" ma:contentTypeDescription="Create a new document." ma:contentTypeScope="" ma:versionID="13e13ff731d587953ac9c8a3b100f1ca">
  <xsd:schema xmlns:xsd="http://www.w3.org/2001/XMLSchema" xmlns:xs="http://www.w3.org/2001/XMLSchema" xmlns:p="http://schemas.microsoft.com/office/2006/metadata/properties" xmlns:ns2="6e0261f4-c6eb-4579-b567-20464731f3ce" xmlns:ns3="d98a56c3-4fac-48a4-97a5-f5649e1f76a0" targetNamespace="http://schemas.microsoft.com/office/2006/metadata/properties" ma:root="true" ma:fieldsID="5adab4681903522eea37c7c3a1213ad1" ns2:_="" ns3:_="">
    <xsd:import namespace="6e0261f4-c6eb-4579-b567-20464731f3ce"/>
    <xsd:import namespace="d98a56c3-4fac-48a4-97a5-f5649e1f76a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0261f4-c6eb-4579-b567-20464731f3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98a56c3-4fac-48a4-97a5-f5649e1f76a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B5AC89-6341-49F0-99BE-300CB303C181}"/>
</file>

<file path=customXml/itemProps2.xml><?xml version="1.0" encoding="utf-8"?>
<ds:datastoreItem xmlns:ds="http://schemas.openxmlformats.org/officeDocument/2006/customXml" ds:itemID="{938E9144-E3A5-41BC-AFE4-00414EB4BFE9}">
  <ds:schemaRefs>
    <ds:schemaRef ds:uri="047a4bc9-86f8-4752-a3f5-d332bda031f5"/>
    <ds:schemaRef ds:uri="3f1b19a1-ec80-4ead-b989-6245eb27818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DF18AF8-9165-447B-A970-765D04B495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UST</vt:lpstr>
      <vt:lpstr>Deploy Spring Boot and Angular into ECS</vt:lpstr>
      <vt:lpstr>Amazon ECS</vt:lpstr>
      <vt:lpstr>Amazon ECS</vt:lpstr>
      <vt:lpstr>ECS consists of a few components:: </vt:lpstr>
      <vt:lpstr>Advantages</vt:lpstr>
      <vt:lpstr>Disadvantages</vt:lpstr>
      <vt:lpstr>General steps to deploy. </vt:lpstr>
      <vt:lpstr>                                   ECS CLUSTER</vt:lpstr>
      <vt:lpstr>                                  AWS FARGATE</vt:lpstr>
      <vt:lpstr>Deployed in AWS and get the IP Address</vt:lpstr>
      <vt:lpstr>References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revision>43</cp:revision>
  <cp:lastPrinted>2019-10-06T00:46:52Z</cp:lastPrinted>
  <dcterms:created xsi:type="dcterms:W3CDTF">2020-12-03T20:34:18Z</dcterms:created>
  <dcterms:modified xsi:type="dcterms:W3CDTF">2023-06-15T05:05:17Z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0x01010061E5F26F5DA3F74DBDC357894E306069</vt:lpwstr>
  </property>
  <property fmtid="{D5CDD505-2E9C-101B-9397-08002B2CF9AE}" pid="3" name="MediaServiceImageTags">
    <vt:lpwstr/>
  </property>
</Properties>
</file>