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6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22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080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7717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866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885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751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311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97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84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68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79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3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85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75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70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82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495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  <p:sldLayoutId id="2147483963" r:id="rId12"/>
    <p:sldLayoutId id="2147483964" r:id="rId13"/>
    <p:sldLayoutId id="2147483965" r:id="rId14"/>
    <p:sldLayoutId id="2147483966" r:id="rId15"/>
    <p:sldLayoutId id="2147483967" r:id="rId16"/>
    <p:sldLayoutId id="21474839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327EDE4-94B9-15A6-08BE-DF493C9D16D3}"/>
              </a:ext>
            </a:extLst>
          </p:cNvPr>
          <p:cNvSpPr txBox="1"/>
          <p:nvPr/>
        </p:nvSpPr>
        <p:spPr>
          <a:xfrm>
            <a:off x="129396" y="395400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CC7D991-9DF6-7A33-E18C-90E1E77EAC21}"/>
              </a:ext>
            </a:extLst>
          </p:cNvPr>
          <p:cNvSpPr txBox="1"/>
          <p:nvPr/>
        </p:nvSpPr>
        <p:spPr>
          <a:xfrm>
            <a:off x="129396" y="854596"/>
            <a:ext cx="108347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sz="1600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PROBLEM</a:t>
            </a:r>
            <a:r>
              <a:rPr lang="en-IN" sz="3200" b="1" dirty="0">
                <a:solidFill>
                  <a:schemeClr val="bg1"/>
                </a:solidFill>
              </a:rPr>
              <a:t> </a:t>
            </a:r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503C67F-EDCE-AC68-1C2E-F9D42559361F}"/>
              </a:ext>
            </a:extLst>
          </p:cNvPr>
          <p:cNvSpPr txBox="1"/>
          <p:nvPr/>
        </p:nvSpPr>
        <p:spPr>
          <a:xfrm>
            <a:off x="120770" y="398528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442E310-2011-BA88-A664-8C373A6FA9FF}"/>
              </a:ext>
            </a:extLst>
          </p:cNvPr>
          <p:cNvSpPr txBox="1"/>
          <p:nvPr/>
        </p:nvSpPr>
        <p:spPr>
          <a:xfrm>
            <a:off x="341833" y="1024571"/>
            <a:ext cx="10834778" cy="5888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</a:t>
            </a:r>
            <a:r>
              <a:rPr lang="en-US" sz="1600" b="0" i="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.</a:t>
            </a:r>
          </a:p>
          <a:p>
            <a:pPr lvl="1" algn="l"/>
            <a:endParaRPr lang="en-US" sz="1050" b="0" i="0" dirty="0">
              <a:solidFill>
                <a:schemeClr val="accent6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</a:t>
            </a:r>
            <a:r>
              <a:rPr lang="en-US" sz="1600" b="0" i="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.</a:t>
            </a:r>
          </a:p>
          <a:p>
            <a:pPr lvl="1" algn="l"/>
            <a:endParaRPr lang="en-US" sz="1600" b="0" i="0" baseline="-25000" dirty="0">
              <a:solidFill>
                <a:schemeClr val="accent6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Description: Highlight the top 10 electric vehicle manufacturers based on the total number of vehicles, providing insights into the market dominance of specific brands</a:t>
            </a:r>
            <a:r>
              <a:rPr lang="en-US" sz="1600" b="0" i="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.</a:t>
            </a:r>
          </a:p>
          <a:p>
            <a:pPr lvl="1" algn="l"/>
            <a:endParaRPr lang="en-US" sz="800" b="0" i="0" dirty="0">
              <a:solidFill>
                <a:schemeClr val="bg1"/>
              </a:solidFill>
              <a:effectLst/>
            </a:endParaRPr>
          </a:p>
          <a:p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</a:t>
            </a:r>
            <a:r>
              <a:rPr lang="en-US" sz="1600" b="0" i="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.</a:t>
            </a:r>
          </a:p>
          <a:p>
            <a:pPr lvl="1" algn="l"/>
            <a:endParaRPr lang="en-US" sz="1400" b="0" i="0" dirty="0">
              <a:solidFill>
                <a:schemeClr val="accent6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Visualization: Tree map</a:t>
            </a:r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Description: Highlight the top 10 electric vehicle models based on the total number of vehicles, offering insights into consumer preferences and popular models in the market</a:t>
            </a:r>
            <a:r>
              <a:rPr lang="en-US" sz="1600" b="0" i="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.</a:t>
            </a:r>
          </a:p>
          <a:p>
            <a:pPr lvl="1" algn="l"/>
            <a:endParaRPr lang="en-US" sz="1400" b="0" i="0" dirty="0">
              <a:solidFill>
                <a:schemeClr val="accent6">
                  <a:lumMod val="20000"/>
                  <a:lumOff val="8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119</TotalTime>
  <Words>383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admin</cp:lastModifiedBy>
  <cp:revision>13</cp:revision>
  <dcterms:created xsi:type="dcterms:W3CDTF">2024-02-05T09:30:29Z</dcterms:created>
  <dcterms:modified xsi:type="dcterms:W3CDTF">2024-11-22T09:32:53Z</dcterms:modified>
</cp:coreProperties>
</file>