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mp4" ContentType="video/mp4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0F36-BDC0-4E08-8ED2-F6586F26F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8BC9-CDF3-43EC-A082-C00DAA669A00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video" Target="../media/media1.mp4"/><Relationship Id="rId2" Type="http://schemas.microsoft.com/office/2007/relationships/media" Target="../media/media1.mp4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-1467394" y="-327615"/>
            <a:ext cx="9144000" cy="2387600"/>
          </a:xfrm>
        </p:spPr>
        <p:txBody>
          <a:bodyPr/>
          <a:p>
            <a:r>
              <a:rPr dirty="0" sz="5400" lang="en-US" smtClean="0"/>
              <a:t>PROJECT-1  </a:t>
            </a:r>
            <a:r>
              <a:rPr dirty="0" lang="en-US" smtClean="0"/>
              <a:t>    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1602377" y="2190613"/>
            <a:ext cx="9144000" cy="1655762"/>
          </a:xfrm>
        </p:spPr>
        <p:txBody>
          <a:bodyPr>
            <a:normAutofit/>
          </a:bodyPr>
          <a:p>
            <a:pPr algn="l"/>
            <a:r>
              <a:rPr dirty="0" sz="2000" lang="en-US" smtClean="0"/>
              <a:t>Surayya Begum S</a:t>
            </a:r>
            <a:endParaRPr dirty="0" sz="2000" lang="en-US"/>
          </a:p>
          <a:p>
            <a:pPr algn="l"/>
            <a:r>
              <a:rPr dirty="0" sz="2000" lang="en-US" smtClean="0"/>
              <a:t>Sonali Gavhane</a:t>
            </a:r>
          </a:p>
          <a:p>
            <a:pPr algn="l"/>
            <a:r>
              <a:rPr dirty="0" sz="2000" lang="en-US" smtClean="0"/>
              <a:t>Supriya Maddi</a:t>
            </a:r>
          </a:p>
          <a:p>
            <a:pPr algn="l"/>
            <a:r>
              <a:rPr dirty="0" sz="2000" lang="en-US" smtClean="0"/>
              <a:t>Surya Teja Kolluri</a:t>
            </a:r>
            <a:endParaRPr dirty="0" sz="20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1"/>
          <p:cNvSpPr txBox="1"/>
          <p:nvPr/>
        </p:nvSpPr>
        <p:spPr>
          <a:xfrm>
            <a:off x="1410789" y="1188720"/>
            <a:ext cx="3891280" cy="5105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800" lang="en-US" smtClean="0"/>
              <a:t>PROBLEM STATEMENT</a:t>
            </a:r>
            <a:endParaRPr b="1" dirty="0" sz="2800" lang="en-US"/>
          </a:p>
        </p:txBody>
      </p:sp>
      <p:sp>
        <p:nvSpPr>
          <p:cNvPr id="1048596" name="TextBox 2"/>
          <p:cNvSpPr txBox="1"/>
          <p:nvPr/>
        </p:nvSpPr>
        <p:spPr>
          <a:xfrm>
            <a:off x="1410789" y="1946366"/>
            <a:ext cx="10977881" cy="35966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 smtClean="0"/>
              <a:t>The basic idea of the problem is that we have to shift the position of 1 in an array according to the </a:t>
            </a:r>
            <a:endParaRPr dirty="0" sz="1900" lang="en-US"/>
          </a:p>
          <a:p>
            <a:r>
              <a:rPr dirty="0" sz="1900" lang="en-US" smtClean="0"/>
              <a:t>       instructions given by the user such as RIGHT,LEFT,UP,DOWN.</a:t>
            </a:r>
            <a:endParaRPr dirty="0" sz="19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/>
              <a:t> </a:t>
            </a:r>
            <a:r>
              <a:rPr dirty="0" sz="1900" lang="en-US" smtClean="0"/>
              <a:t>Initially the input may look as follows:</a:t>
            </a:r>
            <a:endParaRPr dirty="0" sz="19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1900" lang="en-US" smtClean="0"/>
          </a:p>
          <a:p>
            <a:r>
              <a:rPr dirty="0" sz="1900" lang="en-US"/>
              <a:t> </a:t>
            </a:r>
            <a:r>
              <a:rPr dirty="0" sz="1900" lang="en-US" smtClean="0"/>
              <a:t>                  0     1      0     0      0</a:t>
            </a:r>
            <a:endParaRPr dirty="0" sz="1900" lang="en-US" smtClean="0"/>
          </a:p>
          <a:p>
            <a:r>
              <a:rPr dirty="0" sz="1900" lang="en-US"/>
              <a:t> </a:t>
            </a:r>
            <a:r>
              <a:rPr dirty="0" sz="1900" lang="en-US" smtClean="0"/>
              <a:t>                  0     0      0     0      0</a:t>
            </a:r>
            <a:endParaRPr dirty="0" sz="1900" lang="en-US" smtClean="0"/>
          </a:p>
          <a:p>
            <a:r>
              <a:rPr dirty="0" sz="1900" lang="en-US"/>
              <a:t> </a:t>
            </a:r>
            <a:r>
              <a:rPr dirty="0" sz="1900" lang="en-US" smtClean="0"/>
              <a:t>                  0     0      0     0      0</a:t>
            </a:r>
            <a:endParaRPr dirty="0" sz="1900" lang="en-US" smtClean="0"/>
          </a:p>
          <a:p>
            <a:endParaRPr dirty="0" sz="19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 smtClean="0"/>
              <a:t>According to the user instructions we have to shift the 1s position and whenever a shift is not </a:t>
            </a:r>
            <a:endParaRPr dirty="0" sz="1900" lang="en-US" smtClean="0"/>
          </a:p>
          <a:p>
            <a:r>
              <a:rPr dirty="0" sz="1900" lang="en-US"/>
              <a:t> </a:t>
            </a:r>
            <a:r>
              <a:rPr dirty="0" sz="1900" lang="en-US" smtClean="0"/>
              <a:t>     possible, we should leave the state of array unchanged.</a:t>
            </a:r>
            <a:endParaRPr dirty="0" sz="19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 smtClean="0"/>
              <a:t>Once if user enters the value “</a:t>
            </a:r>
            <a:r>
              <a:rPr dirty="0" sz="1900" lang="en-US" smtClean="0"/>
              <a:t>1</a:t>
            </a:r>
            <a:r>
              <a:rPr altLang="en-US" dirty="0" sz="1900" lang="en-US" smtClean="0"/>
              <a:t>”</a:t>
            </a:r>
            <a:r>
              <a:rPr dirty="0" sz="1900" lang="en-US" smtClean="0"/>
              <a:t> the program should be terminated.</a:t>
            </a:r>
            <a:endParaRPr dirty="0" sz="1900" lang="en-US" smtClean="0"/>
          </a:p>
          <a:p>
            <a:r>
              <a:rPr dirty="0" sz="1900" lang="en-US"/>
              <a:t> </a:t>
            </a:r>
            <a:r>
              <a:rPr dirty="0" sz="1900" lang="en-US" smtClean="0"/>
              <a:t>      </a:t>
            </a:r>
            <a:endParaRPr dirty="0" sz="19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2"/>
          <p:cNvSpPr txBox="1"/>
          <p:nvPr/>
        </p:nvSpPr>
        <p:spPr>
          <a:xfrm>
            <a:off x="1267097" y="979714"/>
            <a:ext cx="2037080" cy="5105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800" lang="en-US" smtClean="0"/>
              <a:t>APPROACH</a:t>
            </a:r>
            <a:endParaRPr b="1" dirty="0" sz="2800" lang="en-US"/>
          </a:p>
        </p:txBody>
      </p:sp>
      <p:sp>
        <p:nvSpPr>
          <p:cNvPr id="1048598" name="TextBox 4"/>
          <p:cNvSpPr txBox="1"/>
          <p:nvPr/>
        </p:nvSpPr>
        <p:spPr>
          <a:xfrm>
            <a:off x="1045029" y="1751128"/>
            <a:ext cx="9555480" cy="62255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smtClean="0"/>
              <a:t>The main logic behind the problem is to convert index of single dimension array to 2D-array</a:t>
            </a:r>
          </a:p>
          <a:p>
            <a:r>
              <a:rPr dirty="0" lang="en-US"/>
              <a:t> </a:t>
            </a:r>
            <a:r>
              <a:rPr dirty="0" lang="en-US" smtClean="0"/>
              <a:t>     to verify whether it is valid index.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smtClean="0"/>
              <a:t>For simplicity, we made Column &amp; Row as fixed size of 5.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smtClean="0"/>
              <a:t>Initially we will first find the index of 0 in 1D-Array, say index.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smtClean="0"/>
              <a:t>We will verify, if it is valid case as according to condition.</a:t>
            </a:r>
          </a:p>
          <a:p>
            <a:r>
              <a:rPr dirty="0" lang="en-US"/>
              <a:t> </a:t>
            </a:r>
            <a:r>
              <a:rPr dirty="0" lang="en-US" smtClean="0"/>
              <a:t>                                UP  </a:t>
            </a:r>
            <a:r>
              <a:rPr dirty="0" lang="en-US" smtClean="0"/>
              <a:t>=</a:t>
            </a:r>
            <a:r>
              <a:rPr dirty="0" lang="en-US" smtClean="0"/>
              <a:t>8</a:t>
            </a:r>
            <a:endParaRPr altLang="en-US" lang="zh-CN"/>
          </a:p>
          <a:p>
            <a:r>
              <a:rPr dirty="0" lang="en-US"/>
              <a:t> </a:t>
            </a:r>
            <a:r>
              <a:rPr dirty="0" lang="en-US" smtClean="0"/>
              <a:t>                                       = (</a:t>
            </a:r>
            <a:r>
              <a:rPr dirty="0" lang="en-US" smtClean="0"/>
              <a:t>r</a:t>
            </a:r>
            <a:r>
              <a:rPr dirty="0" lang="en-US" smtClean="0"/>
              <a:t>=</a:t>
            </a:r>
            <a:r>
              <a:rPr dirty="0" lang="en-US" smtClean="0"/>
              <a:t>=0)</a:t>
            </a:r>
            <a:endParaRPr altLang="en-US" lang="zh-CN"/>
          </a:p>
          <a:p>
            <a:r>
              <a:rPr dirty="0" lang="en-US"/>
              <a:t> </a:t>
            </a:r>
            <a:r>
              <a:rPr dirty="0" lang="en-US" smtClean="0"/>
              <a:t>                         DOWN  = </a:t>
            </a:r>
            <a:r>
              <a:rPr dirty="0" lang="en-US" smtClean="0"/>
              <a:t>2</a:t>
            </a:r>
            <a:endParaRPr altLang="en-US" lang="zh-CN"/>
          </a:p>
          <a:p>
            <a:r>
              <a:rPr dirty="0" lang="en-US"/>
              <a:t> </a:t>
            </a:r>
            <a:r>
              <a:rPr dirty="0" lang="en-US" smtClean="0"/>
              <a:t>                                       = (</a:t>
            </a:r>
            <a:r>
              <a:rPr dirty="0" lang="en-US" smtClean="0"/>
              <a:t>r</a:t>
            </a:r>
            <a:r>
              <a:rPr dirty="0" lang="en-US" smtClean="0"/>
              <a:t>=</a:t>
            </a:r>
            <a:r>
              <a:rPr dirty="0" lang="en-US" smtClean="0"/>
              <a:t>=</a:t>
            </a:r>
            <a:r>
              <a:rPr dirty="0" lang="en-US" smtClean="0"/>
              <a:t>4)</a:t>
            </a:r>
            <a:endParaRPr altLang="en-US" lang="zh-CN"/>
          </a:p>
          <a:p>
            <a:r>
              <a:rPr dirty="0" lang="en-US"/>
              <a:t> </a:t>
            </a:r>
            <a:r>
              <a:rPr dirty="0" lang="en-US" smtClean="0"/>
              <a:t>                              LEFT = 4</a:t>
            </a:r>
          </a:p>
          <a:p>
            <a:r>
              <a:rPr dirty="0" lang="en-US"/>
              <a:t> </a:t>
            </a:r>
            <a:r>
              <a:rPr dirty="0" lang="en-US" smtClean="0"/>
              <a:t>                                       = (</a:t>
            </a:r>
            <a:r>
              <a:rPr dirty="0" lang="en-US" smtClean="0"/>
              <a:t>c</a:t>
            </a:r>
            <a:r>
              <a:rPr dirty="0" lang="en-US" smtClean="0"/>
              <a:t>%</a:t>
            </a:r>
            <a:r>
              <a:rPr dirty="0" lang="en-US" smtClean="0"/>
              <a:t>5==0)</a:t>
            </a:r>
            <a:endParaRPr altLang="en-US" lang="zh-CN"/>
          </a:p>
          <a:p>
            <a:r>
              <a:rPr dirty="0" lang="en-US"/>
              <a:t> </a:t>
            </a:r>
            <a:r>
              <a:rPr dirty="0" lang="en-US" smtClean="0"/>
              <a:t>                           RIGHT = 6</a:t>
            </a:r>
          </a:p>
          <a:p>
            <a:r>
              <a:rPr dirty="0" lang="en-US"/>
              <a:t> </a:t>
            </a:r>
            <a:r>
              <a:rPr dirty="0" lang="en-US" smtClean="0"/>
              <a:t>                                       = (</a:t>
            </a:r>
            <a:r>
              <a:rPr dirty="0" lang="en-US" smtClean="0"/>
              <a:t>c</a:t>
            </a:r>
            <a:r>
              <a:rPr altLang="en-US" dirty="0" lang="en-US" smtClean="0"/>
              <a:t>%</a:t>
            </a:r>
            <a:r>
              <a:rPr dirty="0" lang="en-US" smtClean="0"/>
              <a:t>5==4)</a:t>
            </a:r>
            <a:endParaRPr altLang="en-US" lang="zh-C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smtClean="0"/>
              <a:t>Once verified, then again check changeandGetNewIndex function for traversing purpose</a:t>
            </a:r>
          </a:p>
          <a:p>
            <a:endParaRPr dirty="0" lang="en-US"/>
          </a:p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r>
              <a:rPr dirty="0" lang="en-US"/>
              <a:t> </a:t>
            </a:r>
            <a:r>
              <a:rPr dirty="0" lang="en-US" smtClean="0"/>
              <a:t>                                   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"/>
          <p:cNvSpPr txBox="1"/>
          <p:nvPr/>
        </p:nvSpPr>
        <p:spPr>
          <a:xfrm>
            <a:off x="1018903" y="822960"/>
            <a:ext cx="2037080" cy="5105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800" lang="en-US" smtClean="0"/>
              <a:t>APPROACH</a:t>
            </a:r>
            <a:endParaRPr b="1" dirty="0" sz="2800" lang="en-US"/>
          </a:p>
        </p:txBody>
      </p:sp>
      <p:sp>
        <p:nvSpPr>
          <p:cNvPr id="1048600" name="TextBox 2"/>
          <p:cNvSpPr txBox="1"/>
          <p:nvPr/>
        </p:nvSpPr>
        <p:spPr>
          <a:xfrm>
            <a:off x="1123405" y="1698171"/>
            <a:ext cx="8895805" cy="3139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/>
              <a:t> UP = 8</a:t>
            </a:r>
            <a:endParaRPr dirty="0" sz="2000" lang="en-US" smtClean="0"/>
          </a:p>
          <a:p>
            <a:r>
              <a:rPr dirty="0" sz="2000" lang="en-US"/>
              <a:t> </a:t>
            </a:r>
            <a:r>
              <a:rPr dirty="0" sz="2000" lang="en-US" smtClean="0"/>
              <a:t>           (i==</a:t>
            </a:r>
            <a:r>
              <a:rPr dirty="0" sz="2000" lang="en-US" smtClean="0"/>
              <a:t>r</a:t>
            </a:r>
            <a:r>
              <a:rPr dirty="0" sz="2000" lang="en-US" smtClean="0"/>
              <a:t>-</a:t>
            </a:r>
            <a:r>
              <a:rPr dirty="0" sz="2000" lang="en-US" smtClean="0"/>
              <a:t>1) &amp;&amp; (j==</a:t>
            </a:r>
            <a:r>
              <a:rPr dirty="0" sz="2000" lang="en-US" smtClean="0"/>
              <a:t>c</a:t>
            </a:r>
            <a:r>
              <a:rPr dirty="0" sz="2000" lang="en-US" smtClean="0"/>
              <a:t>) then set 1 value in array position.</a:t>
            </a:r>
            <a:endParaRPr dirty="0" sz="20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/>
              <a:t>DOWN = 2</a:t>
            </a:r>
            <a:endParaRPr dirty="0" sz="2000" lang="en-US" smtClean="0"/>
          </a:p>
          <a:p>
            <a:r>
              <a:rPr dirty="0" sz="2000" lang="en-US"/>
              <a:t> </a:t>
            </a:r>
            <a:r>
              <a:rPr dirty="0" sz="2000" lang="en-US" smtClean="0"/>
              <a:t>           (i==</a:t>
            </a:r>
            <a:r>
              <a:rPr dirty="0" sz="2000" lang="en-US" smtClean="0"/>
              <a:t>r</a:t>
            </a:r>
            <a:r>
              <a:rPr dirty="0" sz="2000" lang="en-US" smtClean="0"/>
              <a:t>+</a:t>
            </a:r>
            <a:r>
              <a:rPr dirty="0" sz="2000" lang="en-US" smtClean="0"/>
              <a:t>1) &amp;&amp; (j==</a:t>
            </a:r>
            <a:r>
              <a:rPr dirty="0" sz="2000" lang="en-US" smtClean="0"/>
              <a:t>c</a:t>
            </a:r>
            <a:r>
              <a:rPr dirty="0" sz="2000" lang="en-US" smtClean="0"/>
              <a:t>)</a:t>
            </a:r>
            <a:r>
              <a:rPr dirty="0" sz="2000" lang="en-US" smtClean="0"/>
              <a:t> then set 1 value in array position.</a:t>
            </a:r>
            <a:endParaRPr dirty="0" sz="20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/>
              <a:t>LEFT = 4</a:t>
            </a:r>
            <a:endParaRPr dirty="0" sz="2000" lang="en-US" smtClean="0"/>
          </a:p>
          <a:p>
            <a:r>
              <a:rPr dirty="0" sz="2000" lang="en-US"/>
              <a:t> </a:t>
            </a:r>
            <a:r>
              <a:rPr dirty="0" sz="2000" lang="en-US" smtClean="0"/>
              <a:t>           (i==</a:t>
            </a:r>
            <a:r>
              <a:rPr dirty="0" sz="2000" lang="en-US" smtClean="0"/>
              <a:t>r</a:t>
            </a:r>
            <a:r>
              <a:rPr dirty="0" sz="2000" lang="en-US" smtClean="0"/>
              <a:t>)</a:t>
            </a:r>
            <a:r>
              <a:rPr dirty="0" sz="2000" lang="en-US" smtClean="0"/>
              <a:t> </a:t>
            </a:r>
            <a:r>
              <a:rPr dirty="0" sz="2000" lang="en-US" smtClean="0"/>
              <a:t>&amp;&amp; (j==</a:t>
            </a:r>
            <a:r>
              <a:rPr dirty="0" sz="2000" lang="en-US" smtClean="0"/>
              <a:t>c</a:t>
            </a:r>
            <a:r>
              <a:rPr dirty="0" sz="2000" lang="en-US" smtClean="0"/>
              <a:t>-</a:t>
            </a:r>
            <a:r>
              <a:rPr dirty="0" sz="2000" lang="en-US" smtClean="0"/>
              <a:t>1) then set 1 value in array position.</a:t>
            </a:r>
            <a:endParaRPr dirty="0" sz="20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/>
              <a:t>Right = 6</a:t>
            </a:r>
            <a:endParaRPr dirty="0" sz="2000" lang="en-US" smtClean="0"/>
          </a:p>
          <a:p>
            <a:r>
              <a:rPr dirty="0" sz="2000" lang="en-US"/>
              <a:t> </a:t>
            </a:r>
            <a:r>
              <a:rPr dirty="0" sz="2000" lang="en-US" smtClean="0"/>
              <a:t>           (i==</a:t>
            </a:r>
            <a:r>
              <a:rPr dirty="0" sz="2000" lang="en-US" smtClean="0"/>
              <a:t>r</a:t>
            </a:r>
            <a:r>
              <a:rPr dirty="0" sz="2000" lang="en-US" smtClean="0"/>
              <a:t>)</a:t>
            </a:r>
            <a:r>
              <a:rPr dirty="0" sz="2000" lang="en-US" smtClean="0"/>
              <a:t> &amp;&amp; (j==</a:t>
            </a:r>
            <a:r>
              <a:rPr dirty="0" sz="2000" lang="en-US" smtClean="0"/>
              <a:t>c</a:t>
            </a:r>
            <a:r>
              <a:rPr dirty="0" sz="2000" lang="en-US" smtClean="0"/>
              <a:t>+</a:t>
            </a:r>
            <a:r>
              <a:rPr dirty="0" sz="2000" lang="en-US" smtClean="0"/>
              <a:t>1) </a:t>
            </a:r>
            <a:r>
              <a:rPr dirty="0" sz="2000" lang="en-US" smtClean="0"/>
              <a:t>t</a:t>
            </a:r>
            <a:r>
              <a:rPr dirty="0" sz="2000" lang="en-US" smtClean="0"/>
              <a:t>h</a:t>
            </a:r>
            <a:r>
              <a:rPr dirty="0" sz="2000" lang="en-US" smtClean="0"/>
              <a:t>e</a:t>
            </a:r>
            <a:r>
              <a:rPr dirty="0" sz="2000" lang="en-US" smtClean="0"/>
              <a:t>n</a:t>
            </a:r>
            <a:r>
              <a:rPr dirty="0" sz="2000" lang="en-US" smtClean="0"/>
              <a:t> </a:t>
            </a:r>
            <a:r>
              <a:rPr dirty="0" sz="2000" lang="en-US" smtClean="0"/>
              <a:t>s</a:t>
            </a:r>
            <a:r>
              <a:rPr dirty="0" sz="2000" lang="en-US" smtClean="0"/>
              <a:t>e</a:t>
            </a:r>
            <a:r>
              <a:rPr dirty="0" sz="2000" lang="en-US" smtClean="0"/>
              <a:t>t</a:t>
            </a:r>
            <a:r>
              <a:rPr dirty="0" sz="2000" lang="en-US" smtClean="0"/>
              <a:t> </a:t>
            </a:r>
            <a:r>
              <a:rPr dirty="0" sz="2000" lang="en-US" smtClean="0"/>
              <a:t>1</a:t>
            </a:r>
            <a:r>
              <a:rPr dirty="0" sz="2000" lang="en-US" smtClean="0"/>
              <a:t> </a:t>
            </a:r>
            <a:r>
              <a:rPr dirty="0" sz="2000" lang="en-US" smtClean="0"/>
              <a:t>v</a:t>
            </a:r>
            <a:r>
              <a:rPr dirty="0" sz="2000" lang="en-US" smtClean="0"/>
              <a:t>a</a:t>
            </a:r>
            <a:r>
              <a:rPr dirty="0" sz="2000" lang="en-US" smtClean="0"/>
              <a:t>l</a:t>
            </a:r>
            <a:r>
              <a:rPr dirty="0" sz="2000" lang="en-US" smtClean="0"/>
              <a:t>u</a:t>
            </a:r>
            <a:r>
              <a:rPr dirty="0" sz="2000" lang="en-US" smtClean="0"/>
              <a:t>e</a:t>
            </a:r>
            <a:r>
              <a:rPr dirty="0" sz="2000" lang="en-US" smtClean="0"/>
              <a:t> </a:t>
            </a:r>
            <a:r>
              <a:rPr dirty="0" sz="2000" lang="en-US" smtClean="0"/>
              <a:t>i</a:t>
            </a:r>
            <a:r>
              <a:rPr dirty="0" sz="2000" lang="en-US" smtClean="0"/>
              <a:t>n</a:t>
            </a:r>
            <a:r>
              <a:rPr dirty="0" sz="2000" lang="en-US" smtClean="0"/>
              <a:t> </a:t>
            </a:r>
            <a:r>
              <a:rPr dirty="0" sz="2000" lang="en-US" smtClean="0"/>
              <a:t>a</a:t>
            </a:r>
            <a:r>
              <a:rPr dirty="0" sz="2000" lang="en-US" smtClean="0"/>
              <a:t>r</a:t>
            </a:r>
            <a:r>
              <a:rPr dirty="0" sz="2000" lang="en-US" smtClean="0"/>
              <a:t>r</a:t>
            </a:r>
            <a:r>
              <a:rPr dirty="0" sz="2000" lang="en-US" smtClean="0"/>
              <a:t>a</a:t>
            </a:r>
            <a:r>
              <a:rPr dirty="0" sz="2000" lang="en-US" smtClean="0"/>
              <a:t>y</a:t>
            </a:r>
            <a:r>
              <a:rPr dirty="0" sz="2000" lang="en-US" smtClean="0"/>
              <a:t> </a:t>
            </a:r>
            <a:r>
              <a:rPr dirty="0" sz="2000" lang="en-US" smtClean="0"/>
              <a:t>position</a:t>
            </a:r>
            <a:r>
              <a:rPr dirty="0" sz="2000" lang="en-US" smtClean="0"/>
              <a:t>.</a:t>
            </a:r>
            <a:endParaRPr dirty="0" sz="20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/>
              <a:t>Shift the 1s position to new index.</a:t>
            </a:r>
            <a:endParaRPr dirty="0" sz="20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/>
              <a:t>Continue this process until “False”  at case1 is entered by user</a:t>
            </a:r>
            <a:endParaRPr dirty="0" sz="20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1"/>
          <p:cNvSpPr txBox="1"/>
          <p:nvPr/>
        </p:nvSpPr>
        <p:spPr>
          <a:xfrm>
            <a:off x="1110343" y="966651"/>
            <a:ext cx="2164079" cy="5105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800" lang="en-US" smtClean="0"/>
              <a:t>ALGORITHM</a:t>
            </a:r>
            <a:endParaRPr b="1" dirty="0" sz="2800" lang="en-US"/>
          </a:p>
        </p:txBody>
      </p:sp>
      <p:sp>
        <p:nvSpPr>
          <p:cNvPr id="1048602" name="TextBox 2"/>
          <p:cNvSpPr txBox="1"/>
          <p:nvPr/>
        </p:nvSpPr>
        <p:spPr>
          <a:xfrm>
            <a:off x="1110343" y="2037806"/>
            <a:ext cx="11282680" cy="30124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 smtClean="0"/>
              <a:t>The algorithm for the problem is given below :</a:t>
            </a:r>
            <a:endParaRPr dirty="0" sz="19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 smtClean="0"/>
              <a:t>Step1 :- Array elements are initialized with ‘0’ with the size of 25.</a:t>
            </a:r>
            <a:endParaRPr dirty="0" sz="19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 smtClean="0"/>
              <a:t>Step2 :- Take the “Enter first direction” input from the users.</a:t>
            </a:r>
            <a:endParaRPr dirty="0" sz="19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 smtClean="0"/>
              <a:t>Step3 :- Display array according to given input.</a:t>
            </a:r>
            <a:endParaRPr dirty="0" sz="19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 smtClean="0"/>
              <a:t>Step4 :- Take the input direction from the user and continue step5 &amp; step6 until user enters </a:t>
            </a:r>
            <a:r>
              <a:rPr dirty="0" sz="1900" lang="en-US"/>
              <a:t>E</a:t>
            </a:r>
            <a:r>
              <a:rPr dirty="0" sz="1900" lang="en-US" smtClean="0"/>
              <a:t>xit case.</a:t>
            </a:r>
            <a:endParaRPr dirty="0" sz="19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 smtClean="0"/>
              <a:t>Step5 :- Verify whether it is valid input or not.</a:t>
            </a:r>
            <a:endParaRPr dirty="0" sz="1900" lang="en-US" smtClean="0"/>
          </a:p>
          <a:p>
            <a:r>
              <a:rPr dirty="0" sz="1900" lang="en-US" smtClean="0"/>
              <a:t>                     If yes then go to step6 else state remains unchanged.</a:t>
            </a:r>
            <a:endParaRPr dirty="0" sz="19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 smtClean="0"/>
              <a:t>Step6 :- Traverse  the 1s position as according to index value.</a:t>
            </a:r>
            <a:endParaRPr dirty="0" sz="1900" lang="en-US" smtClean="0"/>
          </a:p>
          <a:p>
            <a:r>
              <a:rPr dirty="0" sz="1900" lang="en-US"/>
              <a:t> </a:t>
            </a:r>
            <a:r>
              <a:rPr dirty="0" sz="1900" lang="en-US" smtClean="0"/>
              <a:t>                    index = ChangeandGetNewIndex (row,col,ar</a:t>
            </a:r>
            <a:r>
              <a:rPr dirty="0" sz="1900" lang="en-US" smtClean="0"/>
              <a:t>r</a:t>
            </a:r>
            <a:r>
              <a:rPr dirty="0" sz="1900" lang="en-US" smtClean="0"/>
              <a:t>,</a:t>
            </a:r>
            <a:r>
              <a:rPr dirty="0" sz="1900" lang="en-US" smtClean="0"/>
              <a:t>i</a:t>
            </a:r>
            <a:r>
              <a:rPr dirty="0" sz="1900" lang="en-US" smtClean="0"/>
              <a:t>nput);</a:t>
            </a:r>
            <a:endParaRPr dirty="0" sz="190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900" lang="en-US" smtClean="0"/>
              <a:t>Step7 :- Display the array to output console.</a:t>
            </a:r>
            <a:endParaRPr dirty="0" sz="19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1"/>
          <p:cNvSpPr txBox="1"/>
          <p:nvPr/>
        </p:nvSpPr>
        <p:spPr>
          <a:xfrm>
            <a:off x="2468879" y="1528355"/>
            <a:ext cx="6443980" cy="624840"/>
          </a:xfrm>
          <a:prstGeom prst="rect"/>
          <a:noFill/>
        </p:spPr>
        <p:txBody>
          <a:bodyPr rtlCol="0" wrap="none">
            <a:spAutoFit/>
          </a:bodyPr>
          <a:p>
            <a:endParaRPr dirty="0" lang="en-US" smtClean="0"/>
          </a:p>
          <a:p>
            <a:r>
              <a:rPr b="1" dirty="0" lang="en-US" smtClean="0"/>
              <a:t>Github link :</a:t>
            </a:r>
            <a:r>
              <a:rPr dirty="0" lang="en-US" smtClean="0"/>
              <a:t> https://github.com/SonaGavhane/suryyaTeam.git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1"/>
          <p:cNvSpPr txBox="1"/>
          <p:nvPr/>
        </p:nvSpPr>
        <p:spPr>
          <a:xfrm>
            <a:off x="1031965" y="574766"/>
            <a:ext cx="2087880" cy="5105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800" lang="en-US" smtClean="0"/>
              <a:t>EXECUTION</a:t>
            </a:r>
            <a:endParaRPr b="1" dirty="0" sz="2800" lang="en-US"/>
          </a:p>
        </p:txBody>
      </p:sp>
      <p:pic>
        <p:nvPicPr>
          <p:cNvPr id="2097153" name="WhatsApp Video 2021-07-03 at 4.14.16 PM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984085" y="1280160"/>
            <a:ext cx="8403946" cy="5577840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evtFilter="cancelBubble" fill="hold" id="2" nodeType="interactiveSeq" restart="whenNotActive">
                <p:stCondLst>
                  <p:cond evt="onClick" delay="0">
                    <p:tgtEl>
                      <p:spTgt spid="2097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2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dur="1" fill="hold" id="6"/>
                                        <p:tgtEl>
                                          <p:spTgt spid="2097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53"/>
                  </p:tgtEl>
                </p:cond>
              </p:nextCondLst>
            </p:seq>
            <p:video>
              <p:cMediaNode vol="80000">
                <p:cTn display="0" fill="hold" id="7">
                  <p:stCondLst>
                    <p:cond delay="indefinite"/>
                  </p:stCondLst>
                </p:cTn>
                <p:tgtEl>
                  <p:spTgt spid="209715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1"/>
          <p:cNvSpPr txBox="1"/>
          <p:nvPr/>
        </p:nvSpPr>
        <p:spPr>
          <a:xfrm>
            <a:off x="1018903" y="548640"/>
            <a:ext cx="2570479" cy="5105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800" lang="en-US" smtClean="0"/>
              <a:t>OUTPUT SNAP</a:t>
            </a:r>
            <a:endParaRPr b="1" dirty="0" sz="2800" lang="en-US"/>
          </a:p>
        </p:txBody>
      </p:sp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76971" y="1071860"/>
            <a:ext cx="9134572" cy="564315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1"/>
          <p:cNvSpPr txBox="1"/>
          <p:nvPr/>
        </p:nvSpPr>
        <p:spPr>
          <a:xfrm>
            <a:off x="3670663" y="2834640"/>
            <a:ext cx="2976880" cy="8153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4800" lang="en-US" smtClean="0"/>
              <a:t>Thank you</a:t>
            </a:r>
            <a:endParaRPr b="1" dirty="0" sz="48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PROJECT-1</dc:title>
  <dc:creator>Lenovo</dc:creator>
  <cp:lastModifiedBy>Lenovo</cp:lastModifiedBy>
  <dcterms:created xsi:type="dcterms:W3CDTF">2021-07-02T02:27:39Z</dcterms:created>
  <dcterms:modified xsi:type="dcterms:W3CDTF">2021-07-03T12:55:49Z</dcterms:modified>
</cp:coreProperties>
</file>