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2302-17DD-4048-B139-67FDC0F9869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DB3-FC52-40EE-965C-78CF8DE26D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2302-17DD-4048-B139-67FDC0F9869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DB3-FC52-40EE-965C-78CF8DE26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2302-17DD-4048-B139-67FDC0F9869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DB3-FC52-40EE-965C-78CF8DE26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2302-17DD-4048-B139-67FDC0F9869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DB3-FC52-40EE-965C-78CF8DE26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2302-17DD-4048-B139-67FDC0F9869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DB3-FC52-40EE-965C-78CF8DE26D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2302-17DD-4048-B139-67FDC0F9869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DB3-FC52-40EE-965C-78CF8DE26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2302-17DD-4048-B139-67FDC0F9869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DB3-FC52-40EE-965C-78CF8DE26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2302-17DD-4048-B139-67FDC0F9869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DB3-FC52-40EE-965C-78CF8DE26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2302-17DD-4048-B139-67FDC0F9869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DB3-FC52-40EE-965C-78CF8DE26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2302-17DD-4048-B139-67FDC0F9869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DB3-FC52-40EE-965C-78CF8DE26D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7532302-17DD-4048-B139-67FDC0F9869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A7A5DB3-FC52-40EE-965C-78CF8DE26D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7532302-17DD-4048-B139-67FDC0F9869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A7A5DB3-FC52-40EE-965C-78CF8DE26D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7630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Task - </a:t>
            </a:r>
            <a:r>
              <a:rPr lang="en-US" sz="3200" dirty="0" smtClean="0"/>
              <a:t>Building an AI Pipeline for Image Segmentation and Object Analysis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257800"/>
            <a:ext cx="8077200" cy="1499616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Submitted by -</a:t>
            </a:r>
            <a:endParaRPr lang="en-US" sz="2800" dirty="0" smtClean="0"/>
          </a:p>
          <a:p>
            <a:r>
              <a:rPr lang="en-US" sz="2800" dirty="0" smtClean="0"/>
              <a:t>Name – SONALI KOLI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0480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WASSERSTOFF INNOVATION  &amp; LEARNING LABS PRIVATE LIMITED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8400" y="5257800"/>
            <a:ext cx="2767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Position: Ai Engineer Intern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4-</a:t>
            </a:r>
            <a:endParaRPr lang="en-US" dirty="0"/>
          </a:p>
        </p:txBody>
      </p:sp>
      <p:pic>
        <p:nvPicPr>
          <p:cNvPr id="4098" name="Picture 2" descr="C:\Users\jyotsna\Downloads\img 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4568240" cy="5029200"/>
          </a:xfrm>
          <a:prstGeom prst="rect">
            <a:avLst/>
          </a:prstGeom>
          <a:noFill/>
        </p:spPr>
      </p:pic>
      <p:pic>
        <p:nvPicPr>
          <p:cNvPr id="4099" name="Picture 3" descr="C:\Users\jyotsna\Desktop\download (4)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524000"/>
            <a:ext cx="43434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5-</a:t>
            </a:r>
            <a:endParaRPr lang="en-US" dirty="0"/>
          </a:p>
        </p:txBody>
      </p:sp>
      <p:pic>
        <p:nvPicPr>
          <p:cNvPr id="5122" name="Picture 2" descr="C:\Users\jyotsna\Downloads\img 2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182193" cy="4953000"/>
          </a:xfrm>
          <a:prstGeom prst="rect">
            <a:avLst/>
          </a:prstGeom>
          <a:noFill/>
        </p:spPr>
      </p:pic>
      <p:pic>
        <p:nvPicPr>
          <p:cNvPr id="5123" name="Picture 3" descr="C:\Users\jyotsna\Desktop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600200"/>
            <a:ext cx="4554243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252728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9448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Task Sheet: Building an AI Pipeline for Image Segmentation and Object</a:t>
            </a:r>
            <a:br>
              <a:rPr lang="en-US" sz="2200" dirty="0" smtClean="0"/>
            </a:br>
            <a:r>
              <a:rPr lang="en-US" sz="2200" dirty="0" smtClean="0"/>
              <a:t>Analysis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Objective-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sz="2400" b="1" dirty="0" smtClean="0"/>
              <a:t>Develop a pipeline using transformers or deep learning </a:t>
            </a:r>
            <a:r>
              <a:rPr lang="en-US" sz="2400" b="1" dirty="0" smtClean="0"/>
              <a:t>models that </a:t>
            </a:r>
            <a:r>
              <a:rPr lang="en-US" sz="2400" b="1" dirty="0" smtClean="0"/>
              <a:t>processes an input </a:t>
            </a:r>
            <a:r>
              <a:rPr lang="en-US" sz="2400" b="1" dirty="0" smtClean="0"/>
              <a:t>image to </a:t>
            </a:r>
            <a:r>
              <a:rPr lang="en-US" sz="2400" b="1" dirty="0" smtClean="0"/>
              <a:t>segment, identify, and analyze objects within the image, and outputs a summary table </a:t>
            </a:r>
            <a:r>
              <a:rPr lang="en-US" sz="2400" b="1" dirty="0" smtClean="0"/>
              <a:t>with mapped </a:t>
            </a:r>
            <a:r>
              <a:rPr lang="en-US" sz="2400" b="1" dirty="0" smtClean="0"/>
              <a:t>data for each object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0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This project uses Deep Learning </a:t>
            </a:r>
            <a:r>
              <a:rPr lang="en-US" b="1" dirty="0" smtClean="0"/>
              <a:t>techniques and computer vision techniques </a:t>
            </a:r>
            <a:r>
              <a:rPr lang="en-US" b="1" dirty="0" smtClean="0"/>
              <a:t>to detect the objects, segment them, label them and get the count of them.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the libraries that are requested to complete the task.</a:t>
            </a:r>
          </a:p>
          <a:p>
            <a:r>
              <a:rPr lang="en-US" dirty="0" smtClean="0"/>
              <a:t>U</a:t>
            </a:r>
            <a:r>
              <a:rPr lang="en-US" dirty="0" smtClean="0"/>
              <a:t>sing the </a:t>
            </a:r>
            <a:r>
              <a:rPr lang="en-US" dirty="0" err="1" smtClean="0"/>
              <a:t>py</a:t>
            </a:r>
            <a:r>
              <a:rPr lang="en-US" dirty="0" smtClean="0"/>
              <a:t>-torch, torch –vision .</a:t>
            </a:r>
          </a:p>
          <a:p>
            <a:r>
              <a:rPr lang="en-US" dirty="0" smtClean="0"/>
              <a:t>Load </a:t>
            </a:r>
            <a:r>
              <a:rPr lang="en-US" dirty="0" smtClean="0"/>
              <a:t>the pre-trained object detection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Using the fasterrcnn_resnet50,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COCO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COCO_INSTANCE_CATEGORY_NAMES = </a:t>
            </a:r>
            <a:r>
              <a:rPr lang="en-US" dirty="0" smtClean="0"/>
              <a:t>[</a:t>
            </a:r>
          </a:p>
          <a:p>
            <a:pPr>
              <a:buNone/>
            </a:pPr>
            <a:r>
              <a:rPr lang="en-US" dirty="0" smtClean="0"/>
              <a:t>    '__background__', 'person', 'bicycle', 'car', 'motorcycle', 'airplane', 'bus',</a:t>
            </a:r>
          </a:p>
          <a:p>
            <a:pPr>
              <a:buNone/>
            </a:pPr>
            <a:r>
              <a:rPr lang="en-US" dirty="0" smtClean="0"/>
              <a:t>    'train', 'truck', 'boat', 'traffic light', 'fire hydrant', 'N/A', 'stop sign',</a:t>
            </a:r>
          </a:p>
          <a:p>
            <a:pPr>
              <a:buNone/>
            </a:pPr>
            <a:r>
              <a:rPr lang="en-US" dirty="0" smtClean="0"/>
              <a:t>    'parking meter', 'bench', 'bird', 'cat', 'dog', 'horse', 'sheep', 'cow',</a:t>
            </a:r>
          </a:p>
          <a:p>
            <a:pPr>
              <a:buNone/>
            </a:pPr>
            <a:r>
              <a:rPr lang="en-US" dirty="0" smtClean="0"/>
              <a:t>    'elephant', 'bear', 'zebra', 'giraffe', 'N/A', 'backpack', 'umbrella', 'N/A',</a:t>
            </a:r>
          </a:p>
          <a:p>
            <a:pPr>
              <a:buNone/>
            </a:pPr>
            <a:r>
              <a:rPr lang="en-US" dirty="0" smtClean="0"/>
              <a:t>    'N/A', 'handbag', 'tie', 'suitcase', '</a:t>
            </a:r>
            <a:r>
              <a:rPr lang="en-US" dirty="0" err="1" smtClean="0"/>
              <a:t>fris</a:t>
            </a:r>
            <a:r>
              <a:rPr lang="en-US" dirty="0" smtClean="0"/>
              <a:t> bee', 'skis', 'snowboard', 'sports ball',</a:t>
            </a:r>
          </a:p>
          <a:p>
            <a:pPr>
              <a:buNone/>
            </a:pPr>
            <a:r>
              <a:rPr lang="en-US" dirty="0" smtClean="0"/>
              <a:t>    'kite', 'baseball bat', 'baseball glove', 'skateboard', 'surfboard', 'tennis racket',</a:t>
            </a:r>
          </a:p>
          <a:p>
            <a:pPr>
              <a:buNone/>
            </a:pPr>
            <a:r>
              <a:rPr lang="en-US" dirty="0" smtClean="0"/>
              <a:t>    'bottle', 'N/A', 'wine glass', 'cup', 'fork', 'knife', 'spoon', 'bowl', 'banana',</a:t>
            </a:r>
          </a:p>
          <a:p>
            <a:pPr>
              <a:buNone/>
            </a:pPr>
            <a:r>
              <a:rPr lang="en-US" dirty="0" smtClean="0"/>
              <a:t>    'apple', 'sandwich', 'orange', 'broccoli', 'carrot', 'hot dog', 'pizza', 'donut',</a:t>
            </a:r>
          </a:p>
          <a:p>
            <a:pPr>
              <a:buNone/>
            </a:pPr>
            <a:r>
              <a:rPr lang="en-US" dirty="0" smtClean="0"/>
              <a:t>    'cake', 'chair', 'couch', 'potted plant', 'bed', 'N/A', 'dining table', 'N/A', 'N/A',</a:t>
            </a:r>
          </a:p>
          <a:p>
            <a:pPr>
              <a:buNone/>
            </a:pPr>
            <a:r>
              <a:rPr lang="en-US" dirty="0" smtClean="0"/>
              <a:t>    'toilet', 'N/A', '</a:t>
            </a:r>
            <a:r>
              <a:rPr lang="en-US" dirty="0" err="1" smtClean="0"/>
              <a:t>tv</a:t>
            </a:r>
            <a:r>
              <a:rPr lang="en-US" dirty="0" smtClean="0"/>
              <a:t>', 'laptop', 'mouse', 'remote', 'keyboard', 'cell phone',</a:t>
            </a:r>
          </a:p>
          <a:p>
            <a:pPr>
              <a:buNone/>
            </a:pPr>
            <a:r>
              <a:rPr lang="en-US" dirty="0" smtClean="0"/>
              <a:t>    'microwave', 'oven', 'toaster', 'sink', 'refrigerator', 'N/A', 'book', 'clock',</a:t>
            </a:r>
          </a:p>
          <a:p>
            <a:pPr>
              <a:buNone/>
            </a:pPr>
            <a:r>
              <a:rPr lang="en-US" dirty="0" smtClean="0"/>
              <a:t>    'vase', 'scissors', 'teddy bear', 'hair drier', 'toothbrush', 'male', 'female']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839200" cy="911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required for training /prediction-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smtClean="0"/>
              <a:t>to load and preprocess the </a:t>
            </a:r>
            <a:r>
              <a:rPr lang="en-US" dirty="0" smtClean="0"/>
              <a:t>image.</a:t>
            </a:r>
          </a:p>
          <a:p>
            <a:r>
              <a:rPr lang="en-US" dirty="0" smtClean="0"/>
              <a:t>Function </a:t>
            </a:r>
            <a:r>
              <a:rPr lang="en-US" dirty="0" smtClean="0"/>
              <a:t>to perform object </a:t>
            </a:r>
            <a:r>
              <a:rPr lang="en-US" dirty="0" smtClean="0"/>
              <a:t>detection.</a:t>
            </a:r>
          </a:p>
          <a:p>
            <a:r>
              <a:rPr lang="en-US" dirty="0" smtClean="0"/>
              <a:t>Function to process the predictions and generate a summary </a:t>
            </a:r>
            <a:r>
              <a:rPr lang="en-US" dirty="0" smtClean="0"/>
              <a:t>table.</a:t>
            </a:r>
          </a:p>
          <a:p>
            <a:r>
              <a:rPr lang="en-US" dirty="0" smtClean="0"/>
              <a:t>Function to display the image with detected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Upload an image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/output -</a:t>
            </a:r>
            <a:endParaRPr lang="en-US" dirty="0"/>
          </a:p>
        </p:txBody>
      </p:sp>
      <p:pic>
        <p:nvPicPr>
          <p:cNvPr id="4" name="Content Placeholder 3" descr="img1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24000"/>
            <a:ext cx="8610600" cy="1905000"/>
          </a:xfrm>
        </p:spPr>
      </p:pic>
      <p:pic>
        <p:nvPicPr>
          <p:cNvPr id="1026" name="Picture 2" descr="C:\Users\jyotsna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746667"/>
            <a:ext cx="8915400" cy="31113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2-</a:t>
            </a:r>
            <a:endParaRPr lang="en-US" dirty="0"/>
          </a:p>
        </p:txBody>
      </p:sp>
      <p:pic>
        <p:nvPicPr>
          <p:cNvPr id="2050" name="Picture 2" descr="C:\Users\jyotsna\Downloads\img 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3429000" cy="5105400"/>
          </a:xfrm>
          <a:prstGeom prst="rect">
            <a:avLst/>
          </a:prstGeom>
          <a:noFill/>
        </p:spPr>
      </p:pic>
      <p:pic>
        <p:nvPicPr>
          <p:cNvPr id="2051" name="Picture 3" descr="C:\Users\jyotsna\Desktop\download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600200"/>
            <a:ext cx="52578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3-</a:t>
            </a:r>
            <a:endParaRPr lang="en-US" dirty="0"/>
          </a:p>
        </p:txBody>
      </p:sp>
      <p:pic>
        <p:nvPicPr>
          <p:cNvPr id="3074" name="Picture 2" descr="C:\Users\jyotsna\Desktop\download (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524000"/>
            <a:ext cx="5281389" cy="5334000"/>
          </a:xfrm>
          <a:prstGeom prst="rect">
            <a:avLst/>
          </a:prstGeom>
          <a:noFill/>
        </p:spPr>
      </p:pic>
      <p:pic>
        <p:nvPicPr>
          <p:cNvPr id="3075" name="Picture 3" descr="C:\Users\jyotsna\Downloads\img 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00200"/>
            <a:ext cx="3121025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</TotalTime>
  <Words>407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Task - Building an AI Pipeline for Image Segmentation and Object Analysis </vt:lpstr>
      <vt:lpstr> Task Sheet: Building an AI Pipeline for Image Segmentation and Object Analysis</vt:lpstr>
      <vt:lpstr>Introduction  </vt:lpstr>
      <vt:lpstr>Models -</vt:lpstr>
      <vt:lpstr> COCO classes</vt:lpstr>
      <vt:lpstr>Steps required for training /prediction-</vt:lpstr>
      <vt:lpstr>Input /output -</vt:lpstr>
      <vt:lpstr>Image 2-</vt:lpstr>
      <vt:lpstr>Image 3-</vt:lpstr>
      <vt:lpstr>Image 4-</vt:lpstr>
      <vt:lpstr>Image 5-</vt:lpstr>
      <vt:lpstr>Thank You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jyotsna koli</dc:creator>
  <cp:lastModifiedBy>jyotsna koli</cp:lastModifiedBy>
  <cp:revision>14</cp:revision>
  <dcterms:created xsi:type="dcterms:W3CDTF">2024-08-05T16:32:11Z</dcterms:created>
  <dcterms:modified xsi:type="dcterms:W3CDTF">2024-08-05T17:35:09Z</dcterms:modified>
</cp:coreProperties>
</file>