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6"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5143500" cx="9144000"/>
  <p:notesSz cx="6858000" cy="9144000"/>
  <p:embeddedFontLst>
    <p:embeddedFont>
      <p:font typeface="Dosis"/>
      <p:regular r:id="rId40"/>
      <p:bold r:id="rId41"/>
    </p:embeddedFont>
    <p:embeddedFont>
      <p:font typeface="Roboto Thin"/>
      <p:regular r:id="rId42"/>
      <p:bold r:id="rId43"/>
      <p:italic r:id="rId44"/>
      <p:boldItalic r:id="rId45"/>
    </p:embeddedFont>
    <p:embeddedFont>
      <p:font typeface="Staatliches"/>
      <p:regular r:id="rId46"/>
    </p:embeddedFont>
    <p:embeddedFont>
      <p:font typeface="Proxima Nova"/>
      <p:regular r:id="rId47"/>
      <p:bold r:id="rId48"/>
      <p:italic r:id="rId49"/>
      <p:boldItalic r:id="rId50"/>
    </p:embeddedFont>
    <p:embeddedFont>
      <p:font typeface="Roboto Medium"/>
      <p:regular r:id="rId51"/>
      <p:bold r:id="rId52"/>
      <p:italic r:id="rId53"/>
      <p:boldItalic r:id="rId54"/>
    </p:embeddedFont>
    <p:embeddedFont>
      <p:font typeface="Fira Sans Extra Condensed Medium"/>
      <p:regular r:id="rId55"/>
      <p:bold r:id="rId56"/>
      <p:italic r:id="rId57"/>
      <p:boldItalic r:id="rId58"/>
    </p:embeddedFont>
    <p:embeddedFont>
      <p:font typeface="Roboto Condensed Light"/>
      <p:regular r:id="rId59"/>
      <p:bold r:id="rId60"/>
      <p:italic r:id="rId61"/>
      <p:boldItalic r:id="rId62"/>
    </p:embeddedFont>
    <p:embeddedFont>
      <p:font typeface="Proxima Nova Semibold"/>
      <p:regular r:id="rId63"/>
      <p:bold r:id="rId64"/>
      <p:boldItalic r:id="rId65"/>
    </p:embeddedFont>
    <p:embeddedFont>
      <p:font typeface="Exo 2"/>
      <p:regular r:id="rId66"/>
      <p:bold r:id="rId67"/>
      <p:italic r:id="rId68"/>
      <p:boldItalic r:id="rId69"/>
    </p:embeddedFont>
    <p:embeddedFont>
      <p:font typeface="Dosis ExtraLight"/>
      <p:regular r:id="rId70"/>
      <p:bold r:id="rId71"/>
    </p:embeddedFont>
    <p:embeddedFont>
      <p:font typeface="Fira Sans Condensed ExtraLight"/>
      <p:regular r:id="rId72"/>
      <p:bold r:id="rId73"/>
      <p:italic r:id="rId74"/>
      <p:boldItalic r:id="rId75"/>
    </p:embeddedFont>
    <p:embeddedFont>
      <p:font typeface="Roboto"/>
      <p:regular r:id="rId76"/>
      <p:bold r:id="rId77"/>
      <p:italic r:id="rId78"/>
      <p:boldItalic r:id="rId79"/>
    </p:embeddedFont>
    <p:embeddedFont>
      <p:font typeface="Abel"/>
      <p:regular r:id="rId80"/>
    </p:embeddedFont>
    <p:embeddedFont>
      <p:font typeface="Squada One"/>
      <p:regular r:id="rId81"/>
    </p:embeddedFont>
    <p:embeddedFont>
      <p:font typeface="Josefin Sans"/>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9AA0A6"/>
          </p15:clr>
        </p15:guide>
        <p15:guide id="2" orient="horz" pos="336">
          <p15:clr>
            <a:srgbClr val="9AA0A6"/>
          </p15:clr>
        </p15:guide>
        <p15:guide id="3" orient="horz" pos="2904">
          <p15:clr>
            <a:srgbClr val="9AA0A6"/>
          </p15:clr>
        </p15:guide>
        <p15:guide id="4" pos="2880">
          <p15:clr>
            <a:srgbClr val="9AA0A6"/>
          </p15:clr>
        </p15:guide>
        <p15:guide id="5" pos="701">
          <p15:clr>
            <a:srgbClr val="9AA0A6"/>
          </p15:clr>
        </p15:guide>
        <p15:guide id="6" orient="horz" pos="261">
          <p15:clr>
            <a:srgbClr val="9AA0A6"/>
          </p15:clr>
        </p15:guide>
        <p15:guide id="7" pos="885">
          <p15:clr>
            <a:srgbClr val="9AA0A6"/>
          </p15:clr>
        </p15:guide>
        <p15:guide id="8" pos="5328">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D452099-AE7B-42E4-85DD-9C2F79B32954}">
  <a:tblStyle styleId="{1D452099-AE7B-42E4-85DD-9C2F79B329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454"/>
        <p:guide pos="336" orient="horz"/>
        <p:guide pos="2904" orient="horz"/>
        <p:guide pos="2880"/>
        <p:guide pos="701"/>
        <p:guide pos="261" orient="horz"/>
        <p:guide pos="885"/>
        <p:guide pos="532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osis-regular.fntdata"/><Relationship Id="rId84" Type="http://schemas.openxmlformats.org/officeDocument/2006/relationships/font" Target="fonts/JosefinSans-italic.fntdata"/><Relationship Id="rId83" Type="http://schemas.openxmlformats.org/officeDocument/2006/relationships/font" Target="fonts/JosefinSans-bold.fntdata"/><Relationship Id="rId42" Type="http://schemas.openxmlformats.org/officeDocument/2006/relationships/font" Target="fonts/RobotoThin-regular.fntdata"/><Relationship Id="rId41" Type="http://schemas.openxmlformats.org/officeDocument/2006/relationships/font" Target="fonts/Dosis-bold.fntdata"/><Relationship Id="rId85" Type="http://schemas.openxmlformats.org/officeDocument/2006/relationships/font" Target="fonts/JosefinSans-boldItalic.fntdata"/><Relationship Id="rId44" Type="http://schemas.openxmlformats.org/officeDocument/2006/relationships/font" Target="fonts/RobotoThin-italic.fntdata"/><Relationship Id="rId43" Type="http://schemas.openxmlformats.org/officeDocument/2006/relationships/font" Target="fonts/RobotoThin-bold.fntdata"/><Relationship Id="rId46" Type="http://schemas.openxmlformats.org/officeDocument/2006/relationships/font" Target="fonts/Staatliches-regular.fntdata"/><Relationship Id="rId45" Type="http://schemas.openxmlformats.org/officeDocument/2006/relationships/font" Target="fonts/RobotoThin-boldItalic.fntdata"/><Relationship Id="rId80" Type="http://schemas.openxmlformats.org/officeDocument/2006/relationships/font" Target="fonts/Abel-regular.fntdata"/><Relationship Id="rId82" Type="http://schemas.openxmlformats.org/officeDocument/2006/relationships/font" Target="fonts/JosefinSans-regular.fntdata"/><Relationship Id="rId81" Type="http://schemas.openxmlformats.org/officeDocument/2006/relationships/font" Target="fonts/SquadaOn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ProximaNova-bold.fntdata"/><Relationship Id="rId47" Type="http://schemas.openxmlformats.org/officeDocument/2006/relationships/font" Target="fonts/ProximaNova-regular.fntdata"/><Relationship Id="rId49"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font" Target="fonts/FiraSansCondensedExtraLight-bold.fntdata"/><Relationship Id="rId72" Type="http://schemas.openxmlformats.org/officeDocument/2006/relationships/font" Target="fonts/FiraSansCondensedExtraLight-regular.fntdata"/><Relationship Id="rId31" Type="http://schemas.openxmlformats.org/officeDocument/2006/relationships/slide" Target="slides/slide24.xml"/><Relationship Id="rId75" Type="http://schemas.openxmlformats.org/officeDocument/2006/relationships/font" Target="fonts/FiraSansCondensedExtraLight-boldItalic.fntdata"/><Relationship Id="rId30" Type="http://schemas.openxmlformats.org/officeDocument/2006/relationships/slide" Target="slides/slide23.xml"/><Relationship Id="rId74" Type="http://schemas.openxmlformats.org/officeDocument/2006/relationships/font" Target="fonts/FiraSansCondensedExtraLight-italic.fntdata"/><Relationship Id="rId33" Type="http://schemas.openxmlformats.org/officeDocument/2006/relationships/slide" Target="slides/slide26.xml"/><Relationship Id="rId77" Type="http://schemas.openxmlformats.org/officeDocument/2006/relationships/font" Target="fonts/Roboto-bold.fntdata"/><Relationship Id="rId32" Type="http://schemas.openxmlformats.org/officeDocument/2006/relationships/slide" Target="slides/slide25.xml"/><Relationship Id="rId76" Type="http://schemas.openxmlformats.org/officeDocument/2006/relationships/font" Target="fonts/Roboto-regular.fntdata"/><Relationship Id="rId35" Type="http://schemas.openxmlformats.org/officeDocument/2006/relationships/slide" Target="slides/slide28.xml"/><Relationship Id="rId79" Type="http://schemas.openxmlformats.org/officeDocument/2006/relationships/font" Target="fonts/Roboto-boldItalic.fntdata"/><Relationship Id="rId34" Type="http://schemas.openxmlformats.org/officeDocument/2006/relationships/slide" Target="slides/slide27.xml"/><Relationship Id="rId78" Type="http://schemas.openxmlformats.org/officeDocument/2006/relationships/font" Target="fonts/Roboto-italic.fntdata"/><Relationship Id="rId71" Type="http://schemas.openxmlformats.org/officeDocument/2006/relationships/font" Target="fonts/DosisExtraLight-bold.fntdata"/><Relationship Id="rId70" Type="http://schemas.openxmlformats.org/officeDocument/2006/relationships/font" Target="fonts/DosisExtraLight-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RobotoCondensedLight-boldItalic.fntdata"/><Relationship Id="rId61" Type="http://schemas.openxmlformats.org/officeDocument/2006/relationships/font" Target="fonts/RobotoCondensedLight-italic.fntdata"/><Relationship Id="rId20" Type="http://schemas.openxmlformats.org/officeDocument/2006/relationships/slide" Target="slides/slide13.xml"/><Relationship Id="rId64" Type="http://schemas.openxmlformats.org/officeDocument/2006/relationships/font" Target="fonts/ProximaNovaSemibold-bold.fntdata"/><Relationship Id="rId63" Type="http://schemas.openxmlformats.org/officeDocument/2006/relationships/font" Target="fonts/ProximaNovaSemibold-regular.fntdata"/><Relationship Id="rId22" Type="http://schemas.openxmlformats.org/officeDocument/2006/relationships/slide" Target="slides/slide15.xml"/><Relationship Id="rId66" Type="http://schemas.openxmlformats.org/officeDocument/2006/relationships/font" Target="fonts/Exo2-regular.fntdata"/><Relationship Id="rId21" Type="http://schemas.openxmlformats.org/officeDocument/2006/relationships/slide" Target="slides/slide14.xml"/><Relationship Id="rId65" Type="http://schemas.openxmlformats.org/officeDocument/2006/relationships/font" Target="fonts/ProximaNovaSemibold-boldItalic.fntdata"/><Relationship Id="rId24" Type="http://schemas.openxmlformats.org/officeDocument/2006/relationships/slide" Target="slides/slide17.xml"/><Relationship Id="rId68" Type="http://schemas.openxmlformats.org/officeDocument/2006/relationships/font" Target="fonts/Exo2-italic.fntdata"/><Relationship Id="rId23" Type="http://schemas.openxmlformats.org/officeDocument/2006/relationships/slide" Target="slides/slide16.xml"/><Relationship Id="rId67" Type="http://schemas.openxmlformats.org/officeDocument/2006/relationships/font" Target="fonts/Exo2-bold.fntdata"/><Relationship Id="rId60" Type="http://schemas.openxmlformats.org/officeDocument/2006/relationships/font" Target="fonts/RobotoCondensedLight-bold.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Exo2-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Medium-regular.fntdata"/><Relationship Id="rId50" Type="http://schemas.openxmlformats.org/officeDocument/2006/relationships/font" Target="fonts/ProximaNova-boldItalic.fntdata"/><Relationship Id="rId53" Type="http://schemas.openxmlformats.org/officeDocument/2006/relationships/font" Target="fonts/RobotoMedium-italic.fntdata"/><Relationship Id="rId52" Type="http://schemas.openxmlformats.org/officeDocument/2006/relationships/font" Target="fonts/RobotoMedium-bold.fntdata"/><Relationship Id="rId11" Type="http://schemas.openxmlformats.org/officeDocument/2006/relationships/slide" Target="slides/slide4.xml"/><Relationship Id="rId55" Type="http://schemas.openxmlformats.org/officeDocument/2006/relationships/font" Target="fonts/FiraSansExtraCondensedMedium-regular.fntdata"/><Relationship Id="rId10" Type="http://schemas.openxmlformats.org/officeDocument/2006/relationships/slide" Target="slides/slide3.xml"/><Relationship Id="rId54" Type="http://schemas.openxmlformats.org/officeDocument/2006/relationships/font" Target="fonts/RobotoMedium-boldItalic.fntdata"/><Relationship Id="rId13" Type="http://schemas.openxmlformats.org/officeDocument/2006/relationships/slide" Target="slides/slide6.xml"/><Relationship Id="rId57" Type="http://schemas.openxmlformats.org/officeDocument/2006/relationships/font" Target="fonts/FiraSansExtraCondensedMedium-italic.fntdata"/><Relationship Id="rId12" Type="http://schemas.openxmlformats.org/officeDocument/2006/relationships/slide" Target="slides/slide5.xml"/><Relationship Id="rId56" Type="http://schemas.openxmlformats.org/officeDocument/2006/relationships/font" Target="fonts/FiraSansExtraCondensedMedium-bold.fntdata"/><Relationship Id="rId15" Type="http://schemas.openxmlformats.org/officeDocument/2006/relationships/slide" Target="slides/slide8.xml"/><Relationship Id="rId59" Type="http://schemas.openxmlformats.org/officeDocument/2006/relationships/font" Target="fonts/RobotoCondensedLight-regular.fntdata"/><Relationship Id="rId14" Type="http://schemas.openxmlformats.org/officeDocument/2006/relationships/slide" Target="slides/slide7.xml"/><Relationship Id="rId58" Type="http://schemas.openxmlformats.org/officeDocument/2006/relationships/font" Target="fonts/FiraSansExtraCondensedMedium-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5" name="Shape 665"/>
        <p:cNvGrpSpPr/>
        <p:nvPr/>
      </p:nvGrpSpPr>
      <p:grpSpPr>
        <a:xfrm>
          <a:off x="0" y="0"/>
          <a:ext cx="0" cy="0"/>
          <a:chOff x="0" y="0"/>
          <a:chExt cx="0" cy="0"/>
        </a:xfrm>
      </p:grpSpPr>
      <p:sp>
        <p:nvSpPr>
          <p:cNvPr id="666" name="Google Shape;666;g630c1d26a3_6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630c1d26a3_6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8" name="Shape 678"/>
        <p:cNvGrpSpPr/>
        <p:nvPr/>
      </p:nvGrpSpPr>
      <p:grpSpPr>
        <a:xfrm>
          <a:off x="0" y="0"/>
          <a:ext cx="0" cy="0"/>
          <a:chOff x="0" y="0"/>
          <a:chExt cx="0" cy="0"/>
        </a:xfrm>
      </p:grpSpPr>
      <p:sp>
        <p:nvSpPr>
          <p:cNvPr id="679" name="Google Shape;679;g630c1d26a3_6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630c1d26a3_6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4" name="Shape 684"/>
        <p:cNvGrpSpPr/>
        <p:nvPr/>
      </p:nvGrpSpPr>
      <p:grpSpPr>
        <a:xfrm>
          <a:off x="0" y="0"/>
          <a:ext cx="0" cy="0"/>
          <a:chOff x="0" y="0"/>
          <a:chExt cx="0" cy="0"/>
        </a:xfrm>
      </p:grpSpPr>
      <p:sp>
        <p:nvSpPr>
          <p:cNvPr id="685" name="Google Shape;685;g630c1d26a3_6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630c1d26a3_6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4" name="Shape 804"/>
        <p:cNvGrpSpPr/>
        <p:nvPr/>
      </p:nvGrpSpPr>
      <p:grpSpPr>
        <a:xfrm>
          <a:off x="0" y="0"/>
          <a:ext cx="0" cy="0"/>
          <a:chOff x="0" y="0"/>
          <a:chExt cx="0" cy="0"/>
        </a:xfrm>
      </p:grpSpPr>
      <p:sp>
        <p:nvSpPr>
          <p:cNvPr id="805" name="Google Shape;805;g630c1d26a3_6_2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630c1d26a3_6_2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63151afb3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63151afb3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6" name="Shape 846"/>
        <p:cNvGrpSpPr/>
        <p:nvPr/>
      </p:nvGrpSpPr>
      <p:grpSpPr>
        <a:xfrm>
          <a:off x="0" y="0"/>
          <a:ext cx="0" cy="0"/>
          <a:chOff x="0" y="0"/>
          <a:chExt cx="0" cy="0"/>
        </a:xfrm>
      </p:grpSpPr>
      <p:sp>
        <p:nvSpPr>
          <p:cNvPr id="847" name="Google Shape;847;g631986e94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631986e94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6" name="Shape 856"/>
        <p:cNvGrpSpPr/>
        <p:nvPr/>
      </p:nvGrpSpPr>
      <p:grpSpPr>
        <a:xfrm>
          <a:off x="0" y="0"/>
          <a:ext cx="0" cy="0"/>
          <a:chOff x="0" y="0"/>
          <a:chExt cx="0" cy="0"/>
        </a:xfrm>
      </p:grpSpPr>
      <p:sp>
        <p:nvSpPr>
          <p:cNvPr id="857" name="Google Shape;857;g63cda4ebd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63cda4eb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6" name="Shape 946"/>
        <p:cNvGrpSpPr/>
        <p:nvPr/>
      </p:nvGrpSpPr>
      <p:grpSpPr>
        <a:xfrm>
          <a:off x="0" y="0"/>
          <a:ext cx="0" cy="0"/>
          <a:chOff x="0" y="0"/>
          <a:chExt cx="0" cy="0"/>
        </a:xfrm>
      </p:grpSpPr>
      <p:sp>
        <p:nvSpPr>
          <p:cNvPr id="947" name="Google Shape;947;g63cda4ebd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8" name="Google Shape;948;g63cda4ebd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Google Shape;958;g63cda4eb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63cda4eb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7" name="Shape 967"/>
        <p:cNvGrpSpPr/>
        <p:nvPr/>
      </p:nvGrpSpPr>
      <p:grpSpPr>
        <a:xfrm>
          <a:off x="0" y="0"/>
          <a:ext cx="0" cy="0"/>
          <a:chOff x="0" y="0"/>
          <a:chExt cx="0" cy="0"/>
        </a:xfrm>
      </p:grpSpPr>
      <p:sp>
        <p:nvSpPr>
          <p:cNvPr id="968" name="Google Shape;968;g63cda4ebd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9" name="Google Shape;969;g63cda4ebd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404e08e3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404e08e3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3" name="Shape 973"/>
        <p:cNvGrpSpPr/>
        <p:nvPr/>
      </p:nvGrpSpPr>
      <p:grpSpPr>
        <a:xfrm>
          <a:off x="0" y="0"/>
          <a:ext cx="0" cy="0"/>
          <a:chOff x="0" y="0"/>
          <a:chExt cx="0" cy="0"/>
        </a:xfrm>
      </p:grpSpPr>
      <p:sp>
        <p:nvSpPr>
          <p:cNvPr id="974" name="Google Shape;974;g63dc2f60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5" name="Google Shape;975;g63dc2f60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9" name="Shape 979"/>
        <p:cNvGrpSpPr/>
        <p:nvPr/>
      </p:nvGrpSpPr>
      <p:grpSpPr>
        <a:xfrm>
          <a:off x="0" y="0"/>
          <a:ext cx="0" cy="0"/>
          <a:chOff x="0" y="0"/>
          <a:chExt cx="0" cy="0"/>
        </a:xfrm>
      </p:grpSpPr>
      <p:sp>
        <p:nvSpPr>
          <p:cNvPr id="980" name="Google Shape;980;g63dc2f608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1" name="Google Shape;981;g63dc2f608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9" name="Shape 989"/>
        <p:cNvGrpSpPr/>
        <p:nvPr/>
      </p:nvGrpSpPr>
      <p:grpSpPr>
        <a:xfrm>
          <a:off x="0" y="0"/>
          <a:ext cx="0" cy="0"/>
          <a:chOff x="0" y="0"/>
          <a:chExt cx="0" cy="0"/>
        </a:xfrm>
      </p:grpSpPr>
      <p:sp>
        <p:nvSpPr>
          <p:cNvPr id="990" name="Google Shape;990;g63dc2f6087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63dc2f6087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9" name="Shape 999"/>
        <p:cNvGrpSpPr/>
        <p:nvPr/>
      </p:nvGrpSpPr>
      <p:grpSpPr>
        <a:xfrm>
          <a:off x="0" y="0"/>
          <a:ext cx="0" cy="0"/>
          <a:chOff x="0" y="0"/>
          <a:chExt cx="0" cy="0"/>
        </a:xfrm>
      </p:grpSpPr>
      <p:sp>
        <p:nvSpPr>
          <p:cNvPr id="1000" name="Google Shape;1000;g63d17611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63d17611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9" name="Shape 1009"/>
        <p:cNvGrpSpPr/>
        <p:nvPr/>
      </p:nvGrpSpPr>
      <p:grpSpPr>
        <a:xfrm>
          <a:off x="0" y="0"/>
          <a:ext cx="0" cy="0"/>
          <a:chOff x="0" y="0"/>
          <a:chExt cx="0" cy="0"/>
        </a:xfrm>
      </p:grpSpPr>
      <p:sp>
        <p:nvSpPr>
          <p:cNvPr id="1010" name="Google Shape;1010;g63f27ed7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1" name="Google Shape;1011;g63f27ed7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9" name="Shape 1019"/>
        <p:cNvGrpSpPr/>
        <p:nvPr/>
      </p:nvGrpSpPr>
      <p:grpSpPr>
        <a:xfrm>
          <a:off x="0" y="0"/>
          <a:ext cx="0" cy="0"/>
          <a:chOff x="0" y="0"/>
          <a:chExt cx="0" cy="0"/>
        </a:xfrm>
      </p:grpSpPr>
      <p:sp>
        <p:nvSpPr>
          <p:cNvPr id="1020" name="Google Shape;1020;g63f27eda9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63f27eda9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9" name="Shape 1029"/>
        <p:cNvGrpSpPr/>
        <p:nvPr/>
      </p:nvGrpSpPr>
      <p:grpSpPr>
        <a:xfrm>
          <a:off x="0" y="0"/>
          <a:ext cx="0" cy="0"/>
          <a:chOff x="0" y="0"/>
          <a:chExt cx="0" cy="0"/>
        </a:xfrm>
      </p:grpSpPr>
      <p:sp>
        <p:nvSpPr>
          <p:cNvPr id="1030" name="Google Shape;1030;g63f27eda9a_13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63f27eda9a_13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5" name="Shape 1125"/>
        <p:cNvGrpSpPr/>
        <p:nvPr/>
      </p:nvGrpSpPr>
      <p:grpSpPr>
        <a:xfrm>
          <a:off x="0" y="0"/>
          <a:ext cx="0" cy="0"/>
          <a:chOff x="0" y="0"/>
          <a:chExt cx="0" cy="0"/>
        </a:xfrm>
      </p:grpSpPr>
      <p:sp>
        <p:nvSpPr>
          <p:cNvPr id="1126" name="Google Shape;1126;g63f27eda9a_13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63f27eda9a_13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4" name="Shape 1134"/>
        <p:cNvGrpSpPr/>
        <p:nvPr/>
      </p:nvGrpSpPr>
      <p:grpSpPr>
        <a:xfrm>
          <a:off x="0" y="0"/>
          <a:ext cx="0" cy="0"/>
          <a:chOff x="0" y="0"/>
          <a:chExt cx="0" cy="0"/>
        </a:xfrm>
      </p:grpSpPr>
      <p:sp>
        <p:nvSpPr>
          <p:cNvPr id="1135" name="Google Shape;1135;g63f27eda9a_13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63f27eda9a_13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2" name="Shape 1142"/>
        <p:cNvGrpSpPr/>
        <p:nvPr/>
      </p:nvGrpSpPr>
      <p:grpSpPr>
        <a:xfrm>
          <a:off x="0" y="0"/>
          <a:ext cx="0" cy="0"/>
          <a:chOff x="0" y="0"/>
          <a:chExt cx="0" cy="0"/>
        </a:xfrm>
      </p:grpSpPr>
      <p:sp>
        <p:nvSpPr>
          <p:cNvPr id="1143" name="Google Shape;1143;g63f27eda9a_13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4" name="Google Shape;1144;g63f27eda9a_13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61854c95c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1854c95c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1" name="Shape 1151"/>
        <p:cNvGrpSpPr/>
        <p:nvPr/>
      </p:nvGrpSpPr>
      <p:grpSpPr>
        <a:xfrm>
          <a:off x="0" y="0"/>
          <a:ext cx="0" cy="0"/>
          <a:chOff x="0" y="0"/>
          <a:chExt cx="0" cy="0"/>
        </a:xfrm>
      </p:grpSpPr>
      <p:sp>
        <p:nvSpPr>
          <p:cNvPr id="1152" name="Google Shape;1152;g5465e7bc0b_1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3" name="Google Shape;1153;g5465e7bc0b_1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2" name="Shape 1162"/>
        <p:cNvGrpSpPr/>
        <p:nvPr/>
      </p:nvGrpSpPr>
      <p:grpSpPr>
        <a:xfrm>
          <a:off x="0" y="0"/>
          <a:ext cx="0" cy="0"/>
          <a:chOff x="0" y="0"/>
          <a:chExt cx="0" cy="0"/>
        </a:xfrm>
      </p:grpSpPr>
      <p:sp>
        <p:nvSpPr>
          <p:cNvPr id="1163" name="Google Shape;1163;g4dfce81f19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4dfce81f19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1" name="Shape 1181"/>
        <p:cNvGrpSpPr/>
        <p:nvPr/>
      </p:nvGrpSpPr>
      <p:grpSpPr>
        <a:xfrm>
          <a:off x="0" y="0"/>
          <a:ext cx="0" cy="0"/>
          <a:chOff x="0" y="0"/>
          <a:chExt cx="0" cy="0"/>
        </a:xfrm>
      </p:grpSpPr>
      <p:sp>
        <p:nvSpPr>
          <p:cNvPr id="1182" name="Google Shape;1182;g571f33f51b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3" name="Google Shape;1183;g571f33f51b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404e08e3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404e08e3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6404e08e3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404e08e3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6404e08e3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6404e08e3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4dfce81f19_0_1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4dfce81f19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5522eb7919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5522eb7919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3" name="Shape 623"/>
        <p:cNvGrpSpPr/>
        <p:nvPr/>
      </p:nvGrpSpPr>
      <p:grpSpPr>
        <a:xfrm>
          <a:off x="0" y="0"/>
          <a:ext cx="0" cy="0"/>
          <a:chOff x="0" y="0"/>
          <a:chExt cx="0" cy="0"/>
        </a:xfrm>
      </p:grpSpPr>
      <p:sp>
        <p:nvSpPr>
          <p:cNvPr id="624" name="Google Shape;624;g5465e7bc0b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5465e7bc0b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pening slide">
  <p:cSld name="CUSTOM_7">
    <p:bg>
      <p:bgPr>
        <a:solidFill>
          <a:srgbClr val="EFEFEF"/>
        </a:solidFill>
      </p:bgPr>
    </p:bg>
    <p:spTree>
      <p:nvGrpSpPr>
        <p:cNvPr id="8" name="Shape 8"/>
        <p:cNvGrpSpPr/>
        <p:nvPr/>
      </p:nvGrpSpPr>
      <p:grpSpPr>
        <a:xfrm>
          <a:off x="0" y="0"/>
          <a:ext cx="0" cy="0"/>
          <a:chOff x="0" y="0"/>
          <a:chExt cx="0" cy="0"/>
        </a:xfrm>
      </p:grpSpPr>
      <p:sp>
        <p:nvSpPr>
          <p:cNvPr id="9" name="Google Shape;9;p2"/>
          <p:cNvSpPr/>
          <p:nvPr/>
        </p:nvSpPr>
        <p:spPr>
          <a:xfrm flipH="1">
            <a:off x="-7075" y="-137525"/>
            <a:ext cx="9190500" cy="5280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type="ctrTitle"/>
          </p:nvPr>
        </p:nvSpPr>
        <p:spPr>
          <a:xfrm>
            <a:off x="4818613" y="1392125"/>
            <a:ext cx="3527100" cy="2039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500"/>
            </a:lvl1pPr>
            <a:lvl2pPr lvl="1"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1" name="Google Shape;11;p2"/>
          <p:cNvSpPr txBox="1"/>
          <p:nvPr>
            <p:ph idx="1" type="subTitle"/>
          </p:nvPr>
        </p:nvSpPr>
        <p:spPr>
          <a:xfrm>
            <a:off x="5013313" y="3277126"/>
            <a:ext cx="3332400" cy="3366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1100"/>
              <a:buNone/>
              <a:defRPr>
                <a:solidFill>
                  <a:srgbClr val="EFEFEF"/>
                </a:solidFill>
              </a:defRPr>
            </a:lvl1pPr>
            <a:lvl2pPr lvl="1"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x columns">
  <p:cSld name="CUSTOM_26_1_1_1">
    <p:bg>
      <p:bgPr>
        <a:solidFill>
          <a:srgbClr val="EFEFEF"/>
        </a:solidFill>
      </p:bgPr>
    </p:bg>
    <p:spTree>
      <p:nvGrpSpPr>
        <p:cNvPr id="69" name="Shape 69"/>
        <p:cNvGrpSpPr/>
        <p:nvPr/>
      </p:nvGrpSpPr>
      <p:grpSpPr>
        <a:xfrm>
          <a:off x="0" y="0"/>
          <a:ext cx="0" cy="0"/>
          <a:chOff x="0" y="0"/>
          <a:chExt cx="0" cy="0"/>
        </a:xfrm>
      </p:grpSpPr>
      <p:sp>
        <p:nvSpPr>
          <p:cNvPr id="70" name="Google Shape;70;p11"/>
          <p:cNvSpPr txBox="1"/>
          <p:nvPr>
            <p:ph idx="1" type="subTitle"/>
          </p:nvPr>
        </p:nvSpPr>
        <p:spPr>
          <a:xfrm>
            <a:off x="6189713"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a:solidFill>
                  <a:schemeClr val="lt2"/>
                </a:solidFill>
              </a:defRPr>
            </a:lvl1pPr>
            <a:lvl2pPr lvl="1" rtl="0" algn="ctr">
              <a:lnSpc>
                <a:spcPct val="100000"/>
              </a:lnSpc>
              <a:spcBef>
                <a:spcPts val="0"/>
              </a:spcBef>
              <a:spcAft>
                <a:spcPts val="0"/>
              </a:spcAft>
              <a:buClr>
                <a:schemeClr val="lt2"/>
              </a:buClr>
              <a:buSzPts val="1200"/>
              <a:buNone/>
              <a:defRPr sz="1200">
                <a:solidFill>
                  <a:schemeClr val="lt2"/>
                </a:solidFill>
              </a:defRPr>
            </a:lvl2pPr>
            <a:lvl3pPr lvl="2" rtl="0" algn="ctr">
              <a:lnSpc>
                <a:spcPct val="100000"/>
              </a:lnSpc>
              <a:spcBef>
                <a:spcPts val="0"/>
              </a:spcBef>
              <a:spcAft>
                <a:spcPts val="0"/>
              </a:spcAft>
              <a:buClr>
                <a:schemeClr val="lt2"/>
              </a:buClr>
              <a:buSzPts val="1200"/>
              <a:buNone/>
              <a:defRPr sz="1200">
                <a:solidFill>
                  <a:schemeClr val="lt2"/>
                </a:solidFill>
              </a:defRPr>
            </a:lvl3pPr>
            <a:lvl4pPr lvl="3" rtl="0" algn="ctr">
              <a:lnSpc>
                <a:spcPct val="100000"/>
              </a:lnSpc>
              <a:spcBef>
                <a:spcPts val="0"/>
              </a:spcBef>
              <a:spcAft>
                <a:spcPts val="0"/>
              </a:spcAft>
              <a:buClr>
                <a:schemeClr val="lt2"/>
              </a:buClr>
              <a:buSzPts val="1200"/>
              <a:buNone/>
              <a:defRPr sz="1200">
                <a:solidFill>
                  <a:schemeClr val="lt2"/>
                </a:solidFill>
              </a:defRPr>
            </a:lvl4pPr>
            <a:lvl5pPr lvl="4" rtl="0" algn="ctr">
              <a:lnSpc>
                <a:spcPct val="100000"/>
              </a:lnSpc>
              <a:spcBef>
                <a:spcPts val="0"/>
              </a:spcBef>
              <a:spcAft>
                <a:spcPts val="0"/>
              </a:spcAft>
              <a:buClr>
                <a:schemeClr val="lt2"/>
              </a:buClr>
              <a:buSzPts val="1200"/>
              <a:buNone/>
              <a:defRPr sz="1200">
                <a:solidFill>
                  <a:schemeClr val="lt2"/>
                </a:solidFill>
              </a:defRPr>
            </a:lvl5pPr>
            <a:lvl6pPr lvl="5" rtl="0" algn="ctr">
              <a:lnSpc>
                <a:spcPct val="100000"/>
              </a:lnSpc>
              <a:spcBef>
                <a:spcPts val="0"/>
              </a:spcBef>
              <a:spcAft>
                <a:spcPts val="0"/>
              </a:spcAft>
              <a:buClr>
                <a:schemeClr val="lt2"/>
              </a:buClr>
              <a:buSzPts val="1200"/>
              <a:buNone/>
              <a:defRPr sz="1200">
                <a:solidFill>
                  <a:schemeClr val="lt2"/>
                </a:solidFill>
              </a:defRPr>
            </a:lvl6pPr>
            <a:lvl7pPr lvl="6" rtl="0" algn="ctr">
              <a:lnSpc>
                <a:spcPct val="100000"/>
              </a:lnSpc>
              <a:spcBef>
                <a:spcPts val="0"/>
              </a:spcBef>
              <a:spcAft>
                <a:spcPts val="0"/>
              </a:spcAft>
              <a:buClr>
                <a:schemeClr val="lt2"/>
              </a:buClr>
              <a:buSzPts val="1200"/>
              <a:buNone/>
              <a:defRPr sz="1200">
                <a:solidFill>
                  <a:schemeClr val="lt2"/>
                </a:solidFill>
              </a:defRPr>
            </a:lvl7pPr>
            <a:lvl8pPr lvl="7" rtl="0" algn="ctr">
              <a:lnSpc>
                <a:spcPct val="100000"/>
              </a:lnSpc>
              <a:spcBef>
                <a:spcPts val="0"/>
              </a:spcBef>
              <a:spcAft>
                <a:spcPts val="0"/>
              </a:spcAft>
              <a:buClr>
                <a:schemeClr val="lt2"/>
              </a:buClr>
              <a:buSzPts val="1200"/>
              <a:buNone/>
              <a:defRPr sz="1200">
                <a:solidFill>
                  <a:schemeClr val="lt2"/>
                </a:solidFill>
              </a:defRPr>
            </a:lvl8pPr>
            <a:lvl9pPr lvl="8" rtl="0" algn="ctr">
              <a:lnSpc>
                <a:spcPct val="100000"/>
              </a:lnSpc>
              <a:spcBef>
                <a:spcPts val="0"/>
              </a:spcBef>
              <a:spcAft>
                <a:spcPts val="0"/>
              </a:spcAft>
              <a:buClr>
                <a:schemeClr val="lt2"/>
              </a:buClr>
              <a:buSzPts val="1200"/>
              <a:buNone/>
              <a:defRPr sz="1200">
                <a:solidFill>
                  <a:schemeClr val="lt2"/>
                </a:solidFill>
              </a:defRPr>
            </a:lvl9pPr>
          </a:lstStyle>
          <a:p/>
        </p:txBody>
      </p:sp>
      <p:sp>
        <p:nvSpPr>
          <p:cNvPr id="71" name="Google Shape;71;p11"/>
          <p:cNvSpPr txBox="1"/>
          <p:nvPr>
            <p:ph idx="2" type="subTitle"/>
          </p:nvPr>
        </p:nvSpPr>
        <p:spPr>
          <a:xfrm>
            <a:off x="587862"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a:solidFill>
                  <a:schemeClr val="lt2"/>
                </a:solidFill>
              </a:defRPr>
            </a:lvl1pPr>
            <a:lvl2pPr lvl="1" rtl="0" algn="ctr">
              <a:lnSpc>
                <a:spcPct val="100000"/>
              </a:lnSpc>
              <a:spcBef>
                <a:spcPts val="0"/>
              </a:spcBef>
              <a:spcAft>
                <a:spcPts val="0"/>
              </a:spcAft>
              <a:buClr>
                <a:schemeClr val="lt2"/>
              </a:buClr>
              <a:buSzPts val="1200"/>
              <a:buNone/>
              <a:defRPr sz="1200">
                <a:solidFill>
                  <a:schemeClr val="lt2"/>
                </a:solidFill>
              </a:defRPr>
            </a:lvl2pPr>
            <a:lvl3pPr lvl="2" rtl="0" algn="ctr">
              <a:lnSpc>
                <a:spcPct val="100000"/>
              </a:lnSpc>
              <a:spcBef>
                <a:spcPts val="0"/>
              </a:spcBef>
              <a:spcAft>
                <a:spcPts val="0"/>
              </a:spcAft>
              <a:buClr>
                <a:schemeClr val="lt2"/>
              </a:buClr>
              <a:buSzPts val="1200"/>
              <a:buNone/>
              <a:defRPr sz="1200">
                <a:solidFill>
                  <a:schemeClr val="lt2"/>
                </a:solidFill>
              </a:defRPr>
            </a:lvl3pPr>
            <a:lvl4pPr lvl="3" rtl="0" algn="ctr">
              <a:lnSpc>
                <a:spcPct val="100000"/>
              </a:lnSpc>
              <a:spcBef>
                <a:spcPts val="0"/>
              </a:spcBef>
              <a:spcAft>
                <a:spcPts val="0"/>
              </a:spcAft>
              <a:buClr>
                <a:schemeClr val="lt2"/>
              </a:buClr>
              <a:buSzPts val="1200"/>
              <a:buNone/>
              <a:defRPr sz="1200">
                <a:solidFill>
                  <a:schemeClr val="lt2"/>
                </a:solidFill>
              </a:defRPr>
            </a:lvl4pPr>
            <a:lvl5pPr lvl="4" rtl="0" algn="ctr">
              <a:lnSpc>
                <a:spcPct val="100000"/>
              </a:lnSpc>
              <a:spcBef>
                <a:spcPts val="0"/>
              </a:spcBef>
              <a:spcAft>
                <a:spcPts val="0"/>
              </a:spcAft>
              <a:buClr>
                <a:schemeClr val="lt2"/>
              </a:buClr>
              <a:buSzPts val="1200"/>
              <a:buNone/>
              <a:defRPr sz="1200">
                <a:solidFill>
                  <a:schemeClr val="lt2"/>
                </a:solidFill>
              </a:defRPr>
            </a:lvl5pPr>
            <a:lvl6pPr lvl="5" rtl="0" algn="ctr">
              <a:lnSpc>
                <a:spcPct val="100000"/>
              </a:lnSpc>
              <a:spcBef>
                <a:spcPts val="0"/>
              </a:spcBef>
              <a:spcAft>
                <a:spcPts val="0"/>
              </a:spcAft>
              <a:buClr>
                <a:schemeClr val="lt2"/>
              </a:buClr>
              <a:buSzPts val="1200"/>
              <a:buNone/>
              <a:defRPr sz="1200">
                <a:solidFill>
                  <a:schemeClr val="lt2"/>
                </a:solidFill>
              </a:defRPr>
            </a:lvl6pPr>
            <a:lvl7pPr lvl="6" rtl="0" algn="ctr">
              <a:lnSpc>
                <a:spcPct val="100000"/>
              </a:lnSpc>
              <a:spcBef>
                <a:spcPts val="0"/>
              </a:spcBef>
              <a:spcAft>
                <a:spcPts val="0"/>
              </a:spcAft>
              <a:buClr>
                <a:schemeClr val="lt2"/>
              </a:buClr>
              <a:buSzPts val="1200"/>
              <a:buNone/>
              <a:defRPr sz="1200">
                <a:solidFill>
                  <a:schemeClr val="lt2"/>
                </a:solidFill>
              </a:defRPr>
            </a:lvl7pPr>
            <a:lvl8pPr lvl="7" rtl="0" algn="ctr">
              <a:lnSpc>
                <a:spcPct val="100000"/>
              </a:lnSpc>
              <a:spcBef>
                <a:spcPts val="0"/>
              </a:spcBef>
              <a:spcAft>
                <a:spcPts val="0"/>
              </a:spcAft>
              <a:buClr>
                <a:schemeClr val="lt2"/>
              </a:buClr>
              <a:buSzPts val="1200"/>
              <a:buNone/>
              <a:defRPr sz="1200">
                <a:solidFill>
                  <a:schemeClr val="lt2"/>
                </a:solidFill>
              </a:defRPr>
            </a:lvl8pPr>
            <a:lvl9pPr lvl="8" rtl="0" algn="ctr">
              <a:lnSpc>
                <a:spcPct val="100000"/>
              </a:lnSpc>
              <a:spcBef>
                <a:spcPts val="0"/>
              </a:spcBef>
              <a:spcAft>
                <a:spcPts val="0"/>
              </a:spcAft>
              <a:buClr>
                <a:schemeClr val="lt2"/>
              </a:buClr>
              <a:buSzPts val="1200"/>
              <a:buNone/>
              <a:defRPr sz="1200">
                <a:solidFill>
                  <a:schemeClr val="lt2"/>
                </a:solidFill>
              </a:defRPr>
            </a:lvl9pPr>
          </a:lstStyle>
          <a:p/>
        </p:txBody>
      </p:sp>
      <p:sp>
        <p:nvSpPr>
          <p:cNvPr id="72" name="Google Shape;72;p11"/>
          <p:cNvSpPr txBox="1"/>
          <p:nvPr>
            <p:ph idx="3" type="subTitle"/>
          </p:nvPr>
        </p:nvSpPr>
        <p:spPr>
          <a:xfrm>
            <a:off x="3359112" y="2321100"/>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a:solidFill>
                  <a:schemeClr val="lt2"/>
                </a:solidFill>
              </a:defRPr>
            </a:lvl1pPr>
            <a:lvl2pPr lvl="1" rtl="0" algn="ctr">
              <a:lnSpc>
                <a:spcPct val="100000"/>
              </a:lnSpc>
              <a:spcBef>
                <a:spcPts val="0"/>
              </a:spcBef>
              <a:spcAft>
                <a:spcPts val="0"/>
              </a:spcAft>
              <a:buClr>
                <a:schemeClr val="lt2"/>
              </a:buClr>
              <a:buSzPts val="1200"/>
              <a:buNone/>
              <a:defRPr sz="1200">
                <a:solidFill>
                  <a:schemeClr val="lt2"/>
                </a:solidFill>
              </a:defRPr>
            </a:lvl2pPr>
            <a:lvl3pPr lvl="2" rtl="0" algn="ctr">
              <a:lnSpc>
                <a:spcPct val="100000"/>
              </a:lnSpc>
              <a:spcBef>
                <a:spcPts val="0"/>
              </a:spcBef>
              <a:spcAft>
                <a:spcPts val="0"/>
              </a:spcAft>
              <a:buClr>
                <a:schemeClr val="lt2"/>
              </a:buClr>
              <a:buSzPts val="1200"/>
              <a:buNone/>
              <a:defRPr sz="1200">
                <a:solidFill>
                  <a:schemeClr val="lt2"/>
                </a:solidFill>
              </a:defRPr>
            </a:lvl3pPr>
            <a:lvl4pPr lvl="3" rtl="0" algn="ctr">
              <a:lnSpc>
                <a:spcPct val="100000"/>
              </a:lnSpc>
              <a:spcBef>
                <a:spcPts val="0"/>
              </a:spcBef>
              <a:spcAft>
                <a:spcPts val="0"/>
              </a:spcAft>
              <a:buClr>
                <a:schemeClr val="lt2"/>
              </a:buClr>
              <a:buSzPts val="1200"/>
              <a:buNone/>
              <a:defRPr sz="1200">
                <a:solidFill>
                  <a:schemeClr val="lt2"/>
                </a:solidFill>
              </a:defRPr>
            </a:lvl4pPr>
            <a:lvl5pPr lvl="4" rtl="0" algn="ctr">
              <a:lnSpc>
                <a:spcPct val="100000"/>
              </a:lnSpc>
              <a:spcBef>
                <a:spcPts val="0"/>
              </a:spcBef>
              <a:spcAft>
                <a:spcPts val="0"/>
              </a:spcAft>
              <a:buClr>
                <a:schemeClr val="lt2"/>
              </a:buClr>
              <a:buSzPts val="1200"/>
              <a:buNone/>
              <a:defRPr sz="1200">
                <a:solidFill>
                  <a:schemeClr val="lt2"/>
                </a:solidFill>
              </a:defRPr>
            </a:lvl5pPr>
            <a:lvl6pPr lvl="5" rtl="0" algn="ctr">
              <a:lnSpc>
                <a:spcPct val="100000"/>
              </a:lnSpc>
              <a:spcBef>
                <a:spcPts val="0"/>
              </a:spcBef>
              <a:spcAft>
                <a:spcPts val="0"/>
              </a:spcAft>
              <a:buClr>
                <a:schemeClr val="lt2"/>
              </a:buClr>
              <a:buSzPts val="1200"/>
              <a:buNone/>
              <a:defRPr sz="1200">
                <a:solidFill>
                  <a:schemeClr val="lt2"/>
                </a:solidFill>
              </a:defRPr>
            </a:lvl6pPr>
            <a:lvl7pPr lvl="6" rtl="0" algn="ctr">
              <a:lnSpc>
                <a:spcPct val="100000"/>
              </a:lnSpc>
              <a:spcBef>
                <a:spcPts val="0"/>
              </a:spcBef>
              <a:spcAft>
                <a:spcPts val="0"/>
              </a:spcAft>
              <a:buClr>
                <a:schemeClr val="lt2"/>
              </a:buClr>
              <a:buSzPts val="1200"/>
              <a:buNone/>
              <a:defRPr sz="1200">
                <a:solidFill>
                  <a:schemeClr val="lt2"/>
                </a:solidFill>
              </a:defRPr>
            </a:lvl7pPr>
            <a:lvl8pPr lvl="7" rtl="0" algn="ctr">
              <a:lnSpc>
                <a:spcPct val="100000"/>
              </a:lnSpc>
              <a:spcBef>
                <a:spcPts val="0"/>
              </a:spcBef>
              <a:spcAft>
                <a:spcPts val="0"/>
              </a:spcAft>
              <a:buClr>
                <a:schemeClr val="lt2"/>
              </a:buClr>
              <a:buSzPts val="1200"/>
              <a:buNone/>
              <a:defRPr sz="1200">
                <a:solidFill>
                  <a:schemeClr val="lt2"/>
                </a:solidFill>
              </a:defRPr>
            </a:lvl8pPr>
            <a:lvl9pPr lvl="8" rtl="0" algn="ctr">
              <a:lnSpc>
                <a:spcPct val="100000"/>
              </a:lnSpc>
              <a:spcBef>
                <a:spcPts val="0"/>
              </a:spcBef>
              <a:spcAft>
                <a:spcPts val="0"/>
              </a:spcAft>
              <a:buClr>
                <a:schemeClr val="lt2"/>
              </a:buClr>
              <a:buSzPts val="1200"/>
              <a:buNone/>
              <a:defRPr sz="1200">
                <a:solidFill>
                  <a:schemeClr val="lt2"/>
                </a:solidFill>
              </a:defRPr>
            </a:lvl9pPr>
          </a:lstStyle>
          <a:p/>
        </p:txBody>
      </p:sp>
      <p:sp>
        <p:nvSpPr>
          <p:cNvPr id="73" name="Google Shape;73;p11"/>
          <p:cNvSpPr/>
          <p:nvPr/>
        </p:nvSpPr>
        <p:spPr>
          <a:xfrm flipH="1">
            <a:off x="7755300" y="556000"/>
            <a:ext cx="1388700" cy="23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txBox="1"/>
          <p:nvPr>
            <p:ph type="ctrTitle"/>
          </p:nvPr>
        </p:nvSpPr>
        <p:spPr>
          <a:xfrm flipH="1">
            <a:off x="930900" y="366803"/>
            <a:ext cx="7264500" cy="504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
        <p:nvSpPr>
          <p:cNvPr id="75" name="Google Shape;75;p11"/>
          <p:cNvSpPr txBox="1"/>
          <p:nvPr>
            <p:ph idx="4" type="subTitle"/>
          </p:nvPr>
        </p:nvSpPr>
        <p:spPr>
          <a:xfrm>
            <a:off x="6189718"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p:txBody>
      </p:sp>
      <p:sp>
        <p:nvSpPr>
          <p:cNvPr id="76" name="Google Shape;76;p11"/>
          <p:cNvSpPr txBox="1"/>
          <p:nvPr>
            <p:ph idx="5" type="subTitle"/>
          </p:nvPr>
        </p:nvSpPr>
        <p:spPr>
          <a:xfrm>
            <a:off x="587850"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p:txBody>
      </p:sp>
      <p:sp>
        <p:nvSpPr>
          <p:cNvPr id="77" name="Google Shape;77;p11"/>
          <p:cNvSpPr txBox="1"/>
          <p:nvPr>
            <p:ph idx="6" type="subTitle"/>
          </p:nvPr>
        </p:nvSpPr>
        <p:spPr>
          <a:xfrm>
            <a:off x="3359108" y="2005346"/>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p:txBody>
      </p:sp>
      <p:sp>
        <p:nvSpPr>
          <p:cNvPr id="78" name="Google Shape;78;p11"/>
          <p:cNvSpPr txBox="1"/>
          <p:nvPr>
            <p:ph idx="7" type="subTitle"/>
          </p:nvPr>
        </p:nvSpPr>
        <p:spPr>
          <a:xfrm>
            <a:off x="6189713"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a:solidFill>
                  <a:schemeClr val="lt2"/>
                </a:solidFill>
              </a:defRPr>
            </a:lvl1pPr>
            <a:lvl2pPr lvl="1" rtl="0" algn="ctr">
              <a:lnSpc>
                <a:spcPct val="100000"/>
              </a:lnSpc>
              <a:spcBef>
                <a:spcPts val="0"/>
              </a:spcBef>
              <a:spcAft>
                <a:spcPts val="0"/>
              </a:spcAft>
              <a:buClr>
                <a:schemeClr val="lt2"/>
              </a:buClr>
              <a:buSzPts val="1200"/>
              <a:buNone/>
              <a:defRPr sz="1200">
                <a:solidFill>
                  <a:schemeClr val="lt2"/>
                </a:solidFill>
              </a:defRPr>
            </a:lvl2pPr>
            <a:lvl3pPr lvl="2" rtl="0" algn="ctr">
              <a:lnSpc>
                <a:spcPct val="100000"/>
              </a:lnSpc>
              <a:spcBef>
                <a:spcPts val="0"/>
              </a:spcBef>
              <a:spcAft>
                <a:spcPts val="0"/>
              </a:spcAft>
              <a:buClr>
                <a:schemeClr val="lt2"/>
              </a:buClr>
              <a:buSzPts val="1200"/>
              <a:buNone/>
              <a:defRPr sz="1200">
                <a:solidFill>
                  <a:schemeClr val="lt2"/>
                </a:solidFill>
              </a:defRPr>
            </a:lvl3pPr>
            <a:lvl4pPr lvl="3" rtl="0" algn="ctr">
              <a:lnSpc>
                <a:spcPct val="100000"/>
              </a:lnSpc>
              <a:spcBef>
                <a:spcPts val="0"/>
              </a:spcBef>
              <a:spcAft>
                <a:spcPts val="0"/>
              </a:spcAft>
              <a:buClr>
                <a:schemeClr val="lt2"/>
              </a:buClr>
              <a:buSzPts val="1200"/>
              <a:buNone/>
              <a:defRPr sz="1200">
                <a:solidFill>
                  <a:schemeClr val="lt2"/>
                </a:solidFill>
              </a:defRPr>
            </a:lvl4pPr>
            <a:lvl5pPr lvl="4" rtl="0" algn="ctr">
              <a:lnSpc>
                <a:spcPct val="100000"/>
              </a:lnSpc>
              <a:spcBef>
                <a:spcPts val="0"/>
              </a:spcBef>
              <a:spcAft>
                <a:spcPts val="0"/>
              </a:spcAft>
              <a:buClr>
                <a:schemeClr val="lt2"/>
              </a:buClr>
              <a:buSzPts val="1200"/>
              <a:buNone/>
              <a:defRPr sz="1200">
                <a:solidFill>
                  <a:schemeClr val="lt2"/>
                </a:solidFill>
              </a:defRPr>
            </a:lvl5pPr>
            <a:lvl6pPr lvl="5" rtl="0" algn="ctr">
              <a:lnSpc>
                <a:spcPct val="100000"/>
              </a:lnSpc>
              <a:spcBef>
                <a:spcPts val="0"/>
              </a:spcBef>
              <a:spcAft>
                <a:spcPts val="0"/>
              </a:spcAft>
              <a:buClr>
                <a:schemeClr val="lt2"/>
              </a:buClr>
              <a:buSzPts val="1200"/>
              <a:buNone/>
              <a:defRPr sz="1200">
                <a:solidFill>
                  <a:schemeClr val="lt2"/>
                </a:solidFill>
              </a:defRPr>
            </a:lvl6pPr>
            <a:lvl7pPr lvl="6" rtl="0" algn="ctr">
              <a:lnSpc>
                <a:spcPct val="100000"/>
              </a:lnSpc>
              <a:spcBef>
                <a:spcPts val="0"/>
              </a:spcBef>
              <a:spcAft>
                <a:spcPts val="0"/>
              </a:spcAft>
              <a:buClr>
                <a:schemeClr val="lt2"/>
              </a:buClr>
              <a:buSzPts val="1200"/>
              <a:buNone/>
              <a:defRPr sz="1200">
                <a:solidFill>
                  <a:schemeClr val="lt2"/>
                </a:solidFill>
              </a:defRPr>
            </a:lvl7pPr>
            <a:lvl8pPr lvl="7" rtl="0" algn="ctr">
              <a:lnSpc>
                <a:spcPct val="100000"/>
              </a:lnSpc>
              <a:spcBef>
                <a:spcPts val="0"/>
              </a:spcBef>
              <a:spcAft>
                <a:spcPts val="0"/>
              </a:spcAft>
              <a:buClr>
                <a:schemeClr val="lt2"/>
              </a:buClr>
              <a:buSzPts val="1200"/>
              <a:buNone/>
              <a:defRPr sz="1200">
                <a:solidFill>
                  <a:schemeClr val="lt2"/>
                </a:solidFill>
              </a:defRPr>
            </a:lvl8pPr>
            <a:lvl9pPr lvl="8" rtl="0" algn="ctr">
              <a:lnSpc>
                <a:spcPct val="100000"/>
              </a:lnSpc>
              <a:spcBef>
                <a:spcPts val="0"/>
              </a:spcBef>
              <a:spcAft>
                <a:spcPts val="0"/>
              </a:spcAft>
              <a:buClr>
                <a:schemeClr val="lt2"/>
              </a:buClr>
              <a:buSzPts val="1200"/>
              <a:buNone/>
              <a:defRPr sz="1200">
                <a:solidFill>
                  <a:schemeClr val="lt2"/>
                </a:solidFill>
              </a:defRPr>
            </a:lvl9pPr>
          </a:lstStyle>
          <a:p/>
        </p:txBody>
      </p:sp>
      <p:sp>
        <p:nvSpPr>
          <p:cNvPr id="79" name="Google Shape;79;p11"/>
          <p:cNvSpPr txBox="1"/>
          <p:nvPr>
            <p:ph idx="8" type="subTitle"/>
          </p:nvPr>
        </p:nvSpPr>
        <p:spPr>
          <a:xfrm>
            <a:off x="587862"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a:solidFill>
                  <a:schemeClr val="lt2"/>
                </a:solidFill>
              </a:defRPr>
            </a:lvl1pPr>
            <a:lvl2pPr lvl="1" rtl="0" algn="ctr">
              <a:lnSpc>
                <a:spcPct val="100000"/>
              </a:lnSpc>
              <a:spcBef>
                <a:spcPts val="0"/>
              </a:spcBef>
              <a:spcAft>
                <a:spcPts val="0"/>
              </a:spcAft>
              <a:buClr>
                <a:schemeClr val="lt2"/>
              </a:buClr>
              <a:buSzPts val="1200"/>
              <a:buNone/>
              <a:defRPr sz="1200">
                <a:solidFill>
                  <a:schemeClr val="lt2"/>
                </a:solidFill>
              </a:defRPr>
            </a:lvl2pPr>
            <a:lvl3pPr lvl="2" rtl="0" algn="ctr">
              <a:lnSpc>
                <a:spcPct val="100000"/>
              </a:lnSpc>
              <a:spcBef>
                <a:spcPts val="0"/>
              </a:spcBef>
              <a:spcAft>
                <a:spcPts val="0"/>
              </a:spcAft>
              <a:buClr>
                <a:schemeClr val="lt2"/>
              </a:buClr>
              <a:buSzPts val="1200"/>
              <a:buNone/>
              <a:defRPr sz="1200">
                <a:solidFill>
                  <a:schemeClr val="lt2"/>
                </a:solidFill>
              </a:defRPr>
            </a:lvl3pPr>
            <a:lvl4pPr lvl="3" rtl="0" algn="ctr">
              <a:lnSpc>
                <a:spcPct val="100000"/>
              </a:lnSpc>
              <a:spcBef>
                <a:spcPts val="0"/>
              </a:spcBef>
              <a:spcAft>
                <a:spcPts val="0"/>
              </a:spcAft>
              <a:buClr>
                <a:schemeClr val="lt2"/>
              </a:buClr>
              <a:buSzPts val="1200"/>
              <a:buNone/>
              <a:defRPr sz="1200">
                <a:solidFill>
                  <a:schemeClr val="lt2"/>
                </a:solidFill>
              </a:defRPr>
            </a:lvl4pPr>
            <a:lvl5pPr lvl="4" rtl="0" algn="ctr">
              <a:lnSpc>
                <a:spcPct val="100000"/>
              </a:lnSpc>
              <a:spcBef>
                <a:spcPts val="0"/>
              </a:spcBef>
              <a:spcAft>
                <a:spcPts val="0"/>
              </a:spcAft>
              <a:buClr>
                <a:schemeClr val="lt2"/>
              </a:buClr>
              <a:buSzPts val="1200"/>
              <a:buNone/>
              <a:defRPr sz="1200">
                <a:solidFill>
                  <a:schemeClr val="lt2"/>
                </a:solidFill>
              </a:defRPr>
            </a:lvl5pPr>
            <a:lvl6pPr lvl="5" rtl="0" algn="ctr">
              <a:lnSpc>
                <a:spcPct val="100000"/>
              </a:lnSpc>
              <a:spcBef>
                <a:spcPts val="0"/>
              </a:spcBef>
              <a:spcAft>
                <a:spcPts val="0"/>
              </a:spcAft>
              <a:buClr>
                <a:schemeClr val="lt2"/>
              </a:buClr>
              <a:buSzPts val="1200"/>
              <a:buNone/>
              <a:defRPr sz="1200">
                <a:solidFill>
                  <a:schemeClr val="lt2"/>
                </a:solidFill>
              </a:defRPr>
            </a:lvl6pPr>
            <a:lvl7pPr lvl="6" rtl="0" algn="ctr">
              <a:lnSpc>
                <a:spcPct val="100000"/>
              </a:lnSpc>
              <a:spcBef>
                <a:spcPts val="0"/>
              </a:spcBef>
              <a:spcAft>
                <a:spcPts val="0"/>
              </a:spcAft>
              <a:buClr>
                <a:schemeClr val="lt2"/>
              </a:buClr>
              <a:buSzPts val="1200"/>
              <a:buNone/>
              <a:defRPr sz="1200">
                <a:solidFill>
                  <a:schemeClr val="lt2"/>
                </a:solidFill>
              </a:defRPr>
            </a:lvl7pPr>
            <a:lvl8pPr lvl="7" rtl="0" algn="ctr">
              <a:lnSpc>
                <a:spcPct val="100000"/>
              </a:lnSpc>
              <a:spcBef>
                <a:spcPts val="0"/>
              </a:spcBef>
              <a:spcAft>
                <a:spcPts val="0"/>
              </a:spcAft>
              <a:buClr>
                <a:schemeClr val="lt2"/>
              </a:buClr>
              <a:buSzPts val="1200"/>
              <a:buNone/>
              <a:defRPr sz="1200">
                <a:solidFill>
                  <a:schemeClr val="lt2"/>
                </a:solidFill>
              </a:defRPr>
            </a:lvl8pPr>
            <a:lvl9pPr lvl="8" rtl="0" algn="ctr">
              <a:lnSpc>
                <a:spcPct val="100000"/>
              </a:lnSpc>
              <a:spcBef>
                <a:spcPts val="0"/>
              </a:spcBef>
              <a:spcAft>
                <a:spcPts val="0"/>
              </a:spcAft>
              <a:buClr>
                <a:schemeClr val="lt2"/>
              </a:buClr>
              <a:buSzPts val="1200"/>
              <a:buNone/>
              <a:defRPr sz="1200">
                <a:solidFill>
                  <a:schemeClr val="lt2"/>
                </a:solidFill>
              </a:defRPr>
            </a:lvl9pPr>
          </a:lstStyle>
          <a:p/>
        </p:txBody>
      </p:sp>
      <p:sp>
        <p:nvSpPr>
          <p:cNvPr id="80" name="Google Shape;80;p11"/>
          <p:cNvSpPr txBox="1"/>
          <p:nvPr>
            <p:ph idx="9" type="subTitle"/>
          </p:nvPr>
        </p:nvSpPr>
        <p:spPr>
          <a:xfrm>
            <a:off x="3359112" y="4056305"/>
            <a:ext cx="2425800" cy="57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2"/>
              </a:buClr>
              <a:buSzPts val="1200"/>
              <a:buNone/>
              <a:defRPr>
                <a:solidFill>
                  <a:schemeClr val="lt2"/>
                </a:solidFill>
              </a:defRPr>
            </a:lvl1pPr>
            <a:lvl2pPr lvl="1" rtl="0" algn="ctr">
              <a:lnSpc>
                <a:spcPct val="100000"/>
              </a:lnSpc>
              <a:spcBef>
                <a:spcPts val="0"/>
              </a:spcBef>
              <a:spcAft>
                <a:spcPts val="0"/>
              </a:spcAft>
              <a:buClr>
                <a:schemeClr val="lt2"/>
              </a:buClr>
              <a:buSzPts val="1200"/>
              <a:buNone/>
              <a:defRPr sz="1200">
                <a:solidFill>
                  <a:schemeClr val="lt2"/>
                </a:solidFill>
              </a:defRPr>
            </a:lvl2pPr>
            <a:lvl3pPr lvl="2" rtl="0" algn="ctr">
              <a:lnSpc>
                <a:spcPct val="100000"/>
              </a:lnSpc>
              <a:spcBef>
                <a:spcPts val="0"/>
              </a:spcBef>
              <a:spcAft>
                <a:spcPts val="0"/>
              </a:spcAft>
              <a:buClr>
                <a:schemeClr val="lt2"/>
              </a:buClr>
              <a:buSzPts val="1200"/>
              <a:buNone/>
              <a:defRPr sz="1200">
                <a:solidFill>
                  <a:schemeClr val="lt2"/>
                </a:solidFill>
              </a:defRPr>
            </a:lvl3pPr>
            <a:lvl4pPr lvl="3" rtl="0" algn="ctr">
              <a:lnSpc>
                <a:spcPct val="100000"/>
              </a:lnSpc>
              <a:spcBef>
                <a:spcPts val="0"/>
              </a:spcBef>
              <a:spcAft>
                <a:spcPts val="0"/>
              </a:spcAft>
              <a:buClr>
                <a:schemeClr val="lt2"/>
              </a:buClr>
              <a:buSzPts val="1200"/>
              <a:buNone/>
              <a:defRPr sz="1200">
                <a:solidFill>
                  <a:schemeClr val="lt2"/>
                </a:solidFill>
              </a:defRPr>
            </a:lvl4pPr>
            <a:lvl5pPr lvl="4" rtl="0" algn="ctr">
              <a:lnSpc>
                <a:spcPct val="100000"/>
              </a:lnSpc>
              <a:spcBef>
                <a:spcPts val="0"/>
              </a:spcBef>
              <a:spcAft>
                <a:spcPts val="0"/>
              </a:spcAft>
              <a:buClr>
                <a:schemeClr val="lt2"/>
              </a:buClr>
              <a:buSzPts val="1200"/>
              <a:buNone/>
              <a:defRPr sz="1200">
                <a:solidFill>
                  <a:schemeClr val="lt2"/>
                </a:solidFill>
              </a:defRPr>
            </a:lvl5pPr>
            <a:lvl6pPr lvl="5" rtl="0" algn="ctr">
              <a:lnSpc>
                <a:spcPct val="100000"/>
              </a:lnSpc>
              <a:spcBef>
                <a:spcPts val="0"/>
              </a:spcBef>
              <a:spcAft>
                <a:spcPts val="0"/>
              </a:spcAft>
              <a:buClr>
                <a:schemeClr val="lt2"/>
              </a:buClr>
              <a:buSzPts val="1200"/>
              <a:buNone/>
              <a:defRPr sz="1200">
                <a:solidFill>
                  <a:schemeClr val="lt2"/>
                </a:solidFill>
              </a:defRPr>
            </a:lvl6pPr>
            <a:lvl7pPr lvl="6" rtl="0" algn="ctr">
              <a:lnSpc>
                <a:spcPct val="100000"/>
              </a:lnSpc>
              <a:spcBef>
                <a:spcPts val="0"/>
              </a:spcBef>
              <a:spcAft>
                <a:spcPts val="0"/>
              </a:spcAft>
              <a:buClr>
                <a:schemeClr val="lt2"/>
              </a:buClr>
              <a:buSzPts val="1200"/>
              <a:buNone/>
              <a:defRPr sz="1200">
                <a:solidFill>
                  <a:schemeClr val="lt2"/>
                </a:solidFill>
              </a:defRPr>
            </a:lvl7pPr>
            <a:lvl8pPr lvl="7" rtl="0" algn="ctr">
              <a:lnSpc>
                <a:spcPct val="100000"/>
              </a:lnSpc>
              <a:spcBef>
                <a:spcPts val="0"/>
              </a:spcBef>
              <a:spcAft>
                <a:spcPts val="0"/>
              </a:spcAft>
              <a:buClr>
                <a:schemeClr val="lt2"/>
              </a:buClr>
              <a:buSzPts val="1200"/>
              <a:buNone/>
              <a:defRPr sz="1200">
                <a:solidFill>
                  <a:schemeClr val="lt2"/>
                </a:solidFill>
              </a:defRPr>
            </a:lvl8pPr>
            <a:lvl9pPr lvl="8" rtl="0" algn="ctr">
              <a:lnSpc>
                <a:spcPct val="100000"/>
              </a:lnSpc>
              <a:spcBef>
                <a:spcPts val="0"/>
              </a:spcBef>
              <a:spcAft>
                <a:spcPts val="0"/>
              </a:spcAft>
              <a:buClr>
                <a:schemeClr val="lt2"/>
              </a:buClr>
              <a:buSzPts val="1200"/>
              <a:buNone/>
              <a:defRPr sz="1200">
                <a:solidFill>
                  <a:schemeClr val="lt2"/>
                </a:solidFill>
              </a:defRPr>
            </a:lvl9pPr>
          </a:lstStyle>
          <a:p/>
        </p:txBody>
      </p:sp>
      <p:sp>
        <p:nvSpPr>
          <p:cNvPr id="81" name="Google Shape;81;p11"/>
          <p:cNvSpPr txBox="1"/>
          <p:nvPr>
            <p:ph idx="13" type="subTitle"/>
          </p:nvPr>
        </p:nvSpPr>
        <p:spPr>
          <a:xfrm>
            <a:off x="6189718"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p:txBody>
      </p:sp>
      <p:sp>
        <p:nvSpPr>
          <p:cNvPr id="82" name="Google Shape;82;p11"/>
          <p:cNvSpPr txBox="1"/>
          <p:nvPr>
            <p:ph idx="14" type="subTitle"/>
          </p:nvPr>
        </p:nvSpPr>
        <p:spPr>
          <a:xfrm>
            <a:off x="587850"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p:txBody>
      </p:sp>
      <p:sp>
        <p:nvSpPr>
          <p:cNvPr id="83" name="Google Shape;83;p11"/>
          <p:cNvSpPr txBox="1"/>
          <p:nvPr>
            <p:ph idx="15" type="subTitle"/>
          </p:nvPr>
        </p:nvSpPr>
        <p:spPr>
          <a:xfrm>
            <a:off x="3359108" y="3740552"/>
            <a:ext cx="2425800" cy="371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gn="ctr">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ree columns ">
  <p:cSld name="CUSTOM_26_1_1_1_2">
    <p:bg>
      <p:bgPr>
        <a:solidFill>
          <a:srgbClr val="EFEFEF"/>
        </a:solidFill>
      </p:bgPr>
    </p:bg>
    <p:spTree>
      <p:nvGrpSpPr>
        <p:cNvPr id="84" name="Shape 84"/>
        <p:cNvGrpSpPr/>
        <p:nvPr/>
      </p:nvGrpSpPr>
      <p:grpSpPr>
        <a:xfrm>
          <a:off x="0" y="0"/>
          <a:ext cx="0" cy="0"/>
          <a:chOff x="0" y="0"/>
          <a:chExt cx="0" cy="0"/>
        </a:xfrm>
      </p:grpSpPr>
      <p:sp>
        <p:nvSpPr>
          <p:cNvPr id="85" name="Google Shape;85;p12"/>
          <p:cNvSpPr txBox="1"/>
          <p:nvPr>
            <p:ph idx="1" type="subTitle"/>
          </p:nvPr>
        </p:nvSpPr>
        <p:spPr>
          <a:xfrm>
            <a:off x="4736030" y="1531703"/>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None/>
              <a:defRPr>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p:txBody>
      </p:sp>
      <p:sp>
        <p:nvSpPr>
          <p:cNvPr id="86" name="Google Shape;86;p12"/>
          <p:cNvSpPr txBox="1"/>
          <p:nvPr>
            <p:ph idx="2" type="subTitle"/>
          </p:nvPr>
        </p:nvSpPr>
        <p:spPr>
          <a:xfrm>
            <a:off x="4736037" y="1215950"/>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p:txBody>
      </p:sp>
      <p:sp>
        <p:nvSpPr>
          <p:cNvPr id="87" name="Google Shape;87;p12"/>
          <p:cNvSpPr txBox="1"/>
          <p:nvPr>
            <p:ph idx="3" type="subTitle"/>
          </p:nvPr>
        </p:nvSpPr>
        <p:spPr>
          <a:xfrm>
            <a:off x="4736030" y="4056302"/>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None/>
              <a:defRPr>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p:txBody>
      </p:sp>
      <p:sp>
        <p:nvSpPr>
          <p:cNvPr id="88" name="Google Shape;88;p12"/>
          <p:cNvSpPr txBox="1"/>
          <p:nvPr>
            <p:ph idx="4" type="subTitle"/>
          </p:nvPr>
        </p:nvSpPr>
        <p:spPr>
          <a:xfrm>
            <a:off x="4736037" y="3740549"/>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p:txBody>
      </p:sp>
      <p:sp>
        <p:nvSpPr>
          <p:cNvPr id="89" name="Google Shape;89;p12"/>
          <p:cNvSpPr txBox="1"/>
          <p:nvPr>
            <p:ph idx="5" type="subTitle"/>
          </p:nvPr>
        </p:nvSpPr>
        <p:spPr>
          <a:xfrm>
            <a:off x="4736030" y="2793999"/>
            <a:ext cx="34938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None/>
              <a:defRPr>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p:txBody>
      </p:sp>
      <p:sp>
        <p:nvSpPr>
          <p:cNvPr id="90" name="Google Shape;90;p12"/>
          <p:cNvSpPr txBox="1"/>
          <p:nvPr>
            <p:ph idx="6" type="subTitle"/>
          </p:nvPr>
        </p:nvSpPr>
        <p:spPr>
          <a:xfrm>
            <a:off x="4736037" y="2478247"/>
            <a:ext cx="3493800" cy="3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2"/>
              </a:buClr>
              <a:buSzPts val="1200"/>
              <a:buFont typeface="Staatliches"/>
              <a:buNone/>
              <a:defRPr sz="1400">
                <a:solidFill>
                  <a:schemeClr val="lt2"/>
                </a:solidFill>
                <a:latin typeface="Staatliches"/>
                <a:ea typeface="Staatliches"/>
                <a:cs typeface="Staatliches"/>
                <a:sym typeface="Staatliches"/>
              </a:defRPr>
            </a:lvl1pPr>
            <a:lvl2pPr lvl="1"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2pPr>
            <a:lvl3pPr lvl="2"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3pPr>
            <a:lvl4pPr lvl="3"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4pPr>
            <a:lvl5pPr lvl="4"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5pPr>
            <a:lvl6pPr lvl="5"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6pPr>
            <a:lvl7pPr lvl="6"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7pPr>
            <a:lvl8pPr lvl="7"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8pPr>
            <a:lvl9pPr lvl="8" rtl="0">
              <a:lnSpc>
                <a:spcPct val="100000"/>
              </a:lnSpc>
              <a:spcBef>
                <a:spcPts val="0"/>
              </a:spcBef>
              <a:spcAft>
                <a:spcPts val="0"/>
              </a:spcAft>
              <a:buClr>
                <a:schemeClr val="lt2"/>
              </a:buClr>
              <a:buSzPts val="1200"/>
              <a:buFont typeface="Staatliches"/>
              <a:buNone/>
              <a:defRPr sz="1200">
                <a:solidFill>
                  <a:schemeClr val="lt2"/>
                </a:solidFill>
                <a:latin typeface="Staatliches"/>
                <a:ea typeface="Staatliches"/>
                <a:cs typeface="Staatliches"/>
                <a:sym typeface="Staatliches"/>
              </a:defRPr>
            </a:lvl9pPr>
          </a:lstStyle>
          <a:p/>
        </p:txBody>
      </p:sp>
      <p:sp>
        <p:nvSpPr>
          <p:cNvPr id="91" name="Google Shape;91;p12"/>
          <p:cNvSpPr/>
          <p:nvPr/>
        </p:nvSpPr>
        <p:spPr>
          <a:xfrm>
            <a:off x="0" y="556000"/>
            <a:ext cx="1388700" cy="23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2"/>
          <p:cNvSpPr txBox="1"/>
          <p:nvPr>
            <p:ph type="ctrTitle"/>
          </p:nvPr>
        </p:nvSpPr>
        <p:spPr>
          <a:xfrm>
            <a:off x="948600" y="366800"/>
            <a:ext cx="55641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p:cSld name="CUSTOM_26_1_1_1_1">
    <p:bg>
      <p:bgPr>
        <a:solidFill>
          <a:srgbClr val="EFEFEF"/>
        </a:solidFill>
      </p:bgPr>
    </p:bg>
    <p:spTree>
      <p:nvGrpSpPr>
        <p:cNvPr id="93"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txBox="1"/>
          <p:nvPr>
            <p:ph type="ctrTitle"/>
          </p:nvPr>
        </p:nvSpPr>
        <p:spPr>
          <a:xfrm>
            <a:off x="948600" y="366800"/>
            <a:ext cx="55641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design 1">
  <p:cSld name="CUSTOM_26_1_1_1_1_2">
    <p:bg>
      <p:bgPr>
        <a:solidFill>
          <a:srgbClr val="EFEFEF"/>
        </a:solidFill>
      </p:bgPr>
    </p:bg>
    <p:spTree>
      <p:nvGrpSpPr>
        <p:cNvPr id="96"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txBox="1"/>
          <p:nvPr>
            <p:ph type="ctrTitle"/>
          </p:nvPr>
        </p:nvSpPr>
        <p:spPr>
          <a:xfrm flipH="1">
            <a:off x="930900" y="366803"/>
            <a:ext cx="7264500" cy="5040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hanks">
  <p:cSld name="CUSTOM_27_1">
    <p:bg>
      <p:bgPr>
        <a:solidFill>
          <a:srgbClr val="EFEFEF"/>
        </a:solidFill>
      </p:bgPr>
    </p:bg>
    <p:spTree>
      <p:nvGrpSpPr>
        <p:cNvPr id="99" name="Shape 99"/>
        <p:cNvGrpSpPr/>
        <p:nvPr/>
      </p:nvGrpSpPr>
      <p:grpSpPr>
        <a:xfrm>
          <a:off x="0" y="0"/>
          <a:ext cx="0" cy="0"/>
          <a:chOff x="0" y="0"/>
          <a:chExt cx="0" cy="0"/>
        </a:xfrm>
      </p:grpSpPr>
      <p:sp>
        <p:nvSpPr>
          <p:cNvPr id="100" name="Google Shape;100;p15"/>
          <p:cNvSpPr/>
          <p:nvPr/>
        </p:nvSpPr>
        <p:spPr>
          <a:xfrm flipH="1">
            <a:off x="-7075" y="-130931"/>
            <a:ext cx="9190500" cy="5280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5"/>
          <p:cNvSpPr txBox="1"/>
          <p:nvPr>
            <p:ph type="ctrTitle"/>
          </p:nvPr>
        </p:nvSpPr>
        <p:spPr>
          <a:xfrm>
            <a:off x="5502775" y="1410925"/>
            <a:ext cx="2597100" cy="11892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2pPr>
            <a:lvl3pPr lvl="2"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3pPr>
            <a:lvl4pPr lvl="3"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4pPr>
            <a:lvl5pPr lvl="4"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5pPr>
            <a:lvl6pPr lvl="5"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6pPr>
            <a:lvl7pPr lvl="6"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7pPr>
            <a:lvl8pPr lvl="7"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8pPr>
            <a:lvl9pPr lvl="8" rtl="0" algn="ctr">
              <a:spcBef>
                <a:spcPts val="0"/>
              </a:spcBef>
              <a:spcAft>
                <a:spcPts val="0"/>
              </a:spcAft>
              <a:buClr>
                <a:srgbClr val="62BCBE"/>
              </a:buClr>
              <a:buSzPts val="6000"/>
              <a:buFont typeface="Josefin Sans"/>
              <a:buNone/>
              <a:defRPr b="1" sz="6000">
                <a:solidFill>
                  <a:srgbClr val="62BCBE"/>
                </a:solidFill>
                <a:latin typeface="Josefin Sans"/>
                <a:ea typeface="Josefin Sans"/>
                <a:cs typeface="Josefin Sans"/>
                <a:sym typeface="Josefin Sans"/>
              </a:defRPr>
            </a:lvl9pPr>
          </a:lstStyle>
          <a:p/>
        </p:txBody>
      </p:sp>
      <p:sp>
        <p:nvSpPr>
          <p:cNvPr id="102" name="Google Shape;102;p15"/>
          <p:cNvSpPr txBox="1"/>
          <p:nvPr>
            <p:ph idx="1" type="subTitle"/>
          </p:nvPr>
        </p:nvSpPr>
        <p:spPr>
          <a:xfrm>
            <a:off x="5502775" y="2438625"/>
            <a:ext cx="2677800" cy="139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100"/>
              <a:buFont typeface="Fira Sans Condensed ExtraLight"/>
              <a:buNone/>
              <a:defRPr/>
            </a:lvl1pPr>
            <a:lvl2pPr lvl="1"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2pPr>
            <a:lvl3pPr lvl="2"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3pPr>
            <a:lvl4pPr lvl="3"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4pPr>
            <a:lvl5pPr lvl="4"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5pPr>
            <a:lvl6pPr lvl="5"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6pPr>
            <a:lvl7pPr lvl="6"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7pPr>
            <a:lvl8pPr lvl="7"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8pPr>
            <a:lvl9pPr lvl="8" rtl="0" algn="r">
              <a:lnSpc>
                <a:spcPct val="100000"/>
              </a:lnSpc>
              <a:spcBef>
                <a:spcPts val="0"/>
              </a:spcBef>
              <a:spcAft>
                <a:spcPts val="0"/>
              </a:spcAft>
              <a:buSzPts val="2800"/>
              <a:buFont typeface="Fira Sans Condensed ExtraLight"/>
              <a:buNone/>
              <a:defRPr sz="2800">
                <a:latin typeface="Fira Sans Condensed ExtraLight"/>
                <a:ea typeface="Fira Sans Condensed ExtraLight"/>
                <a:cs typeface="Fira Sans Condensed ExtraLight"/>
                <a:sym typeface="Fira Sans Condensed ExtraLight"/>
              </a:defRPr>
            </a:lvl9pPr>
          </a:lstStyle>
          <a:p/>
        </p:txBody>
      </p:sp>
      <p:sp>
        <p:nvSpPr>
          <p:cNvPr id="103" name="Google Shape;103;p15"/>
          <p:cNvSpPr txBox="1"/>
          <p:nvPr/>
        </p:nvSpPr>
        <p:spPr>
          <a:xfrm>
            <a:off x="5502775" y="4090950"/>
            <a:ext cx="2946900" cy="85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900">
                <a:solidFill>
                  <a:srgbClr val="FFFFFF"/>
                </a:solidFill>
                <a:latin typeface="Dosis"/>
                <a:ea typeface="Dosis"/>
                <a:cs typeface="Dosis"/>
                <a:sym typeface="Dosis"/>
              </a:rPr>
              <a:t>CREDITS: This presentation template was created by </a:t>
            </a:r>
            <a:r>
              <a:rPr b="1" lang="en" sz="900">
                <a:solidFill>
                  <a:srgbClr val="FFFFFF"/>
                </a:solidFill>
                <a:uFill>
                  <a:noFill/>
                </a:uFill>
                <a:latin typeface="Dosis"/>
                <a:ea typeface="Dosis"/>
                <a:cs typeface="Dosis"/>
                <a:sym typeface="Dosis"/>
                <a:hlinkClick r:id="rId2"/>
              </a:rPr>
              <a:t>Slidesgo</a:t>
            </a:r>
            <a:r>
              <a:rPr lang="en" sz="900">
                <a:solidFill>
                  <a:srgbClr val="FFFFFF"/>
                </a:solidFill>
                <a:latin typeface="Dosis"/>
                <a:ea typeface="Dosis"/>
                <a:cs typeface="Dosis"/>
                <a:sym typeface="Dosis"/>
              </a:rPr>
              <a:t>, including icons by </a:t>
            </a:r>
            <a:r>
              <a:rPr b="1" lang="en" sz="900">
                <a:solidFill>
                  <a:srgbClr val="FFFFFF"/>
                </a:solidFill>
                <a:uFill>
                  <a:noFill/>
                </a:uFill>
                <a:latin typeface="Dosis"/>
                <a:ea typeface="Dosis"/>
                <a:cs typeface="Dosis"/>
                <a:sym typeface="Dosis"/>
                <a:hlinkClick r:id="rId3"/>
              </a:rPr>
              <a:t>Flaticon</a:t>
            </a:r>
            <a:r>
              <a:rPr lang="en" sz="900">
                <a:solidFill>
                  <a:srgbClr val="FFFFFF"/>
                </a:solidFill>
                <a:latin typeface="Dosis"/>
                <a:ea typeface="Dosis"/>
                <a:cs typeface="Dosis"/>
                <a:sym typeface="Dosis"/>
              </a:rPr>
              <a:t>, and infographics &amp; images by </a:t>
            </a:r>
            <a:r>
              <a:rPr b="1" lang="en" sz="900">
                <a:solidFill>
                  <a:srgbClr val="FFFFFF"/>
                </a:solidFill>
                <a:uFill>
                  <a:noFill/>
                </a:uFill>
                <a:latin typeface="Dosis"/>
                <a:ea typeface="Dosis"/>
                <a:cs typeface="Dosis"/>
                <a:sym typeface="Dosis"/>
                <a:hlinkClick r:id="rId4"/>
              </a:rPr>
              <a:t>Freepik</a:t>
            </a:r>
            <a:r>
              <a:rPr lang="en" sz="900">
                <a:solidFill>
                  <a:srgbClr val="FFFFFF"/>
                </a:solidFill>
                <a:latin typeface="Dosis"/>
                <a:ea typeface="Dosis"/>
                <a:cs typeface="Dosis"/>
                <a:sym typeface="Dosis"/>
              </a:rPr>
              <a:t>. </a:t>
            </a:r>
            <a:endParaRPr sz="900">
              <a:solidFill>
                <a:srgbClr val="FFFFFF"/>
              </a:solidFill>
              <a:latin typeface="Dosis"/>
              <a:ea typeface="Dosis"/>
              <a:cs typeface="Dosis"/>
              <a:sym typeface="Dosi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p:cSld name="CUSTOM_27_1_1">
    <p:bg>
      <p:bgPr>
        <a:solidFill>
          <a:srgbClr val="EFEFEF"/>
        </a:solidFill>
      </p:bgPr>
    </p:bg>
    <p:spTree>
      <p:nvGrpSpPr>
        <p:cNvPr id="104" name="Shape 104"/>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ackground 1">
  <p:cSld name="CUSTOM_27_1_1_1">
    <p:bg>
      <p:bgPr>
        <a:solidFill>
          <a:schemeClr val="lt2"/>
        </a:solidFill>
      </p:bgPr>
    </p:bg>
    <p:spTree>
      <p:nvGrpSpPr>
        <p:cNvPr id="105" name="Shape 10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bg>
      <p:bgPr>
        <a:noFill/>
      </p:bgPr>
    </p:bg>
    <p:spTree>
      <p:nvGrpSpPr>
        <p:cNvPr id="106" name="Shape 106"/>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10" name="Shape 1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p:cSld name="CUSTOM_28">
    <p:spTree>
      <p:nvGrpSpPr>
        <p:cNvPr id="12" name="Shape 12"/>
        <p:cNvGrpSpPr/>
        <p:nvPr/>
      </p:nvGrpSpPr>
      <p:grpSpPr>
        <a:xfrm>
          <a:off x="0" y="0"/>
          <a:ext cx="0" cy="0"/>
          <a:chOff x="0" y="0"/>
          <a:chExt cx="0" cy="0"/>
        </a:xfrm>
      </p:grpSpPr>
      <p:sp>
        <p:nvSpPr>
          <p:cNvPr id="13" name="Google Shape;13;p3"/>
          <p:cNvSpPr txBox="1"/>
          <p:nvPr>
            <p:ph idx="1" type="subTitle"/>
          </p:nvPr>
        </p:nvSpPr>
        <p:spPr>
          <a:xfrm>
            <a:off x="856200" y="1115677"/>
            <a:ext cx="7670400" cy="3416400"/>
          </a:xfrm>
          <a:prstGeom prst="rect">
            <a:avLst/>
          </a:prstGeom>
          <a:noFill/>
        </p:spPr>
        <p:txBody>
          <a:bodyPr anchorCtr="0" anchor="t" bIns="91425" lIns="91425" spcFirstLastPara="1" rIns="91425" wrap="square" tIns="91425">
            <a:noAutofit/>
          </a:bodyPr>
          <a:lstStyle>
            <a:lvl1pPr lvl="0" rtl="0">
              <a:spcBef>
                <a:spcPts val="0"/>
              </a:spcBef>
              <a:spcAft>
                <a:spcPts val="0"/>
              </a:spcAft>
              <a:buClr>
                <a:srgbClr val="20293B"/>
              </a:buClr>
              <a:buSzPts val="1000"/>
              <a:buFont typeface="Abel"/>
              <a:buChar char="●"/>
              <a:defRPr>
                <a:solidFill>
                  <a:srgbClr val="EFEFEF"/>
                </a:solidFill>
                <a:latin typeface="Abel"/>
                <a:ea typeface="Abel"/>
                <a:cs typeface="Abel"/>
                <a:sym typeface="Abel"/>
              </a:defRPr>
            </a:lvl1pPr>
            <a:lvl2pPr lvl="1"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2pPr>
            <a:lvl3pPr lvl="2"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3pPr>
            <a:lvl4pPr lvl="3"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4pPr>
            <a:lvl5pPr lvl="4"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5pPr>
            <a:lvl6pPr lvl="5"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6pPr>
            <a:lvl7pPr lvl="6"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7pPr>
            <a:lvl8pPr lvl="7"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8pPr>
            <a:lvl9pPr lvl="8" rtl="0">
              <a:lnSpc>
                <a:spcPct val="100000"/>
              </a:lnSpc>
              <a:spcBef>
                <a:spcPts val="0"/>
              </a:spcBef>
              <a:spcAft>
                <a:spcPts val="0"/>
              </a:spcAft>
              <a:buClr>
                <a:srgbClr val="20293B"/>
              </a:buClr>
              <a:buSzPts val="1400"/>
              <a:buFont typeface="Arial"/>
              <a:buChar char="■"/>
              <a:defRPr sz="2800">
                <a:latin typeface="Fira Sans Condensed ExtraLight"/>
                <a:ea typeface="Fira Sans Condensed ExtraLight"/>
                <a:cs typeface="Fira Sans Condensed ExtraLight"/>
                <a:sym typeface="Fira Sans Condensed ExtraLight"/>
              </a:defRPr>
            </a:lvl9pPr>
          </a:lstStyle>
          <a:p/>
        </p:txBody>
      </p:sp>
      <p:sp>
        <p:nvSpPr>
          <p:cNvPr id="14" name="Google Shape;14;p3"/>
          <p:cNvSpPr/>
          <p:nvPr/>
        </p:nvSpPr>
        <p:spPr>
          <a:xfrm>
            <a:off x="0" y="556000"/>
            <a:ext cx="1388700" cy="237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15" name="Google Shape;15;p3"/>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Clr>
                <a:srgbClr val="FFFFFF"/>
              </a:buClr>
              <a:buSzPts val="2400"/>
              <a:buNone/>
              <a:defRPr>
                <a:solidFill>
                  <a:srgbClr val="FFFFFF"/>
                </a:solidFill>
              </a:defRPr>
            </a:lvl1pPr>
            <a:lvl2pPr lvl="1"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2pPr>
            <a:lvl3pPr lvl="2"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3pPr>
            <a:lvl4pPr lvl="3"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4pPr>
            <a:lvl5pPr lvl="4"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5pPr>
            <a:lvl6pPr lvl="5"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6pPr>
            <a:lvl7pPr lvl="6"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7pPr>
            <a:lvl8pPr lvl="7"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8pPr>
            <a:lvl9pPr lvl="8" rtl="0">
              <a:spcBef>
                <a:spcPts val="0"/>
              </a:spcBef>
              <a:spcAft>
                <a:spcPts val="0"/>
              </a:spcAft>
              <a:buClr>
                <a:srgbClr val="FFFFFF"/>
              </a:buClr>
              <a:buSzPts val="2400"/>
              <a:buFont typeface="Josefin Sans"/>
              <a:buNone/>
              <a:defRPr b="1" sz="2400">
                <a:solidFill>
                  <a:srgbClr val="FFFFFF"/>
                </a:solidFill>
                <a:latin typeface="Josefin Sans"/>
                <a:ea typeface="Josefin Sans"/>
                <a:cs typeface="Josefin Sans"/>
                <a:sym typeface="Josefin Sans"/>
              </a:defRPr>
            </a:lvl9pPr>
          </a:lstStyle>
          <a:p/>
        </p:txBody>
      </p:sp>
    </p:spTree>
  </p:cSld>
  <p:clrMapOvr>
    <a:masterClrMapping/>
  </p:clrMapOvr>
  <p:extLst>
    <p:ext uri="{DCECCB84-F9BA-43D5-87BE-67443E8EF086}">
      <p15:sldGuideLst>
        <p15:guide id="1" orient="horz" pos="340">
          <p15:clr>
            <a:srgbClr val="FA7B17"/>
          </p15:clr>
        </p15:guide>
        <p15:guide id="2" pos="45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CUSTOM_12">
    <p:bg>
      <p:bgPr>
        <a:solidFill>
          <a:srgbClr val="EFEFEF"/>
        </a:solidFill>
      </p:bgPr>
    </p:bg>
    <p:spTree>
      <p:nvGrpSpPr>
        <p:cNvPr id="16" name="Shape 16"/>
        <p:cNvGrpSpPr/>
        <p:nvPr/>
      </p:nvGrpSpPr>
      <p:grpSpPr>
        <a:xfrm>
          <a:off x="0" y="0"/>
          <a:ext cx="0" cy="0"/>
          <a:chOff x="0" y="0"/>
          <a:chExt cx="0" cy="0"/>
        </a:xfrm>
      </p:grpSpPr>
      <p:sp>
        <p:nvSpPr>
          <p:cNvPr id="17" name="Google Shape;17;p4"/>
          <p:cNvSpPr/>
          <p:nvPr/>
        </p:nvSpPr>
        <p:spPr>
          <a:xfrm flipH="1" rot="10800000">
            <a:off x="-7075" y="-137525"/>
            <a:ext cx="9190500" cy="5280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4"/>
          <p:cNvSpPr txBox="1"/>
          <p:nvPr>
            <p:ph idx="1" type="subTitle"/>
          </p:nvPr>
        </p:nvSpPr>
        <p:spPr>
          <a:xfrm>
            <a:off x="6843750" y="3742225"/>
            <a:ext cx="23001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19" name="Google Shape;19;p4"/>
          <p:cNvSpPr txBox="1"/>
          <p:nvPr>
            <p:ph idx="2" type="subTitle"/>
          </p:nvPr>
        </p:nvSpPr>
        <p:spPr>
          <a:xfrm>
            <a:off x="6843750" y="2380050"/>
            <a:ext cx="15735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0" name="Google Shape;20;p4"/>
          <p:cNvSpPr txBox="1"/>
          <p:nvPr>
            <p:ph idx="3" type="subTitle"/>
          </p:nvPr>
        </p:nvSpPr>
        <p:spPr>
          <a:xfrm>
            <a:off x="4208063" y="579250"/>
            <a:ext cx="13944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1" name="Google Shape;21;p4"/>
          <p:cNvSpPr txBox="1"/>
          <p:nvPr>
            <p:ph idx="4" type="subTitle"/>
          </p:nvPr>
        </p:nvSpPr>
        <p:spPr>
          <a:xfrm>
            <a:off x="1555799" y="579250"/>
            <a:ext cx="14775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2" name="Google Shape;22;p4"/>
          <p:cNvSpPr txBox="1"/>
          <p:nvPr>
            <p:ph idx="5" type="subTitle"/>
          </p:nvPr>
        </p:nvSpPr>
        <p:spPr>
          <a:xfrm>
            <a:off x="4199651" y="3742224"/>
            <a:ext cx="13449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3" name="Google Shape;23;p4"/>
          <p:cNvSpPr txBox="1"/>
          <p:nvPr>
            <p:ph idx="6" type="subTitle"/>
          </p:nvPr>
        </p:nvSpPr>
        <p:spPr>
          <a:xfrm>
            <a:off x="1555800" y="1969950"/>
            <a:ext cx="2816400" cy="572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accent3"/>
              </a:buClr>
              <a:buSzPts val="1800"/>
              <a:buFont typeface="Squada One"/>
              <a:buNone/>
              <a:defRPr sz="1800">
                <a:solidFill>
                  <a:schemeClr val="accent3"/>
                </a:solidFill>
                <a:latin typeface="Staatliches"/>
                <a:ea typeface="Staatliches"/>
                <a:cs typeface="Staatliches"/>
                <a:sym typeface="Staatliches"/>
              </a:defRPr>
            </a:lvl1pPr>
            <a:lvl2pPr lvl="1"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2pPr>
            <a:lvl3pPr lvl="2"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3pPr>
            <a:lvl4pPr lvl="3"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4pPr>
            <a:lvl5pPr lvl="4"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5pPr>
            <a:lvl6pPr lvl="5"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6pPr>
            <a:lvl7pPr lvl="6"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7pPr>
            <a:lvl8pPr lvl="7"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8pPr>
            <a:lvl9pPr lvl="8" rtl="0">
              <a:lnSpc>
                <a:spcPct val="100000"/>
              </a:lnSpc>
              <a:spcBef>
                <a:spcPts val="0"/>
              </a:spcBef>
              <a:spcAft>
                <a:spcPts val="0"/>
              </a:spcAft>
              <a:buClr>
                <a:schemeClr val="accent3"/>
              </a:buClr>
              <a:buSzPts val="1800"/>
              <a:buFont typeface="Squada One"/>
              <a:buNone/>
              <a:defRPr sz="1800">
                <a:solidFill>
                  <a:schemeClr val="accent3"/>
                </a:solidFill>
                <a:latin typeface="Squada One"/>
                <a:ea typeface="Squada One"/>
                <a:cs typeface="Squada One"/>
                <a:sym typeface="Squada One"/>
              </a:defRPr>
            </a:lvl9pPr>
          </a:lstStyle>
          <a:p/>
        </p:txBody>
      </p:sp>
      <p:sp>
        <p:nvSpPr>
          <p:cNvPr id="24" name="Google Shape;24;p4"/>
          <p:cNvSpPr txBox="1"/>
          <p:nvPr>
            <p:ph idx="7" type="subTitle"/>
          </p:nvPr>
        </p:nvSpPr>
        <p:spPr>
          <a:xfrm>
            <a:off x="1410724" y="987775"/>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5" name="Google Shape;25;p4"/>
          <p:cNvSpPr txBox="1"/>
          <p:nvPr>
            <p:ph idx="8" type="subTitle"/>
          </p:nvPr>
        </p:nvSpPr>
        <p:spPr>
          <a:xfrm>
            <a:off x="4199651" y="4148741"/>
            <a:ext cx="15735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solidFill>
                  <a:schemeClr val="lt2"/>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6" name="Google Shape;26;p4"/>
          <p:cNvSpPr txBox="1"/>
          <p:nvPr>
            <p:ph idx="9" type="subTitle"/>
          </p:nvPr>
        </p:nvSpPr>
        <p:spPr>
          <a:xfrm>
            <a:off x="1410724" y="2380873"/>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7" name="Google Shape;27;p4"/>
          <p:cNvSpPr txBox="1"/>
          <p:nvPr>
            <p:ph idx="13" type="subTitle"/>
          </p:nvPr>
        </p:nvSpPr>
        <p:spPr>
          <a:xfrm>
            <a:off x="4208074" y="987775"/>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8" name="Google Shape;28;p4"/>
          <p:cNvSpPr txBox="1"/>
          <p:nvPr>
            <p:ph idx="14" type="subTitle"/>
          </p:nvPr>
        </p:nvSpPr>
        <p:spPr>
          <a:xfrm>
            <a:off x="6843751" y="4148741"/>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solidFill>
                  <a:schemeClr val="lt2"/>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29" name="Google Shape;29;p4"/>
          <p:cNvSpPr txBox="1"/>
          <p:nvPr>
            <p:ph idx="15" type="subTitle"/>
          </p:nvPr>
        </p:nvSpPr>
        <p:spPr>
          <a:xfrm>
            <a:off x="6843751" y="2790941"/>
            <a:ext cx="1665600" cy="572400"/>
          </a:xfrm>
          <a:prstGeom prst="rect">
            <a:avLst/>
          </a:prstGeom>
        </p:spPr>
        <p:txBody>
          <a:bodyPr anchorCtr="0" anchor="t" bIns="91425" lIns="91425" spcFirstLastPara="1" rIns="91425" wrap="square" tIns="91425">
            <a:noAutofit/>
          </a:bodyPr>
          <a:lstStyle>
            <a:lvl1pPr lvl="0" rtl="0">
              <a:spcBef>
                <a:spcPts val="0"/>
              </a:spcBef>
              <a:spcAft>
                <a:spcPts val="0"/>
              </a:spcAft>
              <a:buSzPts val="1000"/>
              <a:buNone/>
              <a:defRPr sz="1200">
                <a:solidFill>
                  <a:schemeClr val="lt2"/>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30" name="Google Shape;30;p4"/>
          <p:cNvSpPr txBox="1"/>
          <p:nvPr>
            <p:ph hasCustomPrompt="1" type="title"/>
          </p:nvPr>
        </p:nvSpPr>
        <p:spPr>
          <a:xfrm>
            <a:off x="771300" y="483494"/>
            <a:ext cx="8043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1" name="Google Shape;31;p4"/>
          <p:cNvSpPr txBox="1"/>
          <p:nvPr>
            <p:ph hasCustomPrompt="1" idx="16" type="title"/>
          </p:nvPr>
        </p:nvSpPr>
        <p:spPr>
          <a:xfrm>
            <a:off x="2988898" y="3646354"/>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2" name="Google Shape;32;p4"/>
          <p:cNvSpPr txBox="1"/>
          <p:nvPr>
            <p:ph hasCustomPrompt="1" idx="17" type="title"/>
          </p:nvPr>
        </p:nvSpPr>
        <p:spPr>
          <a:xfrm>
            <a:off x="719999" y="1886125"/>
            <a:ext cx="855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3" name="Google Shape;33;p4"/>
          <p:cNvSpPr txBox="1"/>
          <p:nvPr>
            <p:ph hasCustomPrompt="1" idx="18" type="title"/>
          </p:nvPr>
        </p:nvSpPr>
        <p:spPr>
          <a:xfrm>
            <a:off x="3352282" y="483494"/>
            <a:ext cx="8556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4" name="Google Shape;34;p4"/>
          <p:cNvSpPr txBox="1"/>
          <p:nvPr>
            <p:ph hasCustomPrompt="1" idx="19" type="title"/>
          </p:nvPr>
        </p:nvSpPr>
        <p:spPr>
          <a:xfrm>
            <a:off x="5632779" y="3646354"/>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
        <p:nvSpPr>
          <p:cNvPr id="35" name="Google Shape;35;p4"/>
          <p:cNvSpPr txBox="1"/>
          <p:nvPr>
            <p:ph hasCustomPrompt="1" idx="20" type="title"/>
          </p:nvPr>
        </p:nvSpPr>
        <p:spPr>
          <a:xfrm>
            <a:off x="5651354" y="2283003"/>
            <a:ext cx="1212000" cy="577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5000"/>
            </a:lvl1pPr>
            <a:lvl2pPr lvl="1"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2pPr>
            <a:lvl3pPr lvl="2"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3pPr>
            <a:lvl4pPr lvl="3"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4pPr>
            <a:lvl5pPr lvl="4"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5pPr>
            <a:lvl6pPr lvl="5"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6pPr>
            <a:lvl7pPr lvl="6"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7pPr>
            <a:lvl8pPr lvl="7"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8pPr>
            <a:lvl9pPr lvl="8" rtl="0" algn="r">
              <a:spcBef>
                <a:spcPts val="0"/>
              </a:spcBef>
              <a:spcAft>
                <a:spcPts val="0"/>
              </a:spcAft>
              <a:buSzPts val="6000"/>
              <a:buFont typeface="Fira Sans Extra Condensed Medium"/>
              <a:buNone/>
              <a:defRPr sz="60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1">
  <p:cSld name="CUSTOM_13">
    <p:bg>
      <p:bgPr>
        <a:solidFill>
          <a:srgbClr val="EFEFEF"/>
        </a:solidFill>
      </p:bgPr>
    </p:bg>
    <p:spTree>
      <p:nvGrpSpPr>
        <p:cNvPr id="36"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38" name="Google Shape;38;p5"/>
          <p:cNvSpPr txBox="1"/>
          <p:nvPr>
            <p:ph type="title"/>
          </p:nvPr>
        </p:nvSpPr>
        <p:spPr>
          <a:xfrm>
            <a:off x="856197" y="1666525"/>
            <a:ext cx="2376300" cy="896700"/>
          </a:xfrm>
          <a:prstGeom prst="rect">
            <a:avLst/>
          </a:prstGeom>
        </p:spPr>
        <p:txBody>
          <a:bodyPr anchorCtr="0" anchor="b"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Clr>
                <a:srgbClr val="434343"/>
              </a:buClr>
              <a:buSzPts val="2800"/>
              <a:buNone/>
              <a:defRPr>
                <a:solidFill>
                  <a:srgbClr val="434343"/>
                </a:solidFill>
              </a:defRPr>
            </a:lvl2pPr>
            <a:lvl3pPr lvl="2" rtl="0">
              <a:spcBef>
                <a:spcPts val="0"/>
              </a:spcBef>
              <a:spcAft>
                <a:spcPts val="0"/>
              </a:spcAft>
              <a:buClr>
                <a:srgbClr val="434343"/>
              </a:buClr>
              <a:buSzPts val="2800"/>
              <a:buNone/>
              <a:defRPr>
                <a:solidFill>
                  <a:srgbClr val="434343"/>
                </a:solidFill>
              </a:defRPr>
            </a:lvl3pPr>
            <a:lvl4pPr lvl="3" rtl="0">
              <a:spcBef>
                <a:spcPts val="0"/>
              </a:spcBef>
              <a:spcAft>
                <a:spcPts val="0"/>
              </a:spcAft>
              <a:buClr>
                <a:srgbClr val="434343"/>
              </a:buClr>
              <a:buSzPts val="2800"/>
              <a:buNone/>
              <a:defRPr>
                <a:solidFill>
                  <a:srgbClr val="434343"/>
                </a:solidFill>
              </a:defRPr>
            </a:lvl4pPr>
            <a:lvl5pPr lvl="4" rtl="0">
              <a:spcBef>
                <a:spcPts val="0"/>
              </a:spcBef>
              <a:spcAft>
                <a:spcPts val="0"/>
              </a:spcAft>
              <a:buClr>
                <a:srgbClr val="434343"/>
              </a:buClr>
              <a:buSzPts val="2800"/>
              <a:buNone/>
              <a:defRPr>
                <a:solidFill>
                  <a:srgbClr val="434343"/>
                </a:solidFill>
              </a:defRPr>
            </a:lvl5pPr>
            <a:lvl6pPr lvl="5" rtl="0">
              <a:spcBef>
                <a:spcPts val="0"/>
              </a:spcBef>
              <a:spcAft>
                <a:spcPts val="0"/>
              </a:spcAft>
              <a:buClr>
                <a:srgbClr val="434343"/>
              </a:buClr>
              <a:buSzPts val="2800"/>
              <a:buNone/>
              <a:defRPr>
                <a:solidFill>
                  <a:srgbClr val="434343"/>
                </a:solidFill>
              </a:defRPr>
            </a:lvl6pPr>
            <a:lvl7pPr lvl="6" rtl="0">
              <a:spcBef>
                <a:spcPts val="0"/>
              </a:spcBef>
              <a:spcAft>
                <a:spcPts val="0"/>
              </a:spcAft>
              <a:buClr>
                <a:srgbClr val="434343"/>
              </a:buClr>
              <a:buSzPts val="2800"/>
              <a:buNone/>
              <a:defRPr>
                <a:solidFill>
                  <a:srgbClr val="434343"/>
                </a:solidFill>
              </a:defRPr>
            </a:lvl7pPr>
            <a:lvl8pPr lvl="7" rtl="0">
              <a:spcBef>
                <a:spcPts val="0"/>
              </a:spcBef>
              <a:spcAft>
                <a:spcPts val="0"/>
              </a:spcAft>
              <a:buClr>
                <a:srgbClr val="434343"/>
              </a:buClr>
              <a:buSzPts val="2800"/>
              <a:buNone/>
              <a:defRPr>
                <a:solidFill>
                  <a:srgbClr val="434343"/>
                </a:solidFill>
              </a:defRPr>
            </a:lvl8pPr>
            <a:lvl9pPr lvl="8" rtl="0">
              <a:spcBef>
                <a:spcPts val="0"/>
              </a:spcBef>
              <a:spcAft>
                <a:spcPts val="0"/>
              </a:spcAft>
              <a:buClr>
                <a:srgbClr val="434343"/>
              </a:buClr>
              <a:buSzPts val="2800"/>
              <a:buNone/>
              <a:defRPr>
                <a:solidFill>
                  <a:srgbClr val="434343"/>
                </a:solidFill>
              </a:defRPr>
            </a:lvl9pPr>
          </a:lstStyle>
          <a:p/>
        </p:txBody>
      </p:sp>
      <p:sp>
        <p:nvSpPr>
          <p:cNvPr id="39" name="Google Shape;39;p5"/>
          <p:cNvSpPr txBox="1"/>
          <p:nvPr>
            <p:ph idx="1" type="subTitle"/>
          </p:nvPr>
        </p:nvSpPr>
        <p:spPr>
          <a:xfrm flipH="1">
            <a:off x="856195" y="2760775"/>
            <a:ext cx="3068700" cy="117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100"/>
              <a:buNone/>
              <a:defRPr sz="1200">
                <a:solidFill>
                  <a:srgbClr val="5B3C43"/>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p:txBody>
      </p:sp>
      <p:sp>
        <p:nvSpPr>
          <p:cNvPr id="40" name="Google Shape;40;p5"/>
          <p:cNvSpPr/>
          <p:nvPr/>
        </p:nvSpPr>
        <p:spPr>
          <a:xfrm flipH="1">
            <a:off x="6648725" y="3686950"/>
            <a:ext cx="2534700" cy="1456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lumns">
  <p:cSld name="CUSTOM_14_1">
    <p:bg>
      <p:bgPr>
        <a:solidFill>
          <a:srgbClr val="EFEFEF"/>
        </a:solidFill>
      </p:bgPr>
    </p:bg>
    <p:spTree>
      <p:nvGrpSpPr>
        <p:cNvPr id="41" name="Shape 41"/>
        <p:cNvGrpSpPr/>
        <p:nvPr/>
      </p:nvGrpSpPr>
      <p:grpSpPr>
        <a:xfrm>
          <a:off x="0" y="0"/>
          <a:ext cx="0" cy="0"/>
          <a:chOff x="0" y="0"/>
          <a:chExt cx="0" cy="0"/>
        </a:xfrm>
      </p:grpSpPr>
      <p:sp>
        <p:nvSpPr>
          <p:cNvPr id="42" name="Google Shape;42;p6"/>
          <p:cNvSpPr/>
          <p:nvPr/>
        </p:nvSpPr>
        <p:spPr>
          <a:xfrm>
            <a:off x="0" y="556000"/>
            <a:ext cx="1388700" cy="237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6"/>
          <p:cNvSpPr txBox="1"/>
          <p:nvPr>
            <p:ph idx="1" type="subTitle"/>
          </p:nvPr>
        </p:nvSpPr>
        <p:spPr>
          <a:xfrm>
            <a:off x="5207350" y="3796621"/>
            <a:ext cx="2385000" cy="30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p:txBody>
      </p:sp>
      <p:sp>
        <p:nvSpPr>
          <p:cNvPr id="44" name="Google Shape;44;p6"/>
          <p:cNvSpPr txBox="1"/>
          <p:nvPr>
            <p:ph idx="2" type="subTitle"/>
          </p:nvPr>
        </p:nvSpPr>
        <p:spPr>
          <a:xfrm>
            <a:off x="5207350" y="1957850"/>
            <a:ext cx="2385000" cy="26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p:txBody>
      </p:sp>
      <p:sp>
        <p:nvSpPr>
          <p:cNvPr id="45" name="Google Shape;45;p6"/>
          <p:cNvSpPr txBox="1"/>
          <p:nvPr>
            <p:ph idx="3" type="subTitle"/>
          </p:nvPr>
        </p:nvSpPr>
        <p:spPr>
          <a:xfrm>
            <a:off x="5207350" y="21184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p:txBody>
      </p:sp>
      <p:sp>
        <p:nvSpPr>
          <p:cNvPr id="46" name="Google Shape;46;p6"/>
          <p:cNvSpPr txBox="1"/>
          <p:nvPr>
            <p:ph idx="4" type="subTitle"/>
          </p:nvPr>
        </p:nvSpPr>
        <p:spPr>
          <a:xfrm>
            <a:off x="5207350" y="39773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p:txBody>
      </p:sp>
      <p:sp>
        <p:nvSpPr>
          <p:cNvPr id="47" name="Google Shape;47;p6"/>
          <p:cNvSpPr/>
          <p:nvPr/>
        </p:nvSpPr>
        <p:spPr>
          <a:xfrm>
            <a:off x="0" y="3687000"/>
            <a:ext cx="1637400" cy="1456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2400"/>
              <a:buNone/>
              <a:defRPr/>
            </a:lvl1pPr>
            <a:lvl2pPr lvl="1"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b="1" sz="2400">
                <a:solidFill>
                  <a:srgbClr val="62BCBE"/>
                </a:solidFill>
                <a:latin typeface="Josefin Sans"/>
                <a:ea typeface="Josefin Sans"/>
                <a:cs typeface="Josefin Sans"/>
                <a:sym typeface="Josefin Sans"/>
              </a:defRPr>
            </a:lvl9pPr>
          </a:lstStyle>
          <a:p/>
        </p:txBody>
      </p:sp>
      <p:sp>
        <p:nvSpPr>
          <p:cNvPr id="49" name="Google Shape;49;p6"/>
          <p:cNvSpPr txBox="1"/>
          <p:nvPr>
            <p:ph idx="5" type="subTitle"/>
          </p:nvPr>
        </p:nvSpPr>
        <p:spPr>
          <a:xfrm>
            <a:off x="1455675" y="3796625"/>
            <a:ext cx="2661600" cy="300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p:txBody>
      </p:sp>
      <p:sp>
        <p:nvSpPr>
          <p:cNvPr id="50" name="Google Shape;50;p6"/>
          <p:cNvSpPr txBox="1"/>
          <p:nvPr>
            <p:ph idx="6" type="subTitle"/>
          </p:nvPr>
        </p:nvSpPr>
        <p:spPr>
          <a:xfrm>
            <a:off x="1455675" y="1957850"/>
            <a:ext cx="2385000" cy="264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None/>
              <a:defRPr sz="1800">
                <a:solidFill>
                  <a:schemeClr val="accent3"/>
                </a:solidFill>
                <a:latin typeface="Staatliches"/>
                <a:ea typeface="Staatliches"/>
                <a:cs typeface="Staatliches"/>
                <a:sym typeface="Staatliches"/>
              </a:defRPr>
            </a:lvl1pPr>
            <a:lvl2pPr lvl="1" rtl="0">
              <a:lnSpc>
                <a:spcPct val="100000"/>
              </a:lnSpc>
              <a:spcBef>
                <a:spcPts val="1600"/>
              </a:spcBef>
              <a:spcAft>
                <a:spcPts val="0"/>
              </a:spcAft>
              <a:buNone/>
              <a:defRPr sz="1800">
                <a:solidFill>
                  <a:schemeClr val="accent3"/>
                </a:solidFill>
                <a:latin typeface="Staatliches"/>
                <a:ea typeface="Staatliches"/>
                <a:cs typeface="Staatliches"/>
                <a:sym typeface="Staatliches"/>
              </a:defRPr>
            </a:lvl2pPr>
            <a:lvl3pPr lvl="2" rtl="0">
              <a:lnSpc>
                <a:spcPct val="100000"/>
              </a:lnSpc>
              <a:spcBef>
                <a:spcPts val="1600"/>
              </a:spcBef>
              <a:spcAft>
                <a:spcPts val="0"/>
              </a:spcAft>
              <a:buNone/>
              <a:defRPr sz="1800">
                <a:solidFill>
                  <a:schemeClr val="accent3"/>
                </a:solidFill>
                <a:latin typeface="Staatliches"/>
                <a:ea typeface="Staatliches"/>
                <a:cs typeface="Staatliches"/>
                <a:sym typeface="Staatliches"/>
              </a:defRPr>
            </a:lvl3pPr>
            <a:lvl4pPr lvl="3" rtl="0">
              <a:lnSpc>
                <a:spcPct val="100000"/>
              </a:lnSpc>
              <a:spcBef>
                <a:spcPts val="1600"/>
              </a:spcBef>
              <a:spcAft>
                <a:spcPts val="0"/>
              </a:spcAft>
              <a:buNone/>
              <a:defRPr sz="1800">
                <a:solidFill>
                  <a:schemeClr val="accent3"/>
                </a:solidFill>
                <a:latin typeface="Staatliches"/>
                <a:ea typeface="Staatliches"/>
                <a:cs typeface="Staatliches"/>
                <a:sym typeface="Staatliches"/>
              </a:defRPr>
            </a:lvl4pPr>
            <a:lvl5pPr lvl="4" rtl="0">
              <a:lnSpc>
                <a:spcPct val="100000"/>
              </a:lnSpc>
              <a:spcBef>
                <a:spcPts val="1600"/>
              </a:spcBef>
              <a:spcAft>
                <a:spcPts val="0"/>
              </a:spcAft>
              <a:buNone/>
              <a:defRPr sz="1800">
                <a:solidFill>
                  <a:schemeClr val="accent3"/>
                </a:solidFill>
                <a:latin typeface="Staatliches"/>
                <a:ea typeface="Staatliches"/>
                <a:cs typeface="Staatliches"/>
                <a:sym typeface="Staatliches"/>
              </a:defRPr>
            </a:lvl5pPr>
            <a:lvl6pPr lvl="5" rtl="0">
              <a:lnSpc>
                <a:spcPct val="100000"/>
              </a:lnSpc>
              <a:spcBef>
                <a:spcPts val="1600"/>
              </a:spcBef>
              <a:spcAft>
                <a:spcPts val="0"/>
              </a:spcAft>
              <a:buNone/>
              <a:defRPr sz="1800">
                <a:solidFill>
                  <a:schemeClr val="accent3"/>
                </a:solidFill>
                <a:latin typeface="Staatliches"/>
                <a:ea typeface="Staatliches"/>
                <a:cs typeface="Staatliches"/>
                <a:sym typeface="Staatliches"/>
              </a:defRPr>
            </a:lvl6pPr>
            <a:lvl7pPr lvl="6" rtl="0">
              <a:lnSpc>
                <a:spcPct val="100000"/>
              </a:lnSpc>
              <a:spcBef>
                <a:spcPts val="1600"/>
              </a:spcBef>
              <a:spcAft>
                <a:spcPts val="0"/>
              </a:spcAft>
              <a:buNone/>
              <a:defRPr sz="1800">
                <a:solidFill>
                  <a:schemeClr val="accent3"/>
                </a:solidFill>
                <a:latin typeface="Staatliches"/>
                <a:ea typeface="Staatliches"/>
                <a:cs typeface="Staatliches"/>
                <a:sym typeface="Staatliches"/>
              </a:defRPr>
            </a:lvl7pPr>
            <a:lvl8pPr lvl="7" rtl="0">
              <a:lnSpc>
                <a:spcPct val="100000"/>
              </a:lnSpc>
              <a:spcBef>
                <a:spcPts val="1600"/>
              </a:spcBef>
              <a:spcAft>
                <a:spcPts val="0"/>
              </a:spcAft>
              <a:buNone/>
              <a:defRPr sz="1800">
                <a:solidFill>
                  <a:schemeClr val="accent3"/>
                </a:solidFill>
                <a:latin typeface="Staatliches"/>
                <a:ea typeface="Staatliches"/>
                <a:cs typeface="Staatliches"/>
                <a:sym typeface="Staatliches"/>
              </a:defRPr>
            </a:lvl8pPr>
            <a:lvl9pPr lvl="8" rtl="0">
              <a:lnSpc>
                <a:spcPct val="100000"/>
              </a:lnSpc>
              <a:spcBef>
                <a:spcPts val="1600"/>
              </a:spcBef>
              <a:spcAft>
                <a:spcPts val="1600"/>
              </a:spcAft>
              <a:buNone/>
              <a:defRPr sz="1800">
                <a:solidFill>
                  <a:schemeClr val="accent3"/>
                </a:solidFill>
                <a:latin typeface="Staatliches"/>
                <a:ea typeface="Staatliches"/>
                <a:cs typeface="Staatliches"/>
                <a:sym typeface="Staatliches"/>
              </a:defRPr>
            </a:lvl9pPr>
          </a:lstStyle>
          <a:p/>
        </p:txBody>
      </p:sp>
      <p:sp>
        <p:nvSpPr>
          <p:cNvPr id="51" name="Google Shape;51;p6"/>
          <p:cNvSpPr txBox="1"/>
          <p:nvPr>
            <p:ph idx="7" type="subTitle"/>
          </p:nvPr>
        </p:nvSpPr>
        <p:spPr>
          <a:xfrm>
            <a:off x="1455675" y="21184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p:txBody>
      </p:sp>
      <p:sp>
        <p:nvSpPr>
          <p:cNvPr id="52" name="Google Shape;52;p6"/>
          <p:cNvSpPr txBox="1"/>
          <p:nvPr>
            <p:ph idx="8" type="subTitle"/>
          </p:nvPr>
        </p:nvSpPr>
        <p:spPr>
          <a:xfrm>
            <a:off x="1455675" y="3977375"/>
            <a:ext cx="2887500" cy="57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100"/>
              <a:buNone/>
              <a:defRPr sz="1200">
                <a:solidFill>
                  <a:schemeClr val="lt2"/>
                </a:solidFill>
              </a:defRPr>
            </a:lvl1pPr>
            <a:lvl2pPr lvl="1" rtl="0">
              <a:lnSpc>
                <a:spcPct val="100000"/>
              </a:lnSpc>
              <a:spcBef>
                <a:spcPts val="0"/>
              </a:spcBef>
              <a:spcAft>
                <a:spcPts val="0"/>
              </a:spcAft>
              <a:buClr>
                <a:schemeClr val="lt2"/>
              </a:buClr>
              <a:buSzPts val="1100"/>
              <a:buNone/>
              <a:defRPr>
                <a:solidFill>
                  <a:schemeClr val="lt2"/>
                </a:solidFill>
              </a:defRPr>
            </a:lvl2pPr>
            <a:lvl3pPr lvl="2" rtl="0">
              <a:lnSpc>
                <a:spcPct val="100000"/>
              </a:lnSpc>
              <a:spcBef>
                <a:spcPts val="0"/>
              </a:spcBef>
              <a:spcAft>
                <a:spcPts val="0"/>
              </a:spcAft>
              <a:buClr>
                <a:schemeClr val="lt2"/>
              </a:buClr>
              <a:buSzPts val="1100"/>
              <a:buNone/>
              <a:defRPr>
                <a:solidFill>
                  <a:schemeClr val="lt2"/>
                </a:solidFill>
              </a:defRPr>
            </a:lvl3pPr>
            <a:lvl4pPr lvl="3" rtl="0">
              <a:lnSpc>
                <a:spcPct val="100000"/>
              </a:lnSpc>
              <a:spcBef>
                <a:spcPts val="0"/>
              </a:spcBef>
              <a:spcAft>
                <a:spcPts val="0"/>
              </a:spcAft>
              <a:buClr>
                <a:schemeClr val="lt2"/>
              </a:buClr>
              <a:buSzPts val="1100"/>
              <a:buNone/>
              <a:defRPr>
                <a:solidFill>
                  <a:schemeClr val="lt2"/>
                </a:solidFill>
              </a:defRPr>
            </a:lvl4pPr>
            <a:lvl5pPr lvl="4" rtl="0">
              <a:lnSpc>
                <a:spcPct val="100000"/>
              </a:lnSpc>
              <a:spcBef>
                <a:spcPts val="0"/>
              </a:spcBef>
              <a:spcAft>
                <a:spcPts val="0"/>
              </a:spcAft>
              <a:buClr>
                <a:schemeClr val="lt2"/>
              </a:buClr>
              <a:buSzPts val="1100"/>
              <a:buNone/>
              <a:defRPr>
                <a:solidFill>
                  <a:schemeClr val="lt2"/>
                </a:solidFill>
              </a:defRPr>
            </a:lvl5pPr>
            <a:lvl6pPr lvl="5" rtl="0">
              <a:lnSpc>
                <a:spcPct val="100000"/>
              </a:lnSpc>
              <a:spcBef>
                <a:spcPts val="0"/>
              </a:spcBef>
              <a:spcAft>
                <a:spcPts val="0"/>
              </a:spcAft>
              <a:buClr>
                <a:schemeClr val="lt2"/>
              </a:buClr>
              <a:buSzPts val="1100"/>
              <a:buNone/>
              <a:defRPr>
                <a:solidFill>
                  <a:schemeClr val="lt2"/>
                </a:solidFill>
              </a:defRPr>
            </a:lvl6pPr>
            <a:lvl7pPr lvl="6" rtl="0">
              <a:lnSpc>
                <a:spcPct val="100000"/>
              </a:lnSpc>
              <a:spcBef>
                <a:spcPts val="0"/>
              </a:spcBef>
              <a:spcAft>
                <a:spcPts val="0"/>
              </a:spcAft>
              <a:buClr>
                <a:schemeClr val="lt2"/>
              </a:buClr>
              <a:buSzPts val="1100"/>
              <a:buNone/>
              <a:defRPr>
                <a:solidFill>
                  <a:schemeClr val="lt2"/>
                </a:solidFill>
              </a:defRPr>
            </a:lvl7pPr>
            <a:lvl8pPr lvl="7" rtl="0">
              <a:lnSpc>
                <a:spcPct val="100000"/>
              </a:lnSpc>
              <a:spcBef>
                <a:spcPts val="0"/>
              </a:spcBef>
              <a:spcAft>
                <a:spcPts val="0"/>
              </a:spcAft>
              <a:buClr>
                <a:schemeClr val="lt2"/>
              </a:buClr>
              <a:buSzPts val="1100"/>
              <a:buNone/>
              <a:defRPr>
                <a:solidFill>
                  <a:schemeClr val="lt2"/>
                </a:solidFill>
              </a:defRPr>
            </a:lvl8pPr>
            <a:lvl9pPr lvl="8" rtl="0">
              <a:lnSpc>
                <a:spcPct val="100000"/>
              </a:lnSpc>
              <a:spcBef>
                <a:spcPts val="0"/>
              </a:spcBef>
              <a:spcAft>
                <a:spcPts val="0"/>
              </a:spcAft>
              <a:buClr>
                <a:schemeClr val="lt2"/>
              </a:buClr>
              <a:buSzPts val="1100"/>
              <a:buNone/>
              <a:defRPr>
                <a:solidFill>
                  <a:schemeClr val="lt2"/>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2">
  <p:cSld name="CUSTOM_26">
    <p:bg>
      <p:bgPr>
        <a:solidFill>
          <a:srgbClr val="EFEFEF"/>
        </a:solidFill>
      </p:bgPr>
    </p:bg>
    <p:spTree>
      <p:nvGrpSpPr>
        <p:cNvPr id="53"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5" name="Google Shape;55;p7"/>
          <p:cNvSpPr txBox="1"/>
          <p:nvPr>
            <p:ph type="title"/>
          </p:nvPr>
        </p:nvSpPr>
        <p:spPr>
          <a:xfrm flipH="1">
            <a:off x="4321203" y="1666525"/>
            <a:ext cx="3966600" cy="8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4800"/>
              <a:buNone/>
              <a:defRPr sz="4800"/>
            </a:lvl1pPr>
            <a:lvl2pPr lvl="1" rtl="0" algn="r">
              <a:spcBef>
                <a:spcPts val="0"/>
              </a:spcBef>
              <a:spcAft>
                <a:spcPts val="0"/>
              </a:spcAft>
              <a:buClr>
                <a:srgbClr val="434343"/>
              </a:buClr>
              <a:buSzPts val="2800"/>
              <a:buNone/>
              <a:defRPr>
                <a:solidFill>
                  <a:srgbClr val="434343"/>
                </a:solidFill>
              </a:defRPr>
            </a:lvl2pPr>
            <a:lvl3pPr lvl="2" rtl="0" algn="r">
              <a:spcBef>
                <a:spcPts val="0"/>
              </a:spcBef>
              <a:spcAft>
                <a:spcPts val="0"/>
              </a:spcAft>
              <a:buClr>
                <a:srgbClr val="434343"/>
              </a:buClr>
              <a:buSzPts val="2800"/>
              <a:buNone/>
              <a:defRPr>
                <a:solidFill>
                  <a:srgbClr val="434343"/>
                </a:solidFill>
              </a:defRPr>
            </a:lvl3pPr>
            <a:lvl4pPr lvl="3" rtl="0" algn="r">
              <a:spcBef>
                <a:spcPts val="0"/>
              </a:spcBef>
              <a:spcAft>
                <a:spcPts val="0"/>
              </a:spcAft>
              <a:buClr>
                <a:srgbClr val="434343"/>
              </a:buClr>
              <a:buSzPts val="2800"/>
              <a:buNone/>
              <a:defRPr>
                <a:solidFill>
                  <a:srgbClr val="434343"/>
                </a:solidFill>
              </a:defRPr>
            </a:lvl4pPr>
            <a:lvl5pPr lvl="4" rtl="0" algn="r">
              <a:spcBef>
                <a:spcPts val="0"/>
              </a:spcBef>
              <a:spcAft>
                <a:spcPts val="0"/>
              </a:spcAft>
              <a:buClr>
                <a:srgbClr val="434343"/>
              </a:buClr>
              <a:buSzPts val="2800"/>
              <a:buNone/>
              <a:defRPr>
                <a:solidFill>
                  <a:srgbClr val="434343"/>
                </a:solidFill>
              </a:defRPr>
            </a:lvl5pPr>
            <a:lvl6pPr lvl="5" rtl="0" algn="r">
              <a:spcBef>
                <a:spcPts val="0"/>
              </a:spcBef>
              <a:spcAft>
                <a:spcPts val="0"/>
              </a:spcAft>
              <a:buClr>
                <a:srgbClr val="434343"/>
              </a:buClr>
              <a:buSzPts val="2800"/>
              <a:buNone/>
              <a:defRPr>
                <a:solidFill>
                  <a:srgbClr val="434343"/>
                </a:solidFill>
              </a:defRPr>
            </a:lvl6pPr>
            <a:lvl7pPr lvl="6" rtl="0" algn="r">
              <a:spcBef>
                <a:spcPts val="0"/>
              </a:spcBef>
              <a:spcAft>
                <a:spcPts val="0"/>
              </a:spcAft>
              <a:buClr>
                <a:srgbClr val="434343"/>
              </a:buClr>
              <a:buSzPts val="2800"/>
              <a:buNone/>
              <a:defRPr>
                <a:solidFill>
                  <a:srgbClr val="434343"/>
                </a:solidFill>
              </a:defRPr>
            </a:lvl7pPr>
            <a:lvl8pPr lvl="7" rtl="0" algn="r">
              <a:spcBef>
                <a:spcPts val="0"/>
              </a:spcBef>
              <a:spcAft>
                <a:spcPts val="0"/>
              </a:spcAft>
              <a:buClr>
                <a:srgbClr val="434343"/>
              </a:buClr>
              <a:buSzPts val="2800"/>
              <a:buNone/>
              <a:defRPr>
                <a:solidFill>
                  <a:srgbClr val="434343"/>
                </a:solidFill>
              </a:defRPr>
            </a:lvl8pPr>
            <a:lvl9pPr lvl="8" rtl="0" algn="r">
              <a:spcBef>
                <a:spcPts val="0"/>
              </a:spcBef>
              <a:spcAft>
                <a:spcPts val="0"/>
              </a:spcAft>
              <a:buClr>
                <a:srgbClr val="434343"/>
              </a:buClr>
              <a:buSzPts val="2800"/>
              <a:buNone/>
              <a:defRPr>
                <a:solidFill>
                  <a:srgbClr val="434343"/>
                </a:solidFill>
              </a:defRPr>
            </a:lvl9pPr>
          </a:lstStyle>
          <a:p/>
        </p:txBody>
      </p:sp>
      <p:sp>
        <p:nvSpPr>
          <p:cNvPr id="56" name="Google Shape;56;p7"/>
          <p:cNvSpPr txBox="1"/>
          <p:nvPr>
            <p:ph idx="1" type="subTitle"/>
          </p:nvPr>
        </p:nvSpPr>
        <p:spPr>
          <a:xfrm>
            <a:off x="5219097" y="2760775"/>
            <a:ext cx="3068700" cy="1170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2"/>
              </a:buClr>
              <a:buSzPts val="1100"/>
              <a:buNone/>
              <a:defRPr sz="1200">
                <a:solidFill>
                  <a:srgbClr val="5B3C43"/>
                </a:solidFill>
              </a:defRPr>
            </a:lvl1pPr>
            <a:lvl2pPr lvl="1" rtl="0" algn="r">
              <a:lnSpc>
                <a:spcPct val="100000"/>
              </a:lnSpc>
              <a:spcBef>
                <a:spcPts val="0"/>
              </a:spcBef>
              <a:spcAft>
                <a:spcPts val="0"/>
              </a:spcAft>
              <a:buClr>
                <a:schemeClr val="dk2"/>
              </a:buClr>
              <a:buSzPts val="1100"/>
              <a:buNone/>
              <a:defRPr>
                <a:solidFill>
                  <a:schemeClr val="dk2"/>
                </a:solidFill>
              </a:defRPr>
            </a:lvl2pPr>
            <a:lvl3pPr lvl="2" rtl="0" algn="r">
              <a:lnSpc>
                <a:spcPct val="100000"/>
              </a:lnSpc>
              <a:spcBef>
                <a:spcPts val="0"/>
              </a:spcBef>
              <a:spcAft>
                <a:spcPts val="0"/>
              </a:spcAft>
              <a:buClr>
                <a:schemeClr val="dk2"/>
              </a:buClr>
              <a:buSzPts val="1100"/>
              <a:buNone/>
              <a:defRPr>
                <a:solidFill>
                  <a:schemeClr val="dk2"/>
                </a:solidFill>
              </a:defRPr>
            </a:lvl3pPr>
            <a:lvl4pPr lvl="3" rtl="0" algn="r">
              <a:lnSpc>
                <a:spcPct val="100000"/>
              </a:lnSpc>
              <a:spcBef>
                <a:spcPts val="0"/>
              </a:spcBef>
              <a:spcAft>
                <a:spcPts val="0"/>
              </a:spcAft>
              <a:buClr>
                <a:schemeClr val="dk2"/>
              </a:buClr>
              <a:buSzPts val="1100"/>
              <a:buNone/>
              <a:defRPr>
                <a:solidFill>
                  <a:schemeClr val="dk2"/>
                </a:solidFill>
              </a:defRPr>
            </a:lvl4pPr>
            <a:lvl5pPr lvl="4" rtl="0" algn="r">
              <a:lnSpc>
                <a:spcPct val="100000"/>
              </a:lnSpc>
              <a:spcBef>
                <a:spcPts val="0"/>
              </a:spcBef>
              <a:spcAft>
                <a:spcPts val="0"/>
              </a:spcAft>
              <a:buClr>
                <a:schemeClr val="dk2"/>
              </a:buClr>
              <a:buSzPts val="1100"/>
              <a:buNone/>
              <a:defRPr>
                <a:solidFill>
                  <a:schemeClr val="dk2"/>
                </a:solidFill>
              </a:defRPr>
            </a:lvl5pPr>
            <a:lvl6pPr lvl="5" rtl="0" algn="r">
              <a:lnSpc>
                <a:spcPct val="100000"/>
              </a:lnSpc>
              <a:spcBef>
                <a:spcPts val="0"/>
              </a:spcBef>
              <a:spcAft>
                <a:spcPts val="0"/>
              </a:spcAft>
              <a:buClr>
                <a:schemeClr val="dk2"/>
              </a:buClr>
              <a:buSzPts val="1100"/>
              <a:buNone/>
              <a:defRPr>
                <a:solidFill>
                  <a:schemeClr val="dk2"/>
                </a:solidFill>
              </a:defRPr>
            </a:lvl6pPr>
            <a:lvl7pPr lvl="6" rtl="0" algn="r">
              <a:lnSpc>
                <a:spcPct val="100000"/>
              </a:lnSpc>
              <a:spcBef>
                <a:spcPts val="0"/>
              </a:spcBef>
              <a:spcAft>
                <a:spcPts val="0"/>
              </a:spcAft>
              <a:buClr>
                <a:schemeClr val="dk2"/>
              </a:buClr>
              <a:buSzPts val="1100"/>
              <a:buNone/>
              <a:defRPr>
                <a:solidFill>
                  <a:schemeClr val="dk2"/>
                </a:solidFill>
              </a:defRPr>
            </a:lvl7pPr>
            <a:lvl8pPr lvl="7" rtl="0" algn="r">
              <a:lnSpc>
                <a:spcPct val="100000"/>
              </a:lnSpc>
              <a:spcBef>
                <a:spcPts val="0"/>
              </a:spcBef>
              <a:spcAft>
                <a:spcPts val="0"/>
              </a:spcAft>
              <a:buClr>
                <a:schemeClr val="dk2"/>
              </a:buClr>
              <a:buSzPts val="1100"/>
              <a:buNone/>
              <a:defRPr>
                <a:solidFill>
                  <a:schemeClr val="dk2"/>
                </a:solidFill>
              </a:defRPr>
            </a:lvl8pPr>
            <a:lvl9pPr lvl="8" rtl="0" algn="r">
              <a:lnSpc>
                <a:spcPct val="100000"/>
              </a:lnSpc>
              <a:spcBef>
                <a:spcPts val="0"/>
              </a:spcBef>
              <a:spcAft>
                <a:spcPts val="0"/>
              </a:spcAft>
              <a:buClr>
                <a:schemeClr val="dk2"/>
              </a:buClr>
              <a:buSzPts val="1100"/>
              <a:buNone/>
              <a:defRPr>
                <a:solidFill>
                  <a:schemeClr val="dk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Quote ">
  <p:cSld name="CUSTOM_26_2">
    <p:bg>
      <p:bgPr>
        <a:solidFill>
          <a:schemeClr val="lt2"/>
        </a:solidFill>
      </p:bgPr>
    </p:bg>
    <p:spTree>
      <p:nvGrpSpPr>
        <p:cNvPr id="57" name="Shape 57"/>
        <p:cNvGrpSpPr/>
        <p:nvPr/>
      </p:nvGrpSpPr>
      <p:grpSpPr>
        <a:xfrm>
          <a:off x="0" y="0"/>
          <a:ext cx="0" cy="0"/>
          <a:chOff x="0" y="0"/>
          <a:chExt cx="0" cy="0"/>
        </a:xfrm>
      </p:grpSpPr>
      <p:sp>
        <p:nvSpPr>
          <p:cNvPr id="58" name="Google Shape;58;p8"/>
          <p:cNvSpPr/>
          <p:nvPr/>
        </p:nvSpPr>
        <p:spPr>
          <a:xfrm flipH="1">
            <a:off x="-12" y="2905000"/>
            <a:ext cx="3097800" cy="237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59" name="Google Shape;59;p8"/>
          <p:cNvSpPr txBox="1"/>
          <p:nvPr>
            <p:ph idx="1" type="subTitle"/>
          </p:nvPr>
        </p:nvSpPr>
        <p:spPr>
          <a:xfrm flipH="1">
            <a:off x="1511142" y="2906433"/>
            <a:ext cx="3051000" cy="540000"/>
          </a:xfrm>
          <a:prstGeom prst="rect">
            <a:avLst/>
          </a:prstGeom>
        </p:spPr>
        <p:txBody>
          <a:bodyPr anchorCtr="0" anchor="t" bIns="91425" lIns="91425" spcFirstLastPara="1" rIns="91425" wrap="square" tIns="91425">
            <a:noAutofit/>
          </a:bodyPr>
          <a:lstStyle>
            <a:lvl1pPr lvl="0" rtl="0">
              <a:spcBef>
                <a:spcPts val="0"/>
              </a:spcBef>
              <a:spcAft>
                <a:spcPts val="0"/>
              </a:spcAft>
              <a:buNone/>
              <a:defRPr sz="1200">
                <a:solidFill>
                  <a:srgbClr val="FFFFFF"/>
                </a:solidFill>
                <a:latin typeface="Staatliches"/>
                <a:ea typeface="Staatliches"/>
                <a:cs typeface="Staatliches"/>
                <a:sym typeface="Staatliches"/>
              </a:defRPr>
            </a:lvl1pPr>
            <a:lvl2pPr lvl="1" rtl="0">
              <a:spcBef>
                <a:spcPts val="1600"/>
              </a:spcBef>
              <a:spcAft>
                <a:spcPts val="0"/>
              </a:spcAft>
              <a:buNone/>
              <a:defRPr sz="1200">
                <a:solidFill>
                  <a:schemeClr val="accent3"/>
                </a:solidFill>
                <a:latin typeface="Staatliches"/>
                <a:ea typeface="Staatliches"/>
                <a:cs typeface="Staatliches"/>
                <a:sym typeface="Staatliches"/>
              </a:defRPr>
            </a:lvl2pPr>
            <a:lvl3pPr lvl="2" rtl="0">
              <a:spcBef>
                <a:spcPts val="1600"/>
              </a:spcBef>
              <a:spcAft>
                <a:spcPts val="0"/>
              </a:spcAft>
              <a:buNone/>
              <a:defRPr sz="1200">
                <a:solidFill>
                  <a:schemeClr val="accent3"/>
                </a:solidFill>
                <a:latin typeface="Staatliches"/>
                <a:ea typeface="Staatliches"/>
                <a:cs typeface="Staatliches"/>
                <a:sym typeface="Staatliches"/>
              </a:defRPr>
            </a:lvl3pPr>
            <a:lvl4pPr lvl="3" rtl="0">
              <a:spcBef>
                <a:spcPts val="1600"/>
              </a:spcBef>
              <a:spcAft>
                <a:spcPts val="0"/>
              </a:spcAft>
              <a:buNone/>
              <a:defRPr sz="1200">
                <a:solidFill>
                  <a:schemeClr val="accent3"/>
                </a:solidFill>
                <a:latin typeface="Staatliches"/>
                <a:ea typeface="Staatliches"/>
                <a:cs typeface="Staatliches"/>
                <a:sym typeface="Staatliches"/>
              </a:defRPr>
            </a:lvl4pPr>
            <a:lvl5pPr lvl="4" rtl="0">
              <a:spcBef>
                <a:spcPts val="1600"/>
              </a:spcBef>
              <a:spcAft>
                <a:spcPts val="0"/>
              </a:spcAft>
              <a:buNone/>
              <a:defRPr sz="1200">
                <a:solidFill>
                  <a:schemeClr val="accent3"/>
                </a:solidFill>
                <a:latin typeface="Staatliches"/>
                <a:ea typeface="Staatliches"/>
                <a:cs typeface="Staatliches"/>
                <a:sym typeface="Staatliches"/>
              </a:defRPr>
            </a:lvl5pPr>
            <a:lvl6pPr lvl="5" rtl="0">
              <a:spcBef>
                <a:spcPts val="1600"/>
              </a:spcBef>
              <a:spcAft>
                <a:spcPts val="0"/>
              </a:spcAft>
              <a:buNone/>
              <a:defRPr sz="1200">
                <a:solidFill>
                  <a:schemeClr val="accent3"/>
                </a:solidFill>
                <a:latin typeface="Staatliches"/>
                <a:ea typeface="Staatliches"/>
                <a:cs typeface="Staatliches"/>
                <a:sym typeface="Staatliches"/>
              </a:defRPr>
            </a:lvl6pPr>
            <a:lvl7pPr lvl="6" rtl="0">
              <a:spcBef>
                <a:spcPts val="1600"/>
              </a:spcBef>
              <a:spcAft>
                <a:spcPts val="0"/>
              </a:spcAft>
              <a:buNone/>
              <a:defRPr sz="1200">
                <a:solidFill>
                  <a:schemeClr val="accent3"/>
                </a:solidFill>
                <a:latin typeface="Staatliches"/>
                <a:ea typeface="Staatliches"/>
                <a:cs typeface="Staatliches"/>
                <a:sym typeface="Staatliches"/>
              </a:defRPr>
            </a:lvl7pPr>
            <a:lvl8pPr lvl="7" rtl="0">
              <a:spcBef>
                <a:spcPts val="1600"/>
              </a:spcBef>
              <a:spcAft>
                <a:spcPts val="0"/>
              </a:spcAft>
              <a:buNone/>
              <a:defRPr sz="1200">
                <a:solidFill>
                  <a:schemeClr val="accent3"/>
                </a:solidFill>
                <a:latin typeface="Staatliches"/>
                <a:ea typeface="Staatliches"/>
                <a:cs typeface="Staatliches"/>
                <a:sym typeface="Staatliches"/>
              </a:defRPr>
            </a:lvl8pPr>
            <a:lvl9pPr lvl="8" rtl="0">
              <a:spcBef>
                <a:spcPts val="1600"/>
              </a:spcBef>
              <a:spcAft>
                <a:spcPts val="1600"/>
              </a:spcAft>
              <a:buNone/>
              <a:defRPr sz="1200">
                <a:solidFill>
                  <a:schemeClr val="accent3"/>
                </a:solidFill>
                <a:latin typeface="Staatliches"/>
                <a:ea typeface="Staatliches"/>
                <a:cs typeface="Staatliches"/>
                <a:sym typeface="Staatliches"/>
              </a:defRPr>
            </a:lvl9pPr>
          </a:lstStyle>
          <a:p/>
        </p:txBody>
      </p:sp>
      <p:sp>
        <p:nvSpPr>
          <p:cNvPr id="60" name="Google Shape;60;p8"/>
          <p:cNvSpPr txBox="1"/>
          <p:nvPr>
            <p:ph idx="2" type="subTitle"/>
          </p:nvPr>
        </p:nvSpPr>
        <p:spPr>
          <a:xfrm flipH="1">
            <a:off x="1511213" y="2084750"/>
            <a:ext cx="3089400" cy="578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400">
                <a:solidFill>
                  <a:srgbClr val="FFFFFF"/>
                </a:solidFill>
              </a:defRPr>
            </a:lvl1pPr>
            <a:lvl2pPr lvl="1" rtl="0">
              <a:lnSpc>
                <a:spcPct val="100000"/>
              </a:lnSpc>
              <a:spcBef>
                <a:spcPts val="0"/>
              </a:spcBef>
              <a:spcAft>
                <a:spcPts val="0"/>
              </a:spcAft>
              <a:buClr>
                <a:srgbClr val="5B3C43"/>
              </a:buClr>
              <a:buSzPts val="1400"/>
              <a:buNone/>
              <a:defRPr sz="1400">
                <a:solidFill>
                  <a:srgbClr val="5B3C43"/>
                </a:solidFill>
              </a:defRPr>
            </a:lvl2pPr>
            <a:lvl3pPr lvl="2" rtl="0">
              <a:lnSpc>
                <a:spcPct val="100000"/>
              </a:lnSpc>
              <a:spcBef>
                <a:spcPts val="0"/>
              </a:spcBef>
              <a:spcAft>
                <a:spcPts val="0"/>
              </a:spcAft>
              <a:buClr>
                <a:srgbClr val="5B3C43"/>
              </a:buClr>
              <a:buSzPts val="1400"/>
              <a:buNone/>
              <a:defRPr sz="1400">
                <a:solidFill>
                  <a:srgbClr val="5B3C43"/>
                </a:solidFill>
              </a:defRPr>
            </a:lvl3pPr>
            <a:lvl4pPr lvl="3" rtl="0">
              <a:lnSpc>
                <a:spcPct val="100000"/>
              </a:lnSpc>
              <a:spcBef>
                <a:spcPts val="0"/>
              </a:spcBef>
              <a:spcAft>
                <a:spcPts val="0"/>
              </a:spcAft>
              <a:buClr>
                <a:srgbClr val="5B3C43"/>
              </a:buClr>
              <a:buSzPts val="1400"/>
              <a:buNone/>
              <a:defRPr sz="1400">
                <a:solidFill>
                  <a:srgbClr val="5B3C43"/>
                </a:solidFill>
              </a:defRPr>
            </a:lvl4pPr>
            <a:lvl5pPr lvl="4" rtl="0">
              <a:lnSpc>
                <a:spcPct val="100000"/>
              </a:lnSpc>
              <a:spcBef>
                <a:spcPts val="0"/>
              </a:spcBef>
              <a:spcAft>
                <a:spcPts val="0"/>
              </a:spcAft>
              <a:buClr>
                <a:srgbClr val="5B3C43"/>
              </a:buClr>
              <a:buSzPts val="1400"/>
              <a:buNone/>
              <a:defRPr sz="1400">
                <a:solidFill>
                  <a:srgbClr val="5B3C43"/>
                </a:solidFill>
              </a:defRPr>
            </a:lvl5pPr>
            <a:lvl6pPr lvl="5" rtl="0">
              <a:lnSpc>
                <a:spcPct val="100000"/>
              </a:lnSpc>
              <a:spcBef>
                <a:spcPts val="0"/>
              </a:spcBef>
              <a:spcAft>
                <a:spcPts val="0"/>
              </a:spcAft>
              <a:buClr>
                <a:srgbClr val="5B3C43"/>
              </a:buClr>
              <a:buSzPts val="1400"/>
              <a:buNone/>
              <a:defRPr sz="1400">
                <a:solidFill>
                  <a:srgbClr val="5B3C43"/>
                </a:solidFill>
              </a:defRPr>
            </a:lvl6pPr>
            <a:lvl7pPr lvl="6" rtl="0">
              <a:lnSpc>
                <a:spcPct val="100000"/>
              </a:lnSpc>
              <a:spcBef>
                <a:spcPts val="0"/>
              </a:spcBef>
              <a:spcAft>
                <a:spcPts val="0"/>
              </a:spcAft>
              <a:buClr>
                <a:srgbClr val="5B3C43"/>
              </a:buClr>
              <a:buSzPts val="1400"/>
              <a:buNone/>
              <a:defRPr sz="1400">
                <a:solidFill>
                  <a:srgbClr val="5B3C43"/>
                </a:solidFill>
              </a:defRPr>
            </a:lvl7pPr>
            <a:lvl8pPr lvl="7" rtl="0">
              <a:lnSpc>
                <a:spcPct val="100000"/>
              </a:lnSpc>
              <a:spcBef>
                <a:spcPts val="0"/>
              </a:spcBef>
              <a:spcAft>
                <a:spcPts val="0"/>
              </a:spcAft>
              <a:buClr>
                <a:srgbClr val="5B3C43"/>
              </a:buClr>
              <a:buSzPts val="1400"/>
              <a:buNone/>
              <a:defRPr sz="1400">
                <a:solidFill>
                  <a:srgbClr val="5B3C43"/>
                </a:solidFill>
              </a:defRPr>
            </a:lvl8pPr>
            <a:lvl9pPr lvl="8" rtl="0">
              <a:lnSpc>
                <a:spcPct val="100000"/>
              </a:lnSpc>
              <a:spcBef>
                <a:spcPts val="0"/>
              </a:spcBef>
              <a:spcAft>
                <a:spcPts val="0"/>
              </a:spcAft>
              <a:buClr>
                <a:srgbClr val="5B3C43"/>
              </a:buClr>
              <a:buSzPts val="1400"/>
              <a:buNone/>
              <a:defRPr sz="1400">
                <a:solidFill>
                  <a:srgbClr val="5B3C43"/>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3">
  <p:cSld name="CUSTOM_26_1">
    <p:bg>
      <p:bgPr>
        <a:solidFill>
          <a:srgbClr val="EFEFEF"/>
        </a:solidFill>
      </p:bgPr>
    </p:bg>
    <p:spTree>
      <p:nvGrpSpPr>
        <p:cNvPr id="61" name="Shape 61"/>
        <p:cNvGrpSpPr/>
        <p:nvPr/>
      </p:nvGrpSpPr>
      <p:grpSpPr>
        <a:xfrm>
          <a:off x="0" y="0"/>
          <a:ext cx="0" cy="0"/>
          <a:chOff x="0" y="0"/>
          <a:chExt cx="0" cy="0"/>
        </a:xfrm>
      </p:grpSpPr>
      <p:sp>
        <p:nvSpPr>
          <p:cNvPr id="62" name="Google Shape;62;p9"/>
          <p:cNvSpPr/>
          <p:nvPr/>
        </p:nvSpPr>
        <p:spPr>
          <a:xfrm flipH="1">
            <a:off x="7755299" y="868425"/>
            <a:ext cx="1388700" cy="17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63" name="Google Shape;63;p9"/>
          <p:cNvSpPr txBox="1"/>
          <p:nvPr>
            <p:ph type="title"/>
          </p:nvPr>
        </p:nvSpPr>
        <p:spPr>
          <a:xfrm>
            <a:off x="5646900" y="1753400"/>
            <a:ext cx="2640900" cy="8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sz="6000"/>
            </a:lvl1pPr>
            <a:lvl2pPr lvl="1" rtl="0" algn="r">
              <a:spcBef>
                <a:spcPts val="0"/>
              </a:spcBef>
              <a:spcAft>
                <a:spcPts val="0"/>
              </a:spcAft>
              <a:buClr>
                <a:srgbClr val="62BCBE"/>
              </a:buClr>
              <a:buSzPts val="6000"/>
              <a:buNone/>
              <a:defRPr sz="6000">
                <a:solidFill>
                  <a:srgbClr val="62BCBE"/>
                </a:solidFill>
              </a:defRPr>
            </a:lvl2pPr>
            <a:lvl3pPr lvl="2" rtl="0" algn="r">
              <a:spcBef>
                <a:spcPts val="0"/>
              </a:spcBef>
              <a:spcAft>
                <a:spcPts val="0"/>
              </a:spcAft>
              <a:buClr>
                <a:srgbClr val="62BCBE"/>
              </a:buClr>
              <a:buSzPts val="6000"/>
              <a:buNone/>
              <a:defRPr sz="6000">
                <a:solidFill>
                  <a:srgbClr val="62BCBE"/>
                </a:solidFill>
              </a:defRPr>
            </a:lvl3pPr>
            <a:lvl4pPr lvl="3" rtl="0" algn="r">
              <a:spcBef>
                <a:spcPts val="0"/>
              </a:spcBef>
              <a:spcAft>
                <a:spcPts val="0"/>
              </a:spcAft>
              <a:buClr>
                <a:srgbClr val="62BCBE"/>
              </a:buClr>
              <a:buSzPts val="6000"/>
              <a:buNone/>
              <a:defRPr sz="6000">
                <a:solidFill>
                  <a:srgbClr val="62BCBE"/>
                </a:solidFill>
              </a:defRPr>
            </a:lvl4pPr>
            <a:lvl5pPr lvl="4" rtl="0" algn="r">
              <a:spcBef>
                <a:spcPts val="0"/>
              </a:spcBef>
              <a:spcAft>
                <a:spcPts val="0"/>
              </a:spcAft>
              <a:buClr>
                <a:srgbClr val="62BCBE"/>
              </a:buClr>
              <a:buSzPts val="6000"/>
              <a:buNone/>
              <a:defRPr sz="6000">
                <a:solidFill>
                  <a:srgbClr val="62BCBE"/>
                </a:solidFill>
              </a:defRPr>
            </a:lvl5pPr>
            <a:lvl6pPr lvl="5" rtl="0" algn="r">
              <a:spcBef>
                <a:spcPts val="0"/>
              </a:spcBef>
              <a:spcAft>
                <a:spcPts val="0"/>
              </a:spcAft>
              <a:buClr>
                <a:srgbClr val="62BCBE"/>
              </a:buClr>
              <a:buSzPts val="6000"/>
              <a:buNone/>
              <a:defRPr sz="6000">
                <a:solidFill>
                  <a:srgbClr val="62BCBE"/>
                </a:solidFill>
              </a:defRPr>
            </a:lvl6pPr>
            <a:lvl7pPr lvl="6" rtl="0" algn="r">
              <a:spcBef>
                <a:spcPts val="0"/>
              </a:spcBef>
              <a:spcAft>
                <a:spcPts val="0"/>
              </a:spcAft>
              <a:buClr>
                <a:srgbClr val="62BCBE"/>
              </a:buClr>
              <a:buSzPts val="6000"/>
              <a:buNone/>
              <a:defRPr sz="6000">
                <a:solidFill>
                  <a:srgbClr val="62BCBE"/>
                </a:solidFill>
              </a:defRPr>
            </a:lvl7pPr>
            <a:lvl8pPr lvl="7" rtl="0" algn="r">
              <a:spcBef>
                <a:spcPts val="0"/>
              </a:spcBef>
              <a:spcAft>
                <a:spcPts val="0"/>
              </a:spcAft>
              <a:buClr>
                <a:srgbClr val="62BCBE"/>
              </a:buClr>
              <a:buSzPts val="6000"/>
              <a:buNone/>
              <a:defRPr sz="6000">
                <a:solidFill>
                  <a:srgbClr val="62BCBE"/>
                </a:solidFill>
              </a:defRPr>
            </a:lvl8pPr>
            <a:lvl9pPr lvl="8" rtl="0" algn="r">
              <a:spcBef>
                <a:spcPts val="0"/>
              </a:spcBef>
              <a:spcAft>
                <a:spcPts val="0"/>
              </a:spcAft>
              <a:buClr>
                <a:srgbClr val="62BCBE"/>
              </a:buClr>
              <a:buSzPts val="6000"/>
              <a:buNone/>
              <a:defRPr sz="6000">
                <a:solidFill>
                  <a:srgbClr val="62BCBE"/>
                </a:solidFill>
              </a:defRPr>
            </a:lvl9pPr>
          </a:lstStyle>
          <a:p/>
        </p:txBody>
      </p:sp>
      <p:sp>
        <p:nvSpPr>
          <p:cNvPr id="64" name="Google Shape;64;p9"/>
          <p:cNvSpPr txBox="1"/>
          <p:nvPr>
            <p:ph idx="1" type="subTitle"/>
          </p:nvPr>
        </p:nvSpPr>
        <p:spPr>
          <a:xfrm flipH="1">
            <a:off x="5485100" y="2753100"/>
            <a:ext cx="2802600" cy="1552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lt2"/>
              </a:buClr>
              <a:buSzPts val="1200"/>
              <a:buNone/>
              <a:defRPr sz="1200">
                <a:solidFill>
                  <a:schemeClr val="lt2"/>
                </a:solidFill>
              </a:defRPr>
            </a:lvl1pPr>
            <a:lvl2pPr lvl="1" rtl="0" algn="r">
              <a:lnSpc>
                <a:spcPct val="100000"/>
              </a:lnSpc>
              <a:spcBef>
                <a:spcPts val="0"/>
              </a:spcBef>
              <a:spcAft>
                <a:spcPts val="0"/>
              </a:spcAft>
              <a:buClr>
                <a:schemeClr val="lt2"/>
              </a:buClr>
              <a:buSzPts val="1200"/>
              <a:buNone/>
              <a:defRPr sz="1200">
                <a:solidFill>
                  <a:schemeClr val="lt2"/>
                </a:solidFill>
              </a:defRPr>
            </a:lvl2pPr>
            <a:lvl3pPr lvl="2" rtl="0" algn="r">
              <a:lnSpc>
                <a:spcPct val="100000"/>
              </a:lnSpc>
              <a:spcBef>
                <a:spcPts val="0"/>
              </a:spcBef>
              <a:spcAft>
                <a:spcPts val="0"/>
              </a:spcAft>
              <a:buClr>
                <a:schemeClr val="lt2"/>
              </a:buClr>
              <a:buSzPts val="1200"/>
              <a:buNone/>
              <a:defRPr sz="1200">
                <a:solidFill>
                  <a:schemeClr val="lt2"/>
                </a:solidFill>
              </a:defRPr>
            </a:lvl3pPr>
            <a:lvl4pPr lvl="3" rtl="0" algn="r">
              <a:lnSpc>
                <a:spcPct val="100000"/>
              </a:lnSpc>
              <a:spcBef>
                <a:spcPts val="0"/>
              </a:spcBef>
              <a:spcAft>
                <a:spcPts val="0"/>
              </a:spcAft>
              <a:buClr>
                <a:schemeClr val="lt2"/>
              </a:buClr>
              <a:buSzPts val="1200"/>
              <a:buNone/>
              <a:defRPr sz="1200">
                <a:solidFill>
                  <a:schemeClr val="lt2"/>
                </a:solidFill>
              </a:defRPr>
            </a:lvl4pPr>
            <a:lvl5pPr lvl="4" rtl="0" algn="r">
              <a:lnSpc>
                <a:spcPct val="100000"/>
              </a:lnSpc>
              <a:spcBef>
                <a:spcPts val="0"/>
              </a:spcBef>
              <a:spcAft>
                <a:spcPts val="0"/>
              </a:spcAft>
              <a:buClr>
                <a:schemeClr val="lt2"/>
              </a:buClr>
              <a:buSzPts val="1200"/>
              <a:buNone/>
              <a:defRPr sz="1200">
                <a:solidFill>
                  <a:schemeClr val="lt2"/>
                </a:solidFill>
              </a:defRPr>
            </a:lvl5pPr>
            <a:lvl6pPr lvl="5" rtl="0" algn="r">
              <a:lnSpc>
                <a:spcPct val="100000"/>
              </a:lnSpc>
              <a:spcBef>
                <a:spcPts val="0"/>
              </a:spcBef>
              <a:spcAft>
                <a:spcPts val="0"/>
              </a:spcAft>
              <a:buClr>
                <a:schemeClr val="lt2"/>
              </a:buClr>
              <a:buSzPts val="1200"/>
              <a:buNone/>
              <a:defRPr sz="1200">
                <a:solidFill>
                  <a:schemeClr val="lt2"/>
                </a:solidFill>
              </a:defRPr>
            </a:lvl6pPr>
            <a:lvl7pPr lvl="6" rtl="0" algn="r">
              <a:lnSpc>
                <a:spcPct val="100000"/>
              </a:lnSpc>
              <a:spcBef>
                <a:spcPts val="0"/>
              </a:spcBef>
              <a:spcAft>
                <a:spcPts val="0"/>
              </a:spcAft>
              <a:buClr>
                <a:schemeClr val="lt2"/>
              </a:buClr>
              <a:buSzPts val="1200"/>
              <a:buNone/>
              <a:defRPr sz="1200">
                <a:solidFill>
                  <a:schemeClr val="lt2"/>
                </a:solidFill>
              </a:defRPr>
            </a:lvl7pPr>
            <a:lvl8pPr lvl="7" rtl="0" algn="r">
              <a:lnSpc>
                <a:spcPct val="100000"/>
              </a:lnSpc>
              <a:spcBef>
                <a:spcPts val="0"/>
              </a:spcBef>
              <a:spcAft>
                <a:spcPts val="0"/>
              </a:spcAft>
              <a:buClr>
                <a:schemeClr val="lt2"/>
              </a:buClr>
              <a:buSzPts val="1200"/>
              <a:buNone/>
              <a:defRPr sz="1200">
                <a:solidFill>
                  <a:schemeClr val="lt2"/>
                </a:solidFill>
              </a:defRPr>
            </a:lvl8pPr>
            <a:lvl9pPr lvl="8" rtl="0" algn="r">
              <a:lnSpc>
                <a:spcPct val="100000"/>
              </a:lnSpc>
              <a:spcBef>
                <a:spcPts val="0"/>
              </a:spcBef>
              <a:spcAft>
                <a:spcPts val="0"/>
              </a:spcAft>
              <a:buClr>
                <a:schemeClr val="lt2"/>
              </a:buClr>
              <a:buSzPts val="1200"/>
              <a:buNone/>
              <a:defRPr sz="1200">
                <a:solidFill>
                  <a:schemeClr val="lt2"/>
                </a:solidFil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 Text 4">
  <p:cSld name="CUSTOM_26_1_1">
    <p:bg>
      <p:bgPr>
        <a:solidFill>
          <a:srgbClr val="EFEFEF"/>
        </a:solidFill>
      </p:bgPr>
    </p:bg>
    <p:spTree>
      <p:nvGrpSpPr>
        <p:cNvPr id="65"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67" name="Google Shape;67;p10"/>
          <p:cNvSpPr txBox="1"/>
          <p:nvPr>
            <p:ph type="title"/>
          </p:nvPr>
        </p:nvSpPr>
        <p:spPr>
          <a:xfrm flipH="1">
            <a:off x="856199" y="1705548"/>
            <a:ext cx="2640900" cy="8967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p:txBody>
      </p:sp>
      <p:sp>
        <p:nvSpPr>
          <p:cNvPr id="68" name="Google Shape;68;p10"/>
          <p:cNvSpPr txBox="1"/>
          <p:nvPr>
            <p:ph idx="1" type="subTitle"/>
          </p:nvPr>
        </p:nvSpPr>
        <p:spPr>
          <a:xfrm>
            <a:off x="856300" y="2747325"/>
            <a:ext cx="2799000" cy="1552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2"/>
              </a:buClr>
              <a:buSzPts val="1200"/>
              <a:buNone/>
              <a:defRPr sz="1200">
                <a:solidFill>
                  <a:schemeClr val="lt2"/>
                </a:solidFill>
              </a:defRPr>
            </a:lvl1pPr>
            <a:lvl2pPr lvl="1" rtl="0">
              <a:lnSpc>
                <a:spcPct val="100000"/>
              </a:lnSpc>
              <a:spcBef>
                <a:spcPts val="0"/>
              </a:spcBef>
              <a:spcAft>
                <a:spcPts val="0"/>
              </a:spcAft>
              <a:buClr>
                <a:schemeClr val="lt2"/>
              </a:buClr>
              <a:buSzPts val="1200"/>
              <a:buNone/>
              <a:defRPr sz="1200">
                <a:solidFill>
                  <a:schemeClr val="lt2"/>
                </a:solidFill>
              </a:defRPr>
            </a:lvl2pPr>
            <a:lvl3pPr lvl="2" rtl="0">
              <a:lnSpc>
                <a:spcPct val="100000"/>
              </a:lnSpc>
              <a:spcBef>
                <a:spcPts val="0"/>
              </a:spcBef>
              <a:spcAft>
                <a:spcPts val="0"/>
              </a:spcAft>
              <a:buClr>
                <a:schemeClr val="lt2"/>
              </a:buClr>
              <a:buSzPts val="1200"/>
              <a:buNone/>
              <a:defRPr sz="1200">
                <a:solidFill>
                  <a:schemeClr val="lt2"/>
                </a:solidFill>
              </a:defRPr>
            </a:lvl3pPr>
            <a:lvl4pPr lvl="3" rtl="0">
              <a:lnSpc>
                <a:spcPct val="100000"/>
              </a:lnSpc>
              <a:spcBef>
                <a:spcPts val="0"/>
              </a:spcBef>
              <a:spcAft>
                <a:spcPts val="0"/>
              </a:spcAft>
              <a:buClr>
                <a:schemeClr val="lt2"/>
              </a:buClr>
              <a:buSzPts val="1200"/>
              <a:buNone/>
              <a:defRPr sz="1200">
                <a:solidFill>
                  <a:schemeClr val="lt2"/>
                </a:solidFill>
              </a:defRPr>
            </a:lvl4pPr>
            <a:lvl5pPr lvl="4" rtl="0">
              <a:lnSpc>
                <a:spcPct val="100000"/>
              </a:lnSpc>
              <a:spcBef>
                <a:spcPts val="0"/>
              </a:spcBef>
              <a:spcAft>
                <a:spcPts val="0"/>
              </a:spcAft>
              <a:buClr>
                <a:schemeClr val="lt2"/>
              </a:buClr>
              <a:buSzPts val="1200"/>
              <a:buNone/>
              <a:defRPr sz="1200">
                <a:solidFill>
                  <a:schemeClr val="lt2"/>
                </a:solidFill>
              </a:defRPr>
            </a:lvl5pPr>
            <a:lvl6pPr lvl="5" rtl="0">
              <a:lnSpc>
                <a:spcPct val="100000"/>
              </a:lnSpc>
              <a:spcBef>
                <a:spcPts val="0"/>
              </a:spcBef>
              <a:spcAft>
                <a:spcPts val="0"/>
              </a:spcAft>
              <a:buClr>
                <a:schemeClr val="lt2"/>
              </a:buClr>
              <a:buSzPts val="1200"/>
              <a:buNone/>
              <a:defRPr sz="1200">
                <a:solidFill>
                  <a:schemeClr val="lt2"/>
                </a:solidFill>
              </a:defRPr>
            </a:lvl6pPr>
            <a:lvl7pPr lvl="6" rtl="0">
              <a:lnSpc>
                <a:spcPct val="100000"/>
              </a:lnSpc>
              <a:spcBef>
                <a:spcPts val="0"/>
              </a:spcBef>
              <a:spcAft>
                <a:spcPts val="0"/>
              </a:spcAft>
              <a:buClr>
                <a:schemeClr val="lt2"/>
              </a:buClr>
              <a:buSzPts val="1200"/>
              <a:buNone/>
              <a:defRPr sz="1200">
                <a:solidFill>
                  <a:schemeClr val="lt2"/>
                </a:solidFill>
              </a:defRPr>
            </a:lvl7pPr>
            <a:lvl8pPr lvl="7" rtl="0">
              <a:lnSpc>
                <a:spcPct val="100000"/>
              </a:lnSpc>
              <a:spcBef>
                <a:spcPts val="0"/>
              </a:spcBef>
              <a:spcAft>
                <a:spcPts val="0"/>
              </a:spcAft>
              <a:buClr>
                <a:schemeClr val="lt2"/>
              </a:buClr>
              <a:buSzPts val="1200"/>
              <a:buNone/>
              <a:defRPr sz="1200">
                <a:solidFill>
                  <a:schemeClr val="lt2"/>
                </a:solidFill>
              </a:defRPr>
            </a:lvl8pPr>
            <a:lvl9pPr lvl="8" rtl="0">
              <a:lnSpc>
                <a:spcPct val="100000"/>
              </a:lnSpc>
              <a:spcBef>
                <a:spcPts val="0"/>
              </a:spcBef>
              <a:spcAft>
                <a:spcPts val="0"/>
              </a:spcAft>
              <a:buClr>
                <a:schemeClr val="lt2"/>
              </a:buClr>
              <a:buSzPts val="1200"/>
              <a:buNone/>
              <a:defRPr sz="1200">
                <a:solidFill>
                  <a:schemeClr val="l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3"/>
              </a:buClr>
              <a:buSzPts val="2800"/>
              <a:buFont typeface="Staatliches"/>
              <a:buNone/>
              <a:defRPr sz="2800">
                <a:solidFill>
                  <a:schemeClr val="accent3"/>
                </a:solidFill>
                <a:latin typeface="Staatliches"/>
                <a:ea typeface="Staatliches"/>
                <a:cs typeface="Staatliches"/>
                <a:sym typeface="Staatliches"/>
              </a:defRPr>
            </a:lvl1pPr>
            <a:lvl2pPr lvl="1"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2pPr>
            <a:lvl3pPr lvl="2"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3pPr>
            <a:lvl4pPr lvl="3"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4pPr>
            <a:lvl5pPr lvl="4"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5pPr>
            <a:lvl6pPr lvl="5"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6pPr>
            <a:lvl7pPr lvl="6"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7pPr>
            <a:lvl8pPr lvl="7"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8pPr>
            <a:lvl9pPr lvl="8" rtl="0">
              <a:spcBef>
                <a:spcPts val="0"/>
              </a:spcBef>
              <a:spcAft>
                <a:spcPts val="0"/>
              </a:spcAft>
              <a:buClr>
                <a:schemeClr val="accent3"/>
              </a:buClr>
              <a:buSzPts val="2800"/>
              <a:buFont typeface="Josefin Sans"/>
              <a:buNone/>
              <a:defRPr b="1" sz="2800">
                <a:solidFill>
                  <a:schemeClr val="accent3"/>
                </a:solidFill>
                <a:latin typeface="Josefin Sans"/>
                <a:ea typeface="Josefin Sans"/>
                <a:cs typeface="Josefin Sans"/>
                <a:sym typeface="Josefin Sans"/>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1pPr>
            <a:lvl2pPr indent="-298450" lvl="1" marL="9144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2pPr>
            <a:lvl3pPr indent="-298450" lvl="2" marL="13716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3pPr>
            <a:lvl4pPr indent="-298450" lvl="3" marL="18288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4pPr>
            <a:lvl5pPr indent="-298450" lvl="4" marL="22860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5pPr>
            <a:lvl6pPr indent="-298450" lvl="5" marL="27432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6pPr>
            <a:lvl7pPr indent="-298450" lvl="6" marL="32004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7pPr>
            <a:lvl8pPr indent="-298450" lvl="7" marL="3657600" rtl="0">
              <a:lnSpc>
                <a:spcPct val="115000"/>
              </a:lnSpc>
              <a:spcBef>
                <a:spcPts val="1600"/>
              </a:spcBef>
              <a:spcAft>
                <a:spcPts val="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8pPr>
            <a:lvl9pPr indent="-298450" lvl="8" marL="4114800" rtl="0">
              <a:lnSpc>
                <a:spcPct val="115000"/>
              </a:lnSpc>
              <a:spcBef>
                <a:spcPts val="1600"/>
              </a:spcBef>
              <a:spcAft>
                <a:spcPts val="1600"/>
              </a:spcAft>
              <a:buClr>
                <a:srgbClr val="EFEFEF"/>
              </a:buClr>
              <a:buSzPts val="1100"/>
              <a:buFont typeface="Dosis ExtraLight"/>
              <a:buChar char="■"/>
              <a:defRPr sz="1100">
                <a:solidFill>
                  <a:srgbClr val="EFEFEF"/>
                </a:solidFill>
                <a:latin typeface="Dosis ExtraLight"/>
                <a:ea typeface="Dosis ExtraLight"/>
                <a:cs typeface="Dosis ExtraLight"/>
                <a:sym typeface="Dosis Extra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rgbClr val="0E2A47"/>
        </a:solidFill>
      </p:bgPr>
    </p:bg>
    <p:spTree>
      <p:nvGrpSpPr>
        <p:cNvPr id="107" name="Shape 107"/>
        <p:cNvGrpSpPr/>
        <p:nvPr/>
      </p:nvGrpSpPr>
      <p:grpSpPr>
        <a:xfrm>
          <a:off x="0" y="0"/>
          <a:ext cx="0" cy="0"/>
          <a:chOff x="0" y="0"/>
          <a:chExt cx="0" cy="0"/>
        </a:xfrm>
      </p:grpSpPr>
      <p:sp>
        <p:nvSpPr>
          <p:cNvPr id="108" name="Google Shape;108;p19"/>
          <p:cNvSpPr txBox="1"/>
          <p:nvPr>
            <p:ph type="title"/>
          </p:nvPr>
        </p:nvSpPr>
        <p:spPr>
          <a:xfrm>
            <a:off x="1068100" y="933450"/>
            <a:ext cx="7047300" cy="482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rtl="0" algn="ctr">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p:txBody>
      </p:sp>
      <p:sp>
        <p:nvSpPr>
          <p:cNvPr id="109" name="Google Shape;109;p19"/>
          <p:cNvSpPr txBox="1"/>
          <p:nvPr>
            <p:ph idx="1" type="body"/>
          </p:nvPr>
        </p:nvSpPr>
        <p:spPr>
          <a:xfrm>
            <a:off x="1068100" y="1695450"/>
            <a:ext cx="7047300" cy="2502000"/>
          </a:xfrm>
          <a:prstGeom prst="rect">
            <a:avLst/>
          </a:prstGeom>
          <a:noFill/>
          <a:ln>
            <a:noFill/>
          </a:ln>
        </p:spPr>
        <p:txBody>
          <a:bodyPr anchorCtr="0" anchor="t" bIns="91425" lIns="91425" spcFirstLastPara="1" rIns="91425" wrap="square" tIns="91425">
            <a:noAutofit/>
          </a:bodyPr>
          <a:lstStyle>
            <a:lvl1pPr indent="-298450" lvl="0" marL="457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indent="-298450" lvl="1" marL="914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indent="-298450" lvl="2" marL="1371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indent="-298450" lvl="3" marL="1828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indent="-298450" lvl="4" marL="22860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indent="-298450" lvl="5" marL="27432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indent="-298450" lvl="6" marL="32004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indent="-298450" lvl="7" marL="36576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indent="-298450" lvl="8" marL="411480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p:txBody>
      </p:sp>
    </p:spTree>
  </p:cSld>
  <p:clrMap accent1="accent1" accent2="accent2" accent3="accent3" accent4="accent4" accent5="accent5" accent6="accent6" bg1="lt1" bg2="dk2" tx1="dk1" tx2="lt2" folHlink="folHlink" hlink="hlink"/>
  <p:sldLayoutIdLst>
    <p:sldLayoutId id="214748366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1"/>
          <p:cNvSpPr txBox="1"/>
          <p:nvPr>
            <p:ph idx="1" type="subTitle"/>
          </p:nvPr>
        </p:nvSpPr>
        <p:spPr>
          <a:xfrm>
            <a:off x="4862953" y="4610375"/>
            <a:ext cx="4137300" cy="3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Sarah Adigwe            </a:t>
            </a:r>
            <a:r>
              <a:rPr lang="en" sz="2400"/>
              <a:t>@</a:t>
            </a:r>
            <a:r>
              <a:rPr lang="en" sz="2400"/>
              <a:t>Prinx_sona</a:t>
            </a:r>
            <a:r>
              <a:rPr lang="en" sz="1800"/>
              <a:t>      </a:t>
            </a:r>
            <a:endParaRPr sz="1800"/>
          </a:p>
        </p:txBody>
      </p:sp>
      <p:sp>
        <p:nvSpPr>
          <p:cNvPr id="116" name="Google Shape;116;p21"/>
          <p:cNvSpPr txBox="1"/>
          <p:nvPr>
            <p:ph type="ctrTitle"/>
          </p:nvPr>
        </p:nvSpPr>
        <p:spPr>
          <a:xfrm>
            <a:off x="509200" y="1697300"/>
            <a:ext cx="8967300" cy="267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Exo 2"/>
                <a:ea typeface="Exo 2"/>
                <a:cs typeface="Exo 2"/>
                <a:sym typeface="Exo 2"/>
              </a:rPr>
              <a:t>Data Cleaning and Preparation in Python</a:t>
            </a:r>
            <a:endParaRPr b="1">
              <a:latin typeface="Exo 2"/>
              <a:ea typeface="Exo 2"/>
              <a:cs typeface="Exo 2"/>
              <a:sym typeface="Exo 2"/>
            </a:endParaRPr>
          </a:p>
        </p:txBody>
      </p:sp>
      <p:grpSp>
        <p:nvGrpSpPr>
          <p:cNvPr id="117" name="Google Shape;117;p21"/>
          <p:cNvGrpSpPr/>
          <p:nvPr/>
        </p:nvGrpSpPr>
        <p:grpSpPr>
          <a:xfrm>
            <a:off x="6830485" y="4720132"/>
            <a:ext cx="362947" cy="356576"/>
            <a:chOff x="4211985" y="3817357"/>
            <a:chExt cx="362947" cy="356576"/>
          </a:xfrm>
        </p:grpSpPr>
        <p:sp>
          <p:nvSpPr>
            <p:cNvPr id="118" name="Google Shape;118;p21"/>
            <p:cNvSpPr/>
            <p:nvPr/>
          </p:nvSpPr>
          <p:spPr>
            <a:xfrm>
              <a:off x="4211985" y="3817357"/>
              <a:ext cx="356498" cy="356498"/>
            </a:xfrm>
            <a:custGeom>
              <a:rect b="b" l="l" r="r" t="t"/>
              <a:pathLst>
                <a:path extrusionOk="0" h="13599" w="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rgbClr val="899C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p:nvPr/>
          </p:nvSpPr>
          <p:spPr>
            <a:xfrm>
              <a:off x="4366758"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6C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a:off x="4288061" y="3909555"/>
              <a:ext cx="227756" cy="187463"/>
            </a:xfrm>
            <a:custGeom>
              <a:rect b="b" l="l" r="r" t="t"/>
              <a:pathLst>
                <a:path extrusionOk="0" h="7151" w="8688">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 name="Google Shape;121;p21"/>
          <p:cNvGrpSpPr/>
          <p:nvPr/>
        </p:nvGrpSpPr>
        <p:grpSpPr>
          <a:xfrm>
            <a:off x="340250" y="46021"/>
            <a:ext cx="4272996" cy="2411126"/>
            <a:chOff x="4002200" y="2278875"/>
            <a:chExt cx="1936725" cy="1688700"/>
          </a:xfrm>
        </p:grpSpPr>
        <p:sp>
          <p:nvSpPr>
            <p:cNvPr id="122" name="Google Shape;122;p21"/>
            <p:cNvSpPr/>
            <p:nvPr/>
          </p:nvSpPr>
          <p:spPr>
            <a:xfrm>
              <a:off x="4512375" y="3258625"/>
              <a:ext cx="1232625" cy="708950"/>
            </a:xfrm>
            <a:custGeom>
              <a:rect b="b" l="l" r="r" t="t"/>
              <a:pathLst>
                <a:path extrusionOk="0" h="28358" w="49305">
                  <a:moveTo>
                    <a:pt x="32081" y="0"/>
                  </a:moveTo>
                  <a:cubicBezTo>
                    <a:pt x="31878" y="0"/>
                    <a:pt x="31676" y="45"/>
                    <a:pt x="31522" y="133"/>
                  </a:cubicBezTo>
                  <a:lnTo>
                    <a:pt x="307" y="18154"/>
                  </a:lnTo>
                  <a:cubicBezTo>
                    <a:pt x="0" y="18331"/>
                    <a:pt x="0" y="18621"/>
                    <a:pt x="307" y="18799"/>
                  </a:cubicBezTo>
                  <a:lnTo>
                    <a:pt x="16635" y="28222"/>
                  </a:lnTo>
                  <a:cubicBezTo>
                    <a:pt x="16789" y="28313"/>
                    <a:pt x="16993" y="28358"/>
                    <a:pt x="17196" y="28358"/>
                  </a:cubicBezTo>
                  <a:cubicBezTo>
                    <a:pt x="17397" y="28358"/>
                    <a:pt x="17598" y="28314"/>
                    <a:pt x="17751" y="28225"/>
                  </a:cubicBezTo>
                  <a:lnTo>
                    <a:pt x="48997" y="10222"/>
                  </a:lnTo>
                  <a:cubicBezTo>
                    <a:pt x="49305" y="10045"/>
                    <a:pt x="49305" y="9754"/>
                    <a:pt x="48997" y="9577"/>
                  </a:cubicBezTo>
                  <a:lnTo>
                    <a:pt x="32639" y="133"/>
                  </a:lnTo>
                  <a:cubicBezTo>
                    <a:pt x="32485" y="45"/>
                    <a:pt x="32283" y="0"/>
                    <a:pt x="3208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p:nvPr/>
          </p:nvSpPr>
          <p:spPr>
            <a:xfrm>
              <a:off x="5715175" y="3173825"/>
              <a:ext cx="165400" cy="173800"/>
            </a:xfrm>
            <a:custGeom>
              <a:rect b="b" l="l" r="r" t="t"/>
              <a:pathLst>
                <a:path extrusionOk="0" h="6952" w="6616">
                  <a:moveTo>
                    <a:pt x="4477" y="0"/>
                  </a:moveTo>
                  <a:cubicBezTo>
                    <a:pt x="3506" y="0"/>
                    <a:pt x="2365" y="493"/>
                    <a:pt x="1377" y="1849"/>
                  </a:cubicBezTo>
                  <a:cubicBezTo>
                    <a:pt x="1" y="3733"/>
                    <a:pt x="151" y="6935"/>
                    <a:pt x="196" y="6952"/>
                  </a:cubicBezTo>
                  <a:lnTo>
                    <a:pt x="1612" y="6470"/>
                  </a:lnTo>
                  <a:cubicBezTo>
                    <a:pt x="2012" y="4320"/>
                    <a:pt x="3691" y="3140"/>
                    <a:pt x="5042" y="2464"/>
                  </a:cubicBezTo>
                  <a:cubicBezTo>
                    <a:pt x="6390" y="1791"/>
                    <a:pt x="6615" y="665"/>
                    <a:pt x="5520" y="204"/>
                  </a:cubicBezTo>
                  <a:cubicBezTo>
                    <a:pt x="5211" y="75"/>
                    <a:pt x="4857" y="0"/>
                    <a:pt x="4477"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p:nvPr/>
          </p:nvSpPr>
          <p:spPr>
            <a:xfrm>
              <a:off x="5719375" y="3173800"/>
              <a:ext cx="151225" cy="173825"/>
            </a:xfrm>
            <a:custGeom>
              <a:rect b="b" l="l" r="r" t="t"/>
              <a:pathLst>
                <a:path extrusionOk="0" h="6953" w="6049">
                  <a:moveTo>
                    <a:pt x="4308" y="0"/>
                  </a:moveTo>
                  <a:cubicBezTo>
                    <a:pt x="3339" y="0"/>
                    <a:pt x="2198" y="496"/>
                    <a:pt x="1209" y="1850"/>
                  </a:cubicBezTo>
                  <a:cubicBezTo>
                    <a:pt x="168" y="3273"/>
                    <a:pt x="1" y="5451"/>
                    <a:pt x="1" y="6438"/>
                  </a:cubicBezTo>
                  <a:cubicBezTo>
                    <a:pt x="1" y="6755"/>
                    <a:pt x="17" y="6949"/>
                    <a:pt x="28" y="6953"/>
                  </a:cubicBezTo>
                  <a:lnTo>
                    <a:pt x="1444" y="6471"/>
                  </a:lnTo>
                  <a:cubicBezTo>
                    <a:pt x="1844" y="4321"/>
                    <a:pt x="3523" y="3141"/>
                    <a:pt x="4874" y="2465"/>
                  </a:cubicBezTo>
                  <a:cubicBezTo>
                    <a:pt x="5645" y="2079"/>
                    <a:pt x="6048" y="1547"/>
                    <a:pt x="6048" y="1076"/>
                  </a:cubicBezTo>
                  <a:cubicBezTo>
                    <a:pt x="6048" y="721"/>
                    <a:pt x="5820" y="403"/>
                    <a:pt x="5352" y="205"/>
                  </a:cubicBezTo>
                  <a:cubicBezTo>
                    <a:pt x="5041" y="75"/>
                    <a:pt x="4686" y="0"/>
                    <a:pt x="4308"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p:nvPr/>
          </p:nvSpPr>
          <p:spPr>
            <a:xfrm>
              <a:off x="5730025" y="3185750"/>
              <a:ext cx="109075" cy="138500"/>
            </a:xfrm>
            <a:custGeom>
              <a:rect b="b" l="l" r="r" t="t"/>
              <a:pathLst>
                <a:path extrusionOk="0" h="5540" w="4363">
                  <a:moveTo>
                    <a:pt x="4249" y="1"/>
                  </a:moveTo>
                  <a:cubicBezTo>
                    <a:pt x="4240" y="1"/>
                    <a:pt x="4232" y="2"/>
                    <a:pt x="4223" y="4"/>
                  </a:cubicBezTo>
                  <a:cubicBezTo>
                    <a:pt x="2537" y="427"/>
                    <a:pt x="540" y="2072"/>
                    <a:pt x="8" y="5420"/>
                  </a:cubicBezTo>
                  <a:cubicBezTo>
                    <a:pt x="1" y="5475"/>
                    <a:pt x="38" y="5530"/>
                    <a:pt x="93" y="5536"/>
                  </a:cubicBezTo>
                  <a:cubicBezTo>
                    <a:pt x="100" y="5539"/>
                    <a:pt x="103" y="5539"/>
                    <a:pt x="110" y="5539"/>
                  </a:cubicBezTo>
                  <a:cubicBezTo>
                    <a:pt x="158" y="5539"/>
                    <a:pt x="202" y="5502"/>
                    <a:pt x="213" y="5451"/>
                  </a:cubicBezTo>
                  <a:cubicBezTo>
                    <a:pt x="728" y="2201"/>
                    <a:pt x="2650" y="612"/>
                    <a:pt x="4274" y="205"/>
                  </a:cubicBezTo>
                  <a:cubicBezTo>
                    <a:pt x="4329" y="191"/>
                    <a:pt x="4362" y="133"/>
                    <a:pt x="4349" y="79"/>
                  </a:cubicBezTo>
                  <a:cubicBezTo>
                    <a:pt x="4337" y="32"/>
                    <a:pt x="4296" y="1"/>
                    <a:pt x="424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p:nvPr/>
          </p:nvSpPr>
          <p:spPr>
            <a:xfrm>
              <a:off x="5720050" y="3268975"/>
              <a:ext cx="218875" cy="227200"/>
            </a:xfrm>
            <a:custGeom>
              <a:rect b="b" l="l" r="r" t="t"/>
              <a:pathLst>
                <a:path extrusionOk="0" h="9088" w="8755">
                  <a:moveTo>
                    <a:pt x="6171" y="0"/>
                  </a:moveTo>
                  <a:cubicBezTo>
                    <a:pt x="5424" y="0"/>
                    <a:pt x="4735" y="212"/>
                    <a:pt x="4205" y="449"/>
                  </a:cubicBezTo>
                  <a:cubicBezTo>
                    <a:pt x="3455" y="785"/>
                    <a:pt x="3342" y="1137"/>
                    <a:pt x="2484" y="1137"/>
                  </a:cubicBezTo>
                  <a:cubicBezTo>
                    <a:pt x="2382" y="1137"/>
                    <a:pt x="2269" y="1132"/>
                    <a:pt x="2144" y="1122"/>
                  </a:cubicBezTo>
                  <a:cubicBezTo>
                    <a:pt x="2070" y="1115"/>
                    <a:pt x="1998" y="1112"/>
                    <a:pt x="1926" y="1112"/>
                  </a:cubicBezTo>
                  <a:cubicBezTo>
                    <a:pt x="855" y="1112"/>
                    <a:pt x="71" y="1808"/>
                    <a:pt x="1" y="2480"/>
                  </a:cubicBezTo>
                  <a:lnTo>
                    <a:pt x="250" y="9088"/>
                  </a:lnTo>
                  <a:cubicBezTo>
                    <a:pt x="461" y="8245"/>
                    <a:pt x="1308" y="7689"/>
                    <a:pt x="2311" y="7596"/>
                  </a:cubicBezTo>
                  <a:cubicBezTo>
                    <a:pt x="3352" y="7504"/>
                    <a:pt x="4564" y="7402"/>
                    <a:pt x="4888" y="6521"/>
                  </a:cubicBezTo>
                  <a:cubicBezTo>
                    <a:pt x="5209" y="5641"/>
                    <a:pt x="4884" y="4450"/>
                    <a:pt x="5032" y="3866"/>
                  </a:cubicBezTo>
                  <a:cubicBezTo>
                    <a:pt x="5212" y="3160"/>
                    <a:pt x="5482" y="2736"/>
                    <a:pt x="6850" y="2306"/>
                  </a:cubicBezTo>
                  <a:cubicBezTo>
                    <a:pt x="8075" y="1924"/>
                    <a:pt x="8755" y="750"/>
                    <a:pt x="7519" y="255"/>
                  </a:cubicBezTo>
                  <a:cubicBezTo>
                    <a:pt x="7064" y="73"/>
                    <a:pt x="6608" y="0"/>
                    <a:pt x="6171"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1"/>
            <p:cNvSpPr/>
            <p:nvPr/>
          </p:nvSpPr>
          <p:spPr>
            <a:xfrm>
              <a:off x="5723375" y="3284775"/>
              <a:ext cx="164625" cy="139900"/>
            </a:xfrm>
            <a:custGeom>
              <a:rect b="b" l="l" r="r" t="t"/>
              <a:pathLst>
                <a:path extrusionOk="0" h="5596" w="6585">
                  <a:moveTo>
                    <a:pt x="6477" y="1"/>
                  </a:moveTo>
                  <a:cubicBezTo>
                    <a:pt x="6473" y="1"/>
                    <a:pt x="6469" y="1"/>
                    <a:pt x="6465" y="2"/>
                  </a:cubicBezTo>
                  <a:cubicBezTo>
                    <a:pt x="5107" y="165"/>
                    <a:pt x="1018" y="2678"/>
                    <a:pt x="21" y="5459"/>
                  </a:cubicBezTo>
                  <a:cubicBezTo>
                    <a:pt x="0" y="5510"/>
                    <a:pt x="28" y="5572"/>
                    <a:pt x="82" y="5589"/>
                  </a:cubicBezTo>
                  <a:cubicBezTo>
                    <a:pt x="93" y="5592"/>
                    <a:pt x="107" y="5595"/>
                    <a:pt x="117" y="5595"/>
                  </a:cubicBezTo>
                  <a:cubicBezTo>
                    <a:pt x="161" y="5595"/>
                    <a:pt x="199" y="5568"/>
                    <a:pt x="216" y="5527"/>
                  </a:cubicBezTo>
                  <a:cubicBezTo>
                    <a:pt x="1188" y="2818"/>
                    <a:pt x="5168" y="364"/>
                    <a:pt x="6489" y="206"/>
                  </a:cubicBezTo>
                  <a:cubicBezTo>
                    <a:pt x="6543" y="200"/>
                    <a:pt x="6584" y="148"/>
                    <a:pt x="6578" y="94"/>
                  </a:cubicBezTo>
                  <a:cubicBezTo>
                    <a:pt x="6571" y="40"/>
                    <a:pt x="6529" y="1"/>
                    <a:pt x="647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5738575" y="3319075"/>
              <a:ext cx="13925" cy="64900"/>
            </a:xfrm>
            <a:custGeom>
              <a:rect b="b" l="l" r="r" t="t"/>
              <a:pathLst>
                <a:path extrusionOk="0" h="2596" w="557">
                  <a:moveTo>
                    <a:pt x="444" y="0"/>
                  </a:moveTo>
                  <a:cubicBezTo>
                    <a:pt x="402" y="0"/>
                    <a:pt x="361" y="26"/>
                    <a:pt x="345" y="66"/>
                  </a:cubicBezTo>
                  <a:cubicBezTo>
                    <a:pt x="331" y="107"/>
                    <a:pt x="0" y="1039"/>
                    <a:pt x="342" y="2517"/>
                  </a:cubicBezTo>
                  <a:cubicBezTo>
                    <a:pt x="352" y="2561"/>
                    <a:pt x="392" y="2596"/>
                    <a:pt x="441" y="2596"/>
                  </a:cubicBezTo>
                  <a:cubicBezTo>
                    <a:pt x="447" y="2596"/>
                    <a:pt x="457" y="2596"/>
                    <a:pt x="465" y="2592"/>
                  </a:cubicBezTo>
                  <a:cubicBezTo>
                    <a:pt x="519" y="2579"/>
                    <a:pt x="553" y="2524"/>
                    <a:pt x="539" y="2470"/>
                  </a:cubicBezTo>
                  <a:cubicBezTo>
                    <a:pt x="216" y="1057"/>
                    <a:pt x="533" y="145"/>
                    <a:pt x="536" y="138"/>
                  </a:cubicBezTo>
                  <a:cubicBezTo>
                    <a:pt x="556" y="83"/>
                    <a:pt x="529" y="25"/>
                    <a:pt x="474" y="5"/>
                  </a:cubicBezTo>
                  <a:cubicBezTo>
                    <a:pt x="464" y="2"/>
                    <a:pt x="454" y="0"/>
                    <a:pt x="44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5729775" y="3398700"/>
              <a:ext cx="71200" cy="11300"/>
            </a:xfrm>
            <a:custGeom>
              <a:rect b="b" l="l" r="r" t="t"/>
              <a:pathLst>
                <a:path extrusionOk="0" h="452" w="2848">
                  <a:moveTo>
                    <a:pt x="1448" y="1"/>
                  </a:moveTo>
                  <a:cubicBezTo>
                    <a:pt x="960" y="1"/>
                    <a:pt x="436" y="59"/>
                    <a:pt x="72" y="257"/>
                  </a:cubicBezTo>
                  <a:cubicBezTo>
                    <a:pt x="21" y="285"/>
                    <a:pt x="1" y="346"/>
                    <a:pt x="28" y="397"/>
                  </a:cubicBezTo>
                  <a:cubicBezTo>
                    <a:pt x="48" y="431"/>
                    <a:pt x="83" y="452"/>
                    <a:pt x="120" y="452"/>
                  </a:cubicBezTo>
                  <a:cubicBezTo>
                    <a:pt x="138" y="452"/>
                    <a:pt x="154" y="449"/>
                    <a:pt x="168" y="438"/>
                  </a:cubicBezTo>
                  <a:cubicBezTo>
                    <a:pt x="495" y="260"/>
                    <a:pt x="980" y="208"/>
                    <a:pt x="1440" y="208"/>
                  </a:cubicBezTo>
                  <a:cubicBezTo>
                    <a:pt x="2100" y="208"/>
                    <a:pt x="2708" y="316"/>
                    <a:pt x="2718" y="318"/>
                  </a:cubicBezTo>
                  <a:cubicBezTo>
                    <a:pt x="2724" y="320"/>
                    <a:pt x="2730" y="320"/>
                    <a:pt x="2736" y="320"/>
                  </a:cubicBezTo>
                  <a:cubicBezTo>
                    <a:pt x="2784" y="320"/>
                    <a:pt x="2828" y="285"/>
                    <a:pt x="2837" y="236"/>
                  </a:cubicBezTo>
                  <a:cubicBezTo>
                    <a:pt x="2847" y="178"/>
                    <a:pt x="2809" y="124"/>
                    <a:pt x="2755" y="114"/>
                  </a:cubicBezTo>
                  <a:cubicBezTo>
                    <a:pt x="2712" y="108"/>
                    <a:pt x="2113" y="1"/>
                    <a:pt x="144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1"/>
            <p:cNvSpPr/>
            <p:nvPr/>
          </p:nvSpPr>
          <p:spPr>
            <a:xfrm>
              <a:off x="4446675" y="3190600"/>
              <a:ext cx="40475" cy="35025"/>
            </a:xfrm>
            <a:custGeom>
              <a:rect b="b" l="l" r="r" t="t"/>
              <a:pathLst>
                <a:path extrusionOk="0" h="1401" w="1619">
                  <a:moveTo>
                    <a:pt x="1618" y="1"/>
                  </a:moveTo>
                  <a:lnTo>
                    <a:pt x="0" y="468"/>
                  </a:lnTo>
                  <a:lnTo>
                    <a:pt x="1618" y="1400"/>
                  </a:lnTo>
                  <a:lnTo>
                    <a:pt x="1618"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1"/>
            <p:cNvSpPr/>
            <p:nvPr/>
          </p:nvSpPr>
          <p:spPr>
            <a:xfrm>
              <a:off x="4022425" y="3202300"/>
              <a:ext cx="222225" cy="165450"/>
            </a:xfrm>
            <a:custGeom>
              <a:rect b="b" l="l" r="r" t="t"/>
              <a:pathLst>
                <a:path extrusionOk="0" h="6618" w="8889">
                  <a:moveTo>
                    <a:pt x="1" y="0"/>
                  </a:moveTo>
                  <a:lnTo>
                    <a:pt x="1" y="1489"/>
                  </a:lnTo>
                  <a:lnTo>
                    <a:pt x="8888" y="6618"/>
                  </a:lnTo>
                  <a:lnTo>
                    <a:pt x="8888" y="5134"/>
                  </a:lnTo>
                  <a:lnTo>
                    <a:pt x="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4002200" y="2910650"/>
              <a:ext cx="222325" cy="431600"/>
            </a:xfrm>
            <a:custGeom>
              <a:rect b="b" l="l" r="r" t="t"/>
              <a:pathLst>
                <a:path extrusionOk="0" h="17264" w="8893">
                  <a:moveTo>
                    <a:pt x="1" y="0"/>
                  </a:moveTo>
                  <a:lnTo>
                    <a:pt x="1" y="12131"/>
                  </a:lnTo>
                  <a:lnTo>
                    <a:pt x="8892" y="17263"/>
                  </a:lnTo>
                  <a:lnTo>
                    <a:pt x="8892" y="5134"/>
                  </a:lnTo>
                  <a:lnTo>
                    <a:pt x="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1"/>
            <p:cNvSpPr/>
            <p:nvPr/>
          </p:nvSpPr>
          <p:spPr>
            <a:xfrm>
              <a:off x="4224500" y="2863975"/>
              <a:ext cx="302975" cy="478275"/>
            </a:xfrm>
            <a:custGeom>
              <a:rect b="b" l="l" r="r" t="t"/>
              <a:pathLst>
                <a:path extrusionOk="0" h="19131" w="12119">
                  <a:moveTo>
                    <a:pt x="12119" y="1"/>
                  </a:moveTo>
                  <a:lnTo>
                    <a:pt x="0" y="7001"/>
                  </a:lnTo>
                  <a:lnTo>
                    <a:pt x="0" y="19130"/>
                  </a:lnTo>
                  <a:lnTo>
                    <a:pt x="12119" y="12134"/>
                  </a:lnTo>
                  <a:lnTo>
                    <a:pt x="12119"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1"/>
            <p:cNvSpPr/>
            <p:nvPr/>
          </p:nvSpPr>
          <p:spPr>
            <a:xfrm>
              <a:off x="4002200" y="2735675"/>
              <a:ext cx="525275" cy="303325"/>
            </a:xfrm>
            <a:custGeom>
              <a:rect b="b" l="l" r="r" t="t"/>
              <a:pathLst>
                <a:path extrusionOk="0" h="12133" w="21011">
                  <a:moveTo>
                    <a:pt x="12123" y="0"/>
                  </a:moveTo>
                  <a:lnTo>
                    <a:pt x="1" y="6999"/>
                  </a:lnTo>
                  <a:lnTo>
                    <a:pt x="8892" y="12133"/>
                  </a:lnTo>
                  <a:lnTo>
                    <a:pt x="21011" y="5133"/>
                  </a:lnTo>
                  <a:lnTo>
                    <a:pt x="1212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4244625" y="2898975"/>
              <a:ext cx="262725" cy="221700"/>
            </a:xfrm>
            <a:custGeom>
              <a:rect b="b" l="l" r="r" t="t"/>
              <a:pathLst>
                <a:path extrusionOk="0" h="8868" w="10509">
                  <a:moveTo>
                    <a:pt x="10509" y="1"/>
                  </a:moveTo>
                  <a:lnTo>
                    <a:pt x="0" y="6065"/>
                  </a:lnTo>
                  <a:lnTo>
                    <a:pt x="0" y="8867"/>
                  </a:lnTo>
                  <a:lnTo>
                    <a:pt x="10509" y="2802"/>
                  </a:lnTo>
                  <a:lnTo>
                    <a:pt x="1050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1"/>
            <p:cNvSpPr/>
            <p:nvPr/>
          </p:nvSpPr>
          <p:spPr>
            <a:xfrm>
              <a:off x="4345625" y="2945650"/>
              <a:ext cx="80925" cy="53850"/>
            </a:xfrm>
            <a:custGeom>
              <a:rect b="b" l="l" r="r" t="t"/>
              <a:pathLst>
                <a:path extrusionOk="0" h="2154" w="3237">
                  <a:moveTo>
                    <a:pt x="3236" y="0"/>
                  </a:moveTo>
                  <a:lnTo>
                    <a:pt x="1" y="1867"/>
                  </a:lnTo>
                  <a:lnTo>
                    <a:pt x="1" y="2099"/>
                  </a:lnTo>
                  <a:cubicBezTo>
                    <a:pt x="1" y="2137"/>
                    <a:pt x="32" y="2154"/>
                    <a:pt x="83" y="2154"/>
                  </a:cubicBezTo>
                  <a:cubicBezTo>
                    <a:pt x="220" y="2154"/>
                    <a:pt x="520" y="2034"/>
                    <a:pt x="864" y="1836"/>
                  </a:cubicBezTo>
                  <a:lnTo>
                    <a:pt x="2373" y="966"/>
                  </a:lnTo>
                  <a:cubicBezTo>
                    <a:pt x="2847" y="689"/>
                    <a:pt x="3236" y="362"/>
                    <a:pt x="3236" y="235"/>
                  </a:cubicBezTo>
                  <a:lnTo>
                    <a:pt x="3236" y="0"/>
                  </a:lnTo>
                  <a:close/>
                </a:path>
              </a:pathLst>
            </a:custGeom>
            <a:solidFill>
              <a:srgbClr val="0A12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4244625" y="2992325"/>
              <a:ext cx="262725" cy="221600"/>
            </a:xfrm>
            <a:custGeom>
              <a:rect b="b" l="l" r="r" t="t"/>
              <a:pathLst>
                <a:path extrusionOk="0" h="8864" w="10509">
                  <a:moveTo>
                    <a:pt x="10509" y="0"/>
                  </a:moveTo>
                  <a:lnTo>
                    <a:pt x="0" y="6065"/>
                  </a:lnTo>
                  <a:lnTo>
                    <a:pt x="0" y="8864"/>
                  </a:lnTo>
                  <a:lnTo>
                    <a:pt x="10509" y="2799"/>
                  </a:lnTo>
                  <a:lnTo>
                    <a:pt x="10509"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4345625" y="3080200"/>
              <a:ext cx="9425" cy="5475"/>
            </a:xfrm>
            <a:custGeom>
              <a:rect b="b" l="l" r="r" t="t"/>
              <a:pathLst>
                <a:path extrusionOk="0" h="219" w="377">
                  <a:moveTo>
                    <a:pt x="377" y="1"/>
                  </a:moveTo>
                  <a:lnTo>
                    <a:pt x="1" y="219"/>
                  </a:lnTo>
                  <a:lnTo>
                    <a:pt x="1" y="219"/>
                  </a:lnTo>
                  <a:close/>
                </a:path>
              </a:pathLst>
            </a:custGeom>
            <a:solidFill>
              <a:srgbClr val="080E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4345625" y="3038975"/>
              <a:ext cx="80925" cy="53800"/>
            </a:xfrm>
            <a:custGeom>
              <a:rect b="b" l="l" r="r" t="t"/>
              <a:pathLst>
                <a:path extrusionOk="0" h="2152" w="3237">
                  <a:moveTo>
                    <a:pt x="3236" y="1"/>
                  </a:moveTo>
                  <a:lnTo>
                    <a:pt x="377" y="1650"/>
                  </a:lnTo>
                  <a:lnTo>
                    <a:pt x="1" y="1868"/>
                  </a:lnTo>
                  <a:lnTo>
                    <a:pt x="1" y="2100"/>
                  </a:lnTo>
                  <a:cubicBezTo>
                    <a:pt x="1" y="2134"/>
                    <a:pt x="32" y="2151"/>
                    <a:pt x="83" y="2151"/>
                  </a:cubicBezTo>
                  <a:cubicBezTo>
                    <a:pt x="220" y="2151"/>
                    <a:pt x="520" y="2035"/>
                    <a:pt x="864" y="1837"/>
                  </a:cubicBezTo>
                  <a:lnTo>
                    <a:pt x="2373" y="963"/>
                  </a:lnTo>
                  <a:cubicBezTo>
                    <a:pt x="2847" y="691"/>
                    <a:pt x="3236" y="363"/>
                    <a:pt x="3236" y="233"/>
                  </a:cubicBezTo>
                  <a:lnTo>
                    <a:pt x="3236" y="1"/>
                  </a:lnTo>
                  <a:close/>
                </a:path>
              </a:pathLst>
            </a:custGeom>
            <a:solidFill>
              <a:srgbClr val="0A12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1"/>
            <p:cNvSpPr/>
            <p:nvPr/>
          </p:nvSpPr>
          <p:spPr>
            <a:xfrm>
              <a:off x="4244625" y="3085650"/>
              <a:ext cx="262725" cy="221625"/>
            </a:xfrm>
            <a:custGeom>
              <a:rect b="b" l="l" r="r" t="t"/>
              <a:pathLst>
                <a:path extrusionOk="0" h="8865" w="10509">
                  <a:moveTo>
                    <a:pt x="10509" y="1"/>
                  </a:moveTo>
                  <a:lnTo>
                    <a:pt x="0" y="6065"/>
                  </a:lnTo>
                  <a:lnTo>
                    <a:pt x="0" y="8864"/>
                  </a:lnTo>
                  <a:lnTo>
                    <a:pt x="10509" y="2800"/>
                  </a:lnTo>
                  <a:lnTo>
                    <a:pt x="1050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p:nvPr/>
          </p:nvSpPr>
          <p:spPr>
            <a:xfrm>
              <a:off x="4345625" y="3177300"/>
              <a:ext cx="2950" cy="1625"/>
            </a:xfrm>
            <a:custGeom>
              <a:rect b="b" l="l" r="r" t="t"/>
              <a:pathLst>
                <a:path extrusionOk="0" h="65" w="118">
                  <a:moveTo>
                    <a:pt x="117" y="0"/>
                  </a:moveTo>
                  <a:lnTo>
                    <a:pt x="1" y="65"/>
                  </a:lnTo>
                  <a:lnTo>
                    <a:pt x="1" y="65"/>
                  </a:lnTo>
                  <a:close/>
                </a:path>
              </a:pathLst>
            </a:custGeom>
            <a:solidFill>
              <a:srgbClr val="080E1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a:off x="4345625" y="3132325"/>
              <a:ext cx="80925" cy="53775"/>
            </a:xfrm>
            <a:custGeom>
              <a:rect b="b" l="l" r="r" t="t"/>
              <a:pathLst>
                <a:path extrusionOk="0" h="2151" w="3237">
                  <a:moveTo>
                    <a:pt x="3236" y="0"/>
                  </a:moveTo>
                  <a:lnTo>
                    <a:pt x="117" y="1799"/>
                  </a:lnTo>
                  <a:lnTo>
                    <a:pt x="1" y="1864"/>
                  </a:lnTo>
                  <a:lnTo>
                    <a:pt x="1" y="2100"/>
                  </a:lnTo>
                  <a:cubicBezTo>
                    <a:pt x="1" y="2134"/>
                    <a:pt x="32" y="2151"/>
                    <a:pt x="83" y="2151"/>
                  </a:cubicBezTo>
                  <a:cubicBezTo>
                    <a:pt x="220" y="2151"/>
                    <a:pt x="520" y="2035"/>
                    <a:pt x="864" y="1834"/>
                  </a:cubicBezTo>
                  <a:lnTo>
                    <a:pt x="2373" y="963"/>
                  </a:lnTo>
                  <a:cubicBezTo>
                    <a:pt x="2847" y="687"/>
                    <a:pt x="3236" y="362"/>
                    <a:pt x="3236" y="233"/>
                  </a:cubicBezTo>
                  <a:lnTo>
                    <a:pt x="3236" y="0"/>
                  </a:lnTo>
                  <a:close/>
                </a:path>
              </a:pathLst>
            </a:custGeom>
            <a:solidFill>
              <a:srgbClr val="0A121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1"/>
            <p:cNvSpPr/>
            <p:nvPr/>
          </p:nvSpPr>
          <p:spPr>
            <a:xfrm>
              <a:off x="4244625" y="3318950"/>
              <a:ext cx="20225" cy="48800"/>
            </a:xfrm>
            <a:custGeom>
              <a:rect b="b" l="l" r="r" t="t"/>
              <a:pathLst>
                <a:path extrusionOk="0" h="1952" w="809">
                  <a:moveTo>
                    <a:pt x="809" y="0"/>
                  </a:moveTo>
                  <a:lnTo>
                    <a:pt x="0" y="468"/>
                  </a:lnTo>
                  <a:lnTo>
                    <a:pt x="0" y="1952"/>
                  </a:lnTo>
                  <a:lnTo>
                    <a:pt x="809" y="1488"/>
                  </a:lnTo>
                  <a:lnTo>
                    <a:pt x="809"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1"/>
            <p:cNvSpPr/>
            <p:nvPr/>
          </p:nvSpPr>
          <p:spPr>
            <a:xfrm>
              <a:off x="4487125" y="3178900"/>
              <a:ext cx="20225" cy="46725"/>
            </a:xfrm>
            <a:custGeom>
              <a:rect b="b" l="l" r="r" t="t"/>
              <a:pathLst>
                <a:path extrusionOk="0" h="1869" w="809">
                  <a:moveTo>
                    <a:pt x="809" y="1"/>
                  </a:moveTo>
                  <a:lnTo>
                    <a:pt x="0" y="469"/>
                  </a:lnTo>
                  <a:lnTo>
                    <a:pt x="0" y="1868"/>
                  </a:lnTo>
                  <a:lnTo>
                    <a:pt x="809" y="1401"/>
                  </a:lnTo>
                  <a:lnTo>
                    <a:pt x="80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p:nvPr/>
          </p:nvSpPr>
          <p:spPr>
            <a:xfrm>
              <a:off x="4039325" y="2843600"/>
              <a:ext cx="298850" cy="171175"/>
            </a:xfrm>
            <a:custGeom>
              <a:rect b="b" l="l" r="r" t="t"/>
              <a:pathLst>
                <a:path extrusionOk="0" h="6847" w="11954">
                  <a:moveTo>
                    <a:pt x="5057" y="0"/>
                  </a:moveTo>
                  <a:cubicBezTo>
                    <a:pt x="4995" y="0"/>
                    <a:pt x="4932" y="14"/>
                    <a:pt x="4884" y="41"/>
                  </a:cubicBezTo>
                  <a:lnTo>
                    <a:pt x="96" y="2805"/>
                  </a:lnTo>
                  <a:cubicBezTo>
                    <a:pt x="1" y="2860"/>
                    <a:pt x="1" y="2949"/>
                    <a:pt x="96" y="3004"/>
                  </a:cubicBezTo>
                  <a:lnTo>
                    <a:pt x="6680" y="6806"/>
                  </a:lnTo>
                  <a:cubicBezTo>
                    <a:pt x="6728" y="6833"/>
                    <a:pt x="6790" y="6846"/>
                    <a:pt x="6852" y="6846"/>
                  </a:cubicBezTo>
                  <a:cubicBezTo>
                    <a:pt x="6914" y="6846"/>
                    <a:pt x="6977" y="6833"/>
                    <a:pt x="7025" y="6806"/>
                  </a:cubicBezTo>
                  <a:lnTo>
                    <a:pt x="11857" y="4007"/>
                  </a:lnTo>
                  <a:cubicBezTo>
                    <a:pt x="11953" y="3952"/>
                    <a:pt x="11953" y="3864"/>
                    <a:pt x="11857" y="3809"/>
                  </a:cubicBezTo>
                  <a:lnTo>
                    <a:pt x="5229" y="41"/>
                  </a:lnTo>
                  <a:cubicBezTo>
                    <a:pt x="5182" y="14"/>
                    <a:pt x="5119" y="0"/>
                    <a:pt x="505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1"/>
            <p:cNvSpPr/>
            <p:nvPr/>
          </p:nvSpPr>
          <p:spPr>
            <a:xfrm>
              <a:off x="4039250" y="2825975"/>
              <a:ext cx="299000" cy="188750"/>
            </a:xfrm>
            <a:custGeom>
              <a:rect b="b" l="l" r="r" t="t"/>
              <a:pathLst>
                <a:path extrusionOk="0" h="7550" w="11960">
                  <a:moveTo>
                    <a:pt x="5710" y="1"/>
                  </a:moveTo>
                  <a:cubicBezTo>
                    <a:pt x="5645" y="1"/>
                    <a:pt x="5581" y="16"/>
                    <a:pt x="5533" y="46"/>
                  </a:cubicBezTo>
                  <a:lnTo>
                    <a:pt x="95" y="3504"/>
                  </a:lnTo>
                  <a:cubicBezTo>
                    <a:pt x="0" y="3562"/>
                    <a:pt x="4" y="3654"/>
                    <a:pt x="99" y="3709"/>
                  </a:cubicBezTo>
                  <a:lnTo>
                    <a:pt x="6683" y="7511"/>
                  </a:lnTo>
                  <a:cubicBezTo>
                    <a:pt x="6728" y="7537"/>
                    <a:pt x="6787" y="7549"/>
                    <a:pt x="6846" y="7549"/>
                  </a:cubicBezTo>
                  <a:cubicBezTo>
                    <a:pt x="6911" y="7549"/>
                    <a:pt x="6976" y="7534"/>
                    <a:pt x="7024" y="7504"/>
                  </a:cubicBezTo>
                  <a:lnTo>
                    <a:pt x="11867" y="4384"/>
                  </a:lnTo>
                  <a:cubicBezTo>
                    <a:pt x="11959" y="4326"/>
                    <a:pt x="11956" y="4231"/>
                    <a:pt x="11860" y="4176"/>
                  </a:cubicBezTo>
                  <a:lnTo>
                    <a:pt x="7915" y="1879"/>
                  </a:lnTo>
                  <a:cubicBezTo>
                    <a:pt x="7820" y="1825"/>
                    <a:pt x="7785" y="1702"/>
                    <a:pt x="7833" y="1603"/>
                  </a:cubicBezTo>
                  <a:lnTo>
                    <a:pt x="7915" y="1446"/>
                  </a:lnTo>
                  <a:cubicBezTo>
                    <a:pt x="7963" y="1350"/>
                    <a:pt x="7929" y="1224"/>
                    <a:pt x="7833" y="1169"/>
                  </a:cubicBezTo>
                  <a:lnTo>
                    <a:pt x="5874" y="40"/>
                  </a:lnTo>
                  <a:cubicBezTo>
                    <a:pt x="5828" y="13"/>
                    <a:pt x="5769" y="1"/>
                    <a:pt x="571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1"/>
            <p:cNvSpPr/>
            <p:nvPr/>
          </p:nvSpPr>
          <p:spPr>
            <a:xfrm>
              <a:off x="4319100" y="2562700"/>
              <a:ext cx="158825" cy="292600"/>
            </a:xfrm>
            <a:custGeom>
              <a:rect b="b" l="l" r="r" t="t"/>
              <a:pathLst>
                <a:path extrusionOk="0" h="11704" w="6353">
                  <a:moveTo>
                    <a:pt x="163" y="0"/>
                  </a:moveTo>
                  <a:cubicBezTo>
                    <a:pt x="148" y="0"/>
                    <a:pt x="135" y="4"/>
                    <a:pt x="123" y="11"/>
                  </a:cubicBezTo>
                  <a:cubicBezTo>
                    <a:pt x="96" y="28"/>
                    <a:pt x="0" y="83"/>
                    <a:pt x="0" y="83"/>
                  </a:cubicBezTo>
                  <a:lnTo>
                    <a:pt x="79" y="7898"/>
                  </a:lnTo>
                  <a:cubicBezTo>
                    <a:pt x="79" y="7997"/>
                    <a:pt x="148" y="8120"/>
                    <a:pt x="236" y="8172"/>
                  </a:cubicBezTo>
                  <a:lnTo>
                    <a:pt x="6353" y="11704"/>
                  </a:lnTo>
                  <a:lnTo>
                    <a:pt x="6353" y="3553"/>
                  </a:lnTo>
                  <a:lnTo>
                    <a:pt x="236" y="21"/>
                  </a:lnTo>
                  <a:cubicBezTo>
                    <a:pt x="210" y="7"/>
                    <a:pt x="185" y="0"/>
                    <a:pt x="163"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1"/>
            <p:cNvSpPr/>
            <p:nvPr/>
          </p:nvSpPr>
          <p:spPr>
            <a:xfrm>
              <a:off x="4319100" y="2562700"/>
              <a:ext cx="156425" cy="89200"/>
            </a:xfrm>
            <a:custGeom>
              <a:rect b="b" l="l" r="r" t="t"/>
              <a:pathLst>
                <a:path extrusionOk="0" h="3568" w="6257">
                  <a:moveTo>
                    <a:pt x="16" y="74"/>
                  </a:moveTo>
                  <a:lnTo>
                    <a:pt x="16" y="74"/>
                  </a:lnTo>
                  <a:cubicBezTo>
                    <a:pt x="11" y="76"/>
                    <a:pt x="6" y="79"/>
                    <a:pt x="0" y="83"/>
                  </a:cubicBezTo>
                  <a:cubicBezTo>
                    <a:pt x="0" y="83"/>
                    <a:pt x="7" y="79"/>
                    <a:pt x="16" y="74"/>
                  </a:cubicBezTo>
                  <a:close/>
                  <a:moveTo>
                    <a:pt x="164" y="1"/>
                  </a:moveTo>
                  <a:cubicBezTo>
                    <a:pt x="151" y="1"/>
                    <a:pt x="137" y="4"/>
                    <a:pt x="123" y="11"/>
                  </a:cubicBezTo>
                  <a:cubicBezTo>
                    <a:pt x="103" y="23"/>
                    <a:pt x="45" y="57"/>
                    <a:pt x="16" y="74"/>
                  </a:cubicBezTo>
                  <a:lnTo>
                    <a:pt x="16" y="74"/>
                  </a:lnTo>
                  <a:cubicBezTo>
                    <a:pt x="25" y="70"/>
                    <a:pt x="35" y="69"/>
                    <a:pt x="45" y="69"/>
                  </a:cubicBezTo>
                  <a:cubicBezTo>
                    <a:pt x="69" y="69"/>
                    <a:pt x="93" y="75"/>
                    <a:pt x="117" y="89"/>
                  </a:cubicBezTo>
                  <a:lnTo>
                    <a:pt x="6137" y="3567"/>
                  </a:lnTo>
                  <a:lnTo>
                    <a:pt x="6257" y="3499"/>
                  </a:lnTo>
                  <a:lnTo>
                    <a:pt x="236" y="21"/>
                  </a:lnTo>
                  <a:cubicBezTo>
                    <a:pt x="209" y="7"/>
                    <a:pt x="185" y="1"/>
                    <a:pt x="164" y="1"/>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1"/>
            <p:cNvSpPr/>
            <p:nvPr/>
          </p:nvSpPr>
          <p:spPr>
            <a:xfrm>
              <a:off x="4318075" y="2564425"/>
              <a:ext cx="156950" cy="292600"/>
            </a:xfrm>
            <a:custGeom>
              <a:rect b="b" l="l" r="r" t="t"/>
              <a:pathLst>
                <a:path extrusionOk="0" h="11704" w="6278">
                  <a:moveTo>
                    <a:pt x="89" y="1"/>
                  </a:moveTo>
                  <a:cubicBezTo>
                    <a:pt x="36" y="1"/>
                    <a:pt x="0" y="42"/>
                    <a:pt x="0" y="113"/>
                  </a:cubicBezTo>
                  <a:lnTo>
                    <a:pt x="0" y="7898"/>
                  </a:lnTo>
                  <a:cubicBezTo>
                    <a:pt x="0" y="7997"/>
                    <a:pt x="69" y="8120"/>
                    <a:pt x="158" y="8170"/>
                  </a:cubicBezTo>
                  <a:lnTo>
                    <a:pt x="6277" y="11703"/>
                  </a:lnTo>
                  <a:lnTo>
                    <a:pt x="6274" y="3553"/>
                  </a:lnTo>
                  <a:lnTo>
                    <a:pt x="158" y="20"/>
                  </a:lnTo>
                  <a:cubicBezTo>
                    <a:pt x="133" y="7"/>
                    <a:pt x="109" y="1"/>
                    <a:pt x="89"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1"/>
            <p:cNvSpPr/>
            <p:nvPr/>
          </p:nvSpPr>
          <p:spPr>
            <a:xfrm>
              <a:off x="4318075" y="2564400"/>
              <a:ext cx="154475" cy="98250"/>
            </a:xfrm>
            <a:custGeom>
              <a:rect b="b" l="l" r="r" t="t"/>
              <a:pathLst>
                <a:path extrusionOk="0" h="3930" w="6179">
                  <a:moveTo>
                    <a:pt x="86" y="1"/>
                  </a:moveTo>
                  <a:cubicBezTo>
                    <a:pt x="35" y="1"/>
                    <a:pt x="0" y="42"/>
                    <a:pt x="0" y="114"/>
                  </a:cubicBezTo>
                  <a:lnTo>
                    <a:pt x="0" y="247"/>
                  </a:lnTo>
                  <a:lnTo>
                    <a:pt x="96" y="188"/>
                  </a:lnTo>
                  <a:lnTo>
                    <a:pt x="110" y="196"/>
                  </a:lnTo>
                  <a:cubicBezTo>
                    <a:pt x="123" y="175"/>
                    <a:pt x="148" y="161"/>
                    <a:pt x="178" y="161"/>
                  </a:cubicBezTo>
                  <a:cubicBezTo>
                    <a:pt x="195" y="161"/>
                    <a:pt x="219" y="168"/>
                    <a:pt x="243" y="182"/>
                  </a:cubicBezTo>
                  <a:lnTo>
                    <a:pt x="5431" y="3175"/>
                  </a:lnTo>
                  <a:lnTo>
                    <a:pt x="5431" y="3540"/>
                  </a:lnTo>
                  <a:cubicBezTo>
                    <a:pt x="5444" y="3547"/>
                    <a:pt x="5458" y="3554"/>
                    <a:pt x="5472" y="3564"/>
                  </a:cubicBezTo>
                  <a:cubicBezTo>
                    <a:pt x="5547" y="3605"/>
                    <a:pt x="5602" y="3660"/>
                    <a:pt x="5636" y="3721"/>
                  </a:cubicBezTo>
                  <a:lnTo>
                    <a:pt x="5639" y="3721"/>
                  </a:lnTo>
                  <a:cubicBezTo>
                    <a:pt x="5652" y="3745"/>
                    <a:pt x="5663" y="3769"/>
                    <a:pt x="5670" y="3792"/>
                  </a:cubicBezTo>
                  <a:lnTo>
                    <a:pt x="6178" y="3499"/>
                  </a:lnTo>
                  <a:lnTo>
                    <a:pt x="158" y="21"/>
                  </a:lnTo>
                  <a:cubicBezTo>
                    <a:pt x="134" y="7"/>
                    <a:pt x="110" y="1"/>
                    <a:pt x="86" y="1"/>
                  </a:cubicBezTo>
                  <a:close/>
                  <a:moveTo>
                    <a:pt x="5431" y="3643"/>
                  </a:moveTo>
                  <a:lnTo>
                    <a:pt x="5431" y="3929"/>
                  </a:lnTo>
                  <a:lnTo>
                    <a:pt x="5584" y="3841"/>
                  </a:lnTo>
                  <a:cubicBezTo>
                    <a:pt x="5575" y="3769"/>
                    <a:pt x="5523" y="3701"/>
                    <a:pt x="5431" y="3643"/>
                  </a:cubicBezTo>
                  <a:close/>
                </a:path>
              </a:pathLst>
            </a:custGeom>
            <a:solidFill>
              <a:srgbClr val="136F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1"/>
            <p:cNvSpPr/>
            <p:nvPr/>
          </p:nvSpPr>
          <p:spPr>
            <a:xfrm>
              <a:off x="4305375" y="2568400"/>
              <a:ext cx="148500" cy="288700"/>
            </a:xfrm>
            <a:custGeom>
              <a:rect b="b" l="l" r="r" t="t"/>
              <a:pathLst>
                <a:path extrusionOk="0" h="11548" w="5940">
                  <a:moveTo>
                    <a:pt x="684" y="1"/>
                  </a:moveTo>
                  <a:cubicBezTo>
                    <a:pt x="657" y="1"/>
                    <a:pt x="634" y="14"/>
                    <a:pt x="618" y="36"/>
                  </a:cubicBezTo>
                  <a:lnTo>
                    <a:pt x="604" y="28"/>
                  </a:lnTo>
                  <a:lnTo>
                    <a:pt x="1" y="380"/>
                  </a:lnTo>
                  <a:lnTo>
                    <a:pt x="594" y="718"/>
                  </a:lnTo>
                  <a:lnTo>
                    <a:pt x="594" y="7895"/>
                  </a:lnTo>
                  <a:cubicBezTo>
                    <a:pt x="594" y="7998"/>
                    <a:pt x="666" y="8120"/>
                    <a:pt x="751" y="8172"/>
                  </a:cubicBezTo>
                  <a:lnTo>
                    <a:pt x="5280" y="10787"/>
                  </a:lnTo>
                  <a:lnTo>
                    <a:pt x="5280" y="11548"/>
                  </a:lnTo>
                  <a:lnTo>
                    <a:pt x="5939" y="11168"/>
                  </a:lnTo>
                  <a:lnTo>
                    <a:pt x="5939" y="3015"/>
                  </a:lnTo>
                  <a:lnTo>
                    <a:pt x="751" y="22"/>
                  </a:lnTo>
                  <a:cubicBezTo>
                    <a:pt x="727" y="7"/>
                    <a:pt x="704" y="1"/>
                    <a:pt x="68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1"/>
            <p:cNvSpPr/>
            <p:nvPr/>
          </p:nvSpPr>
          <p:spPr>
            <a:xfrm>
              <a:off x="4303650" y="2577925"/>
              <a:ext cx="133725" cy="279175"/>
            </a:xfrm>
            <a:custGeom>
              <a:rect b="b" l="l" r="r" t="t"/>
              <a:pathLst>
                <a:path extrusionOk="0" h="11167" w="5349">
                  <a:moveTo>
                    <a:pt x="89" y="1"/>
                  </a:moveTo>
                  <a:cubicBezTo>
                    <a:pt x="37" y="1"/>
                    <a:pt x="1" y="42"/>
                    <a:pt x="1" y="112"/>
                  </a:cubicBezTo>
                  <a:lnTo>
                    <a:pt x="4" y="7897"/>
                  </a:lnTo>
                  <a:cubicBezTo>
                    <a:pt x="4" y="7996"/>
                    <a:pt x="73" y="8119"/>
                    <a:pt x="161" y="8169"/>
                  </a:cubicBezTo>
                  <a:lnTo>
                    <a:pt x="5349" y="11167"/>
                  </a:lnTo>
                  <a:lnTo>
                    <a:pt x="5346" y="3016"/>
                  </a:lnTo>
                  <a:lnTo>
                    <a:pt x="161" y="23"/>
                  </a:lnTo>
                  <a:cubicBezTo>
                    <a:pt x="135" y="8"/>
                    <a:pt x="111" y="1"/>
                    <a:pt x="8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1"/>
            <p:cNvSpPr/>
            <p:nvPr/>
          </p:nvSpPr>
          <p:spPr>
            <a:xfrm>
              <a:off x="4437275" y="2643750"/>
              <a:ext cx="16600" cy="213350"/>
            </a:xfrm>
            <a:custGeom>
              <a:rect b="b" l="l" r="r" t="t"/>
              <a:pathLst>
                <a:path extrusionOk="0" h="8534" w="664">
                  <a:moveTo>
                    <a:pt x="663" y="1"/>
                  </a:moveTo>
                  <a:lnTo>
                    <a:pt x="1" y="383"/>
                  </a:lnTo>
                  <a:lnTo>
                    <a:pt x="4" y="8534"/>
                  </a:lnTo>
                  <a:lnTo>
                    <a:pt x="663" y="8154"/>
                  </a:lnTo>
                  <a:lnTo>
                    <a:pt x="663"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1"/>
            <p:cNvSpPr/>
            <p:nvPr/>
          </p:nvSpPr>
          <p:spPr>
            <a:xfrm>
              <a:off x="4427725" y="2654600"/>
              <a:ext cx="4200" cy="6125"/>
            </a:xfrm>
            <a:custGeom>
              <a:rect b="b" l="l" r="r" t="t"/>
              <a:pathLst>
                <a:path extrusionOk="0" h="245" w="168">
                  <a:moveTo>
                    <a:pt x="50" y="0"/>
                  </a:moveTo>
                  <a:cubicBezTo>
                    <a:pt x="21" y="0"/>
                    <a:pt x="1" y="28"/>
                    <a:pt x="1" y="76"/>
                  </a:cubicBezTo>
                  <a:cubicBezTo>
                    <a:pt x="1" y="99"/>
                    <a:pt x="7" y="130"/>
                    <a:pt x="21" y="157"/>
                  </a:cubicBezTo>
                  <a:cubicBezTo>
                    <a:pt x="34" y="192"/>
                    <a:pt x="58" y="219"/>
                    <a:pt x="86" y="236"/>
                  </a:cubicBezTo>
                  <a:cubicBezTo>
                    <a:pt x="89" y="236"/>
                    <a:pt x="89" y="239"/>
                    <a:pt x="96" y="239"/>
                  </a:cubicBezTo>
                  <a:cubicBezTo>
                    <a:pt x="104" y="243"/>
                    <a:pt x="112" y="244"/>
                    <a:pt x="119" y="244"/>
                  </a:cubicBezTo>
                  <a:cubicBezTo>
                    <a:pt x="148" y="244"/>
                    <a:pt x="168" y="217"/>
                    <a:pt x="168" y="171"/>
                  </a:cubicBezTo>
                  <a:cubicBezTo>
                    <a:pt x="168" y="151"/>
                    <a:pt x="165" y="130"/>
                    <a:pt x="157" y="110"/>
                  </a:cubicBezTo>
                  <a:cubicBezTo>
                    <a:pt x="147" y="79"/>
                    <a:pt x="130" y="49"/>
                    <a:pt x="106" y="31"/>
                  </a:cubicBezTo>
                  <a:cubicBezTo>
                    <a:pt x="99" y="21"/>
                    <a:pt x="93" y="17"/>
                    <a:pt x="83" y="11"/>
                  </a:cubicBezTo>
                  <a:cubicBezTo>
                    <a:pt x="71" y="4"/>
                    <a:pt x="60" y="0"/>
                    <a:pt x="5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1"/>
            <p:cNvSpPr/>
            <p:nvPr/>
          </p:nvSpPr>
          <p:spPr>
            <a:xfrm>
              <a:off x="4427475" y="2652900"/>
              <a:ext cx="32875" cy="18500"/>
            </a:xfrm>
            <a:custGeom>
              <a:rect b="b" l="l" r="r" t="t"/>
              <a:pathLst>
                <a:path extrusionOk="0" h="740" w="1315">
                  <a:moveTo>
                    <a:pt x="1055" y="0"/>
                  </a:moveTo>
                  <a:lnTo>
                    <a:pt x="1055" y="103"/>
                  </a:lnTo>
                  <a:cubicBezTo>
                    <a:pt x="1267" y="229"/>
                    <a:pt x="1263" y="430"/>
                    <a:pt x="1048" y="553"/>
                  </a:cubicBezTo>
                  <a:cubicBezTo>
                    <a:pt x="941" y="616"/>
                    <a:pt x="799" y="648"/>
                    <a:pt x="657" y="648"/>
                  </a:cubicBezTo>
                  <a:cubicBezTo>
                    <a:pt x="516" y="648"/>
                    <a:pt x="374" y="616"/>
                    <a:pt x="266" y="553"/>
                  </a:cubicBezTo>
                  <a:cubicBezTo>
                    <a:pt x="147" y="488"/>
                    <a:pt x="93" y="396"/>
                    <a:pt x="106" y="307"/>
                  </a:cubicBezTo>
                  <a:cubicBezTo>
                    <a:pt x="106" y="263"/>
                    <a:pt x="130" y="219"/>
                    <a:pt x="167" y="178"/>
                  </a:cubicBezTo>
                  <a:cubicBezTo>
                    <a:pt x="157" y="147"/>
                    <a:pt x="140" y="117"/>
                    <a:pt x="116" y="99"/>
                  </a:cubicBezTo>
                  <a:cubicBezTo>
                    <a:pt x="76" y="137"/>
                    <a:pt x="48" y="181"/>
                    <a:pt x="31" y="225"/>
                  </a:cubicBezTo>
                  <a:cubicBezTo>
                    <a:pt x="0" y="307"/>
                    <a:pt x="3" y="393"/>
                    <a:pt x="52" y="474"/>
                  </a:cubicBezTo>
                  <a:cubicBezTo>
                    <a:pt x="89" y="536"/>
                    <a:pt x="144" y="588"/>
                    <a:pt x="219" y="632"/>
                  </a:cubicBezTo>
                  <a:cubicBezTo>
                    <a:pt x="342" y="703"/>
                    <a:pt x="500" y="739"/>
                    <a:pt x="657" y="739"/>
                  </a:cubicBezTo>
                  <a:cubicBezTo>
                    <a:pt x="814" y="739"/>
                    <a:pt x="971" y="703"/>
                    <a:pt x="1092" y="632"/>
                  </a:cubicBezTo>
                  <a:cubicBezTo>
                    <a:pt x="1188" y="580"/>
                    <a:pt x="1253" y="512"/>
                    <a:pt x="1284" y="430"/>
                  </a:cubicBezTo>
                  <a:cubicBezTo>
                    <a:pt x="1314" y="348"/>
                    <a:pt x="1307" y="260"/>
                    <a:pt x="1263" y="181"/>
                  </a:cubicBezTo>
                  <a:lnTo>
                    <a:pt x="1260" y="181"/>
                  </a:lnTo>
                  <a:cubicBezTo>
                    <a:pt x="1226" y="120"/>
                    <a:pt x="1171" y="65"/>
                    <a:pt x="1096" y="24"/>
                  </a:cubicBezTo>
                  <a:cubicBezTo>
                    <a:pt x="1082" y="14"/>
                    <a:pt x="1068" y="7"/>
                    <a:pt x="105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1"/>
            <p:cNvSpPr/>
            <p:nvPr/>
          </p:nvSpPr>
          <p:spPr>
            <a:xfrm>
              <a:off x="4295825" y="2576450"/>
              <a:ext cx="143525" cy="96350"/>
            </a:xfrm>
            <a:custGeom>
              <a:rect b="b" l="l" r="r" t="t"/>
              <a:pathLst>
                <a:path extrusionOk="0" h="3854" w="5741">
                  <a:moveTo>
                    <a:pt x="166" y="0"/>
                  </a:moveTo>
                  <a:cubicBezTo>
                    <a:pt x="137" y="0"/>
                    <a:pt x="109" y="7"/>
                    <a:pt x="89" y="21"/>
                  </a:cubicBezTo>
                  <a:lnTo>
                    <a:pt x="0" y="68"/>
                  </a:lnTo>
                  <a:lnTo>
                    <a:pt x="5621" y="3854"/>
                  </a:lnTo>
                  <a:lnTo>
                    <a:pt x="5740" y="3785"/>
                  </a:lnTo>
                  <a:lnTo>
                    <a:pt x="246" y="21"/>
                  </a:lnTo>
                  <a:cubicBezTo>
                    <a:pt x="224" y="7"/>
                    <a:pt x="195" y="0"/>
                    <a:pt x="166"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1"/>
            <p:cNvSpPr/>
            <p:nvPr/>
          </p:nvSpPr>
          <p:spPr>
            <a:xfrm>
              <a:off x="4295825" y="2576450"/>
              <a:ext cx="143525" cy="96275"/>
            </a:xfrm>
            <a:custGeom>
              <a:rect b="b" l="l" r="r" t="t"/>
              <a:pathLst>
                <a:path extrusionOk="0" h="3851" w="5741">
                  <a:moveTo>
                    <a:pt x="167" y="0"/>
                  </a:moveTo>
                  <a:cubicBezTo>
                    <a:pt x="137" y="0"/>
                    <a:pt x="109" y="7"/>
                    <a:pt x="89" y="21"/>
                  </a:cubicBezTo>
                  <a:lnTo>
                    <a:pt x="0" y="68"/>
                  </a:lnTo>
                  <a:cubicBezTo>
                    <a:pt x="14" y="62"/>
                    <a:pt x="27" y="58"/>
                    <a:pt x="41" y="58"/>
                  </a:cubicBezTo>
                  <a:cubicBezTo>
                    <a:pt x="65" y="58"/>
                    <a:pt x="89" y="65"/>
                    <a:pt x="112" y="82"/>
                  </a:cubicBezTo>
                  <a:lnTo>
                    <a:pt x="5625" y="3850"/>
                  </a:lnTo>
                  <a:lnTo>
                    <a:pt x="5740" y="3785"/>
                  </a:lnTo>
                  <a:lnTo>
                    <a:pt x="5734" y="3781"/>
                  </a:lnTo>
                  <a:lnTo>
                    <a:pt x="5293" y="3478"/>
                  </a:lnTo>
                  <a:lnTo>
                    <a:pt x="342" y="86"/>
                  </a:lnTo>
                  <a:lnTo>
                    <a:pt x="246" y="21"/>
                  </a:lnTo>
                  <a:cubicBezTo>
                    <a:pt x="225" y="7"/>
                    <a:pt x="194" y="0"/>
                    <a:pt x="167" y="0"/>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1"/>
            <p:cNvSpPr/>
            <p:nvPr/>
          </p:nvSpPr>
          <p:spPr>
            <a:xfrm>
              <a:off x="4294700" y="2577925"/>
              <a:ext cx="144050" cy="299975"/>
            </a:xfrm>
            <a:custGeom>
              <a:rect b="b" l="l" r="r" t="t"/>
              <a:pathLst>
                <a:path extrusionOk="0" h="11999" w="5762">
                  <a:moveTo>
                    <a:pt x="86" y="1"/>
                  </a:moveTo>
                  <a:cubicBezTo>
                    <a:pt x="35" y="1"/>
                    <a:pt x="1" y="42"/>
                    <a:pt x="1" y="112"/>
                  </a:cubicBezTo>
                  <a:lnTo>
                    <a:pt x="1" y="7897"/>
                  </a:lnTo>
                  <a:cubicBezTo>
                    <a:pt x="1" y="7999"/>
                    <a:pt x="69" y="8122"/>
                    <a:pt x="157" y="8169"/>
                  </a:cubicBezTo>
                  <a:lnTo>
                    <a:pt x="5762" y="11999"/>
                  </a:lnTo>
                  <a:lnTo>
                    <a:pt x="5758" y="3849"/>
                  </a:lnTo>
                  <a:lnTo>
                    <a:pt x="157" y="23"/>
                  </a:lnTo>
                  <a:cubicBezTo>
                    <a:pt x="131" y="8"/>
                    <a:pt x="107" y="1"/>
                    <a:pt x="86"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1"/>
            <p:cNvSpPr/>
            <p:nvPr/>
          </p:nvSpPr>
          <p:spPr>
            <a:xfrm>
              <a:off x="4438650" y="2651525"/>
              <a:ext cx="39275" cy="226475"/>
            </a:xfrm>
            <a:custGeom>
              <a:rect b="b" l="l" r="r" t="t"/>
              <a:pathLst>
                <a:path extrusionOk="0" h="9059" w="1571">
                  <a:moveTo>
                    <a:pt x="1571" y="0"/>
                  </a:moveTo>
                  <a:lnTo>
                    <a:pt x="0" y="905"/>
                  </a:lnTo>
                  <a:lnTo>
                    <a:pt x="0" y="9059"/>
                  </a:lnTo>
                  <a:lnTo>
                    <a:pt x="1571" y="8151"/>
                  </a:lnTo>
                  <a:lnTo>
                    <a:pt x="1571"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1"/>
            <p:cNvSpPr/>
            <p:nvPr/>
          </p:nvSpPr>
          <p:spPr>
            <a:xfrm>
              <a:off x="4438650" y="2651525"/>
              <a:ext cx="39275" cy="226475"/>
            </a:xfrm>
            <a:custGeom>
              <a:rect b="b" l="l" r="r" t="t"/>
              <a:pathLst>
                <a:path extrusionOk="0" h="9059" w="1571">
                  <a:moveTo>
                    <a:pt x="1571" y="0"/>
                  </a:moveTo>
                  <a:lnTo>
                    <a:pt x="854" y="413"/>
                  </a:lnTo>
                  <a:lnTo>
                    <a:pt x="738" y="479"/>
                  </a:lnTo>
                  <a:lnTo>
                    <a:pt x="608" y="553"/>
                  </a:lnTo>
                  <a:lnTo>
                    <a:pt x="379" y="687"/>
                  </a:lnTo>
                  <a:lnTo>
                    <a:pt x="0" y="905"/>
                  </a:lnTo>
                  <a:lnTo>
                    <a:pt x="0" y="9059"/>
                  </a:lnTo>
                  <a:lnTo>
                    <a:pt x="1571" y="8151"/>
                  </a:lnTo>
                  <a:lnTo>
                    <a:pt x="1571" y="0"/>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1"/>
            <p:cNvSpPr/>
            <p:nvPr/>
          </p:nvSpPr>
          <p:spPr>
            <a:xfrm>
              <a:off x="4447275" y="2692550"/>
              <a:ext cx="24150" cy="29900"/>
            </a:xfrm>
            <a:custGeom>
              <a:rect b="b" l="l" r="r" t="t"/>
              <a:pathLst>
                <a:path extrusionOk="0" h="1196" w="966">
                  <a:moveTo>
                    <a:pt x="654" y="1"/>
                  </a:moveTo>
                  <a:cubicBezTo>
                    <a:pt x="584" y="1"/>
                    <a:pt x="511" y="23"/>
                    <a:pt x="437" y="66"/>
                  </a:cubicBezTo>
                  <a:cubicBezTo>
                    <a:pt x="191" y="206"/>
                    <a:pt x="0" y="541"/>
                    <a:pt x="0" y="824"/>
                  </a:cubicBezTo>
                  <a:cubicBezTo>
                    <a:pt x="0" y="913"/>
                    <a:pt x="17" y="988"/>
                    <a:pt x="51" y="1049"/>
                  </a:cubicBezTo>
                  <a:cubicBezTo>
                    <a:pt x="107" y="1146"/>
                    <a:pt x="199" y="1195"/>
                    <a:pt x="306" y="1195"/>
                  </a:cubicBezTo>
                  <a:cubicBezTo>
                    <a:pt x="376" y="1195"/>
                    <a:pt x="452" y="1174"/>
                    <a:pt x="529" y="1131"/>
                  </a:cubicBezTo>
                  <a:cubicBezTo>
                    <a:pt x="775" y="988"/>
                    <a:pt x="966" y="653"/>
                    <a:pt x="966" y="369"/>
                  </a:cubicBezTo>
                  <a:cubicBezTo>
                    <a:pt x="966" y="284"/>
                    <a:pt x="949" y="210"/>
                    <a:pt x="911" y="148"/>
                  </a:cubicBezTo>
                  <a:cubicBezTo>
                    <a:pt x="867" y="66"/>
                    <a:pt x="792" y="15"/>
                    <a:pt x="706" y="5"/>
                  </a:cubicBezTo>
                  <a:cubicBezTo>
                    <a:pt x="689" y="2"/>
                    <a:pt x="672" y="1"/>
                    <a:pt x="654"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1"/>
            <p:cNvSpPr/>
            <p:nvPr/>
          </p:nvSpPr>
          <p:spPr>
            <a:xfrm>
              <a:off x="4449475" y="2694800"/>
              <a:ext cx="19650" cy="25350"/>
            </a:xfrm>
            <a:custGeom>
              <a:rect b="b" l="l" r="r" t="t"/>
              <a:pathLst>
                <a:path extrusionOk="0" h="1014" w="786">
                  <a:moveTo>
                    <a:pt x="569" y="0"/>
                  </a:moveTo>
                  <a:cubicBezTo>
                    <a:pt x="517" y="0"/>
                    <a:pt x="457" y="17"/>
                    <a:pt x="393" y="54"/>
                  </a:cubicBezTo>
                  <a:cubicBezTo>
                    <a:pt x="178" y="181"/>
                    <a:pt x="4" y="484"/>
                    <a:pt x="1" y="734"/>
                  </a:cubicBezTo>
                  <a:cubicBezTo>
                    <a:pt x="1" y="911"/>
                    <a:pt x="90" y="1013"/>
                    <a:pt x="218" y="1013"/>
                  </a:cubicBezTo>
                  <a:cubicBezTo>
                    <a:pt x="271" y="1013"/>
                    <a:pt x="331" y="996"/>
                    <a:pt x="393" y="959"/>
                  </a:cubicBezTo>
                  <a:cubicBezTo>
                    <a:pt x="612" y="836"/>
                    <a:pt x="785" y="533"/>
                    <a:pt x="785" y="279"/>
                  </a:cubicBezTo>
                  <a:cubicBezTo>
                    <a:pt x="785" y="103"/>
                    <a:pt x="698" y="0"/>
                    <a:pt x="56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1"/>
            <p:cNvSpPr/>
            <p:nvPr/>
          </p:nvSpPr>
          <p:spPr>
            <a:xfrm>
              <a:off x="4446675" y="2735150"/>
              <a:ext cx="24500" cy="117875"/>
            </a:xfrm>
            <a:custGeom>
              <a:rect b="b" l="l" r="r" t="t"/>
              <a:pathLst>
                <a:path extrusionOk="0" h="4715" w="980">
                  <a:moveTo>
                    <a:pt x="739" y="0"/>
                  </a:moveTo>
                  <a:cubicBezTo>
                    <a:pt x="682" y="0"/>
                    <a:pt x="617" y="19"/>
                    <a:pt x="549" y="58"/>
                  </a:cubicBezTo>
                  <a:lnTo>
                    <a:pt x="431" y="130"/>
                  </a:lnTo>
                  <a:cubicBezTo>
                    <a:pt x="191" y="267"/>
                    <a:pt x="0" y="601"/>
                    <a:pt x="0" y="874"/>
                  </a:cubicBezTo>
                  <a:lnTo>
                    <a:pt x="0" y="4407"/>
                  </a:lnTo>
                  <a:cubicBezTo>
                    <a:pt x="0" y="4602"/>
                    <a:pt x="96" y="4714"/>
                    <a:pt x="237" y="4714"/>
                  </a:cubicBezTo>
                  <a:cubicBezTo>
                    <a:pt x="295" y="4714"/>
                    <a:pt x="361" y="4695"/>
                    <a:pt x="431" y="4656"/>
                  </a:cubicBezTo>
                  <a:lnTo>
                    <a:pt x="549" y="4588"/>
                  </a:lnTo>
                  <a:cubicBezTo>
                    <a:pt x="785" y="4451"/>
                    <a:pt x="979" y="4117"/>
                    <a:pt x="979" y="3840"/>
                  </a:cubicBezTo>
                  <a:lnTo>
                    <a:pt x="979" y="308"/>
                  </a:lnTo>
                  <a:cubicBezTo>
                    <a:pt x="979" y="113"/>
                    <a:pt x="881" y="0"/>
                    <a:pt x="739"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p:nvPr/>
          </p:nvSpPr>
          <p:spPr>
            <a:xfrm>
              <a:off x="4436425" y="2650175"/>
              <a:ext cx="41500" cy="23975"/>
            </a:xfrm>
            <a:custGeom>
              <a:rect b="b" l="l" r="r" t="t"/>
              <a:pathLst>
                <a:path extrusionOk="0" h="959" w="1660">
                  <a:moveTo>
                    <a:pt x="1564" y="0"/>
                  </a:moveTo>
                  <a:lnTo>
                    <a:pt x="1" y="901"/>
                  </a:lnTo>
                  <a:lnTo>
                    <a:pt x="89" y="959"/>
                  </a:lnTo>
                  <a:lnTo>
                    <a:pt x="1660" y="54"/>
                  </a:lnTo>
                  <a:lnTo>
                    <a:pt x="1564"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1"/>
            <p:cNvSpPr/>
            <p:nvPr/>
          </p:nvSpPr>
          <p:spPr>
            <a:xfrm>
              <a:off x="4436425" y="2650175"/>
              <a:ext cx="41500" cy="23975"/>
            </a:xfrm>
            <a:custGeom>
              <a:rect b="b" l="l" r="r" t="t"/>
              <a:pathLst>
                <a:path extrusionOk="0" h="959" w="1660">
                  <a:moveTo>
                    <a:pt x="1564" y="0"/>
                  </a:moveTo>
                  <a:lnTo>
                    <a:pt x="936" y="361"/>
                  </a:lnTo>
                  <a:lnTo>
                    <a:pt x="850" y="410"/>
                  </a:lnTo>
                  <a:lnTo>
                    <a:pt x="253" y="754"/>
                  </a:lnTo>
                  <a:lnTo>
                    <a:pt x="120" y="832"/>
                  </a:lnTo>
                  <a:lnTo>
                    <a:pt x="1" y="901"/>
                  </a:lnTo>
                  <a:lnTo>
                    <a:pt x="89" y="959"/>
                  </a:lnTo>
                  <a:lnTo>
                    <a:pt x="1660" y="54"/>
                  </a:lnTo>
                  <a:lnTo>
                    <a:pt x="1564"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1"/>
            <p:cNvSpPr/>
            <p:nvPr/>
          </p:nvSpPr>
          <p:spPr>
            <a:xfrm>
              <a:off x="4280625" y="2580700"/>
              <a:ext cx="150275" cy="301050"/>
            </a:xfrm>
            <a:custGeom>
              <a:rect b="b" l="l" r="r" t="t"/>
              <a:pathLst>
                <a:path extrusionOk="0" h="12042" w="6011">
                  <a:moveTo>
                    <a:pt x="120" y="1"/>
                  </a:moveTo>
                  <a:lnTo>
                    <a:pt x="0" y="69"/>
                  </a:lnTo>
                  <a:lnTo>
                    <a:pt x="0" y="8219"/>
                  </a:lnTo>
                  <a:lnTo>
                    <a:pt x="5823" y="12025"/>
                  </a:lnTo>
                  <a:cubicBezTo>
                    <a:pt x="5843" y="12036"/>
                    <a:pt x="5869" y="12042"/>
                    <a:pt x="5895" y="12042"/>
                  </a:cubicBezTo>
                  <a:cubicBezTo>
                    <a:pt x="5916" y="12042"/>
                    <a:pt x="5937" y="12037"/>
                    <a:pt x="5953" y="12028"/>
                  </a:cubicBezTo>
                  <a:cubicBezTo>
                    <a:pt x="5983" y="12011"/>
                    <a:pt x="6011" y="11960"/>
                    <a:pt x="6011" y="11916"/>
                  </a:cubicBezTo>
                  <a:lnTo>
                    <a:pt x="6008" y="3922"/>
                  </a:lnTo>
                  <a:cubicBezTo>
                    <a:pt x="6008" y="3878"/>
                    <a:pt x="5977" y="3827"/>
                    <a:pt x="5939" y="3803"/>
                  </a:cubicBezTo>
                  <a:lnTo>
                    <a:pt x="120"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1"/>
            <p:cNvSpPr/>
            <p:nvPr/>
          </p:nvSpPr>
          <p:spPr>
            <a:xfrm>
              <a:off x="4430800" y="2872600"/>
              <a:ext cx="100" cy="6850"/>
            </a:xfrm>
            <a:custGeom>
              <a:rect b="b" l="l" r="r" t="t"/>
              <a:pathLst>
                <a:path extrusionOk="0" h="274" w="4">
                  <a:moveTo>
                    <a:pt x="4" y="1"/>
                  </a:moveTo>
                  <a:lnTo>
                    <a:pt x="4" y="240"/>
                  </a:lnTo>
                  <a:cubicBezTo>
                    <a:pt x="4" y="250"/>
                    <a:pt x="4" y="263"/>
                    <a:pt x="1" y="273"/>
                  </a:cubicBezTo>
                  <a:cubicBezTo>
                    <a:pt x="4" y="263"/>
                    <a:pt x="4" y="250"/>
                    <a:pt x="4" y="240"/>
                  </a:cubicBezTo>
                  <a:lnTo>
                    <a:pt x="4" y="1"/>
                  </a:lnTo>
                  <a:close/>
                </a:path>
              </a:pathLst>
            </a:custGeom>
            <a:solidFill>
              <a:srgbClr val="3E5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1"/>
            <p:cNvSpPr/>
            <p:nvPr/>
          </p:nvSpPr>
          <p:spPr>
            <a:xfrm>
              <a:off x="4430800" y="2678650"/>
              <a:ext cx="100" cy="193975"/>
            </a:xfrm>
            <a:custGeom>
              <a:rect b="b" l="l" r="r" t="t"/>
              <a:pathLst>
                <a:path extrusionOk="0" h="7759" w="4">
                  <a:moveTo>
                    <a:pt x="1" y="1"/>
                  </a:moveTo>
                  <a:lnTo>
                    <a:pt x="1" y="4"/>
                  </a:lnTo>
                  <a:lnTo>
                    <a:pt x="4" y="7759"/>
                  </a:lnTo>
                  <a:lnTo>
                    <a:pt x="4" y="7759"/>
                  </a:lnTo>
                  <a:lnTo>
                    <a:pt x="1" y="4"/>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1"/>
            <p:cNvSpPr/>
            <p:nvPr/>
          </p:nvSpPr>
          <p:spPr>
            <a:xfrm>
              <a:off x="4426200" y="2881300"/>
              <a:ext cx="625" cy="300"/>
            </a:xfrm>
            <a:custGeom>
              <a:rect b="b" l="l" r="r" t="t"/>
              <a:pathLst>
                <a:path extrusionOk="0" h="12" w="25">
                  <a:moveTo>
                    <a:pt x="0" y="1"/>
                  </a:moveTo>
                  <a:cubicBezTo>
                    <a:pt x="1" y="1"/>
                    <a:pt x="3" y="2"/>
                    <a:pt x="4" y="2"/>
                  </a:cubicBezTo>
                  <a:lnTo>
                    <a:pt x="4" y="2"/>
                  </a:lnTo>
                  <a:lnTo>
                    <a:pt x="4" y="1"/>
                  </a:lnTo>
                  <a:close/>
                  <a:moveTo>
                    <a:pt x="4" y="2"/>
                  </a:moveTo>
                  <a:lnTo>
                    <a:pt x="4" y="4"/>
                  </a:lnTo>
                  <a:lnTo>
                    <a:pt x="7" y="4"/>
                  </a:lnTo>
                  <a:cubicBezTo>
                    <a:pt x="8" y="4"/>
                    <a:pt x="9" y="5"/>
                    <a:pt x="10" y="5"/>
                  </a:cubicBezTo>
                  <a:lnTo>
                    <a:pt x="10" y="5"/>
                  </a:lnTo>
                  <a:cubicBezTo>
                    <a:pt x="8" y="4"/>
                    <a:pt x="6" y="3"/>
                    <a:pt x="4" y="2"/>
                  </a:cubicBezTo>
                  <a:close/>
                  <a:moveTo>
                    <a:pt x="10" y="5"/>
                  </a:moveTo>
                  <a:lnTo>
                    <a:pt x="10" y="5"/>
                  </a:lnTo>
                  <a:cubicBezTo>
                    <a:pt x="14" y="7"/>
                    <a:pt x="19" y="9"/>
                    <a:pt x="24" y="11"/>
                  </a:cubicBezTo>
                  <a:cubicBezTo>
                    <a:pt x="18" y="8"/>
                    <a:pt x="15" y="7"/>
                    <a:pt x="10" y="5"/>
                  </a:cubicBezTo>
                  <a:close/>
                </a:path>
              </a:pathLst>
            </a:custGeom>
            <a:solidFill>
              <a:srgbClr val="3E5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1"/>
            <p:cNvSpPr/>
            <p:nvPr/>
          </p:nvSpPr>
          <p:spPr>
            <a:xfrm>
              <a:off x="4426350" y="2677025"/>
              <a:ext cx="4550" cy="204725"/>
            </a:xfrm>
            <a:custGeom>
              <a:rect b="b" l="l" r="r" t="t"/>
              <a:pathLst>
                <a:path extrusionOk="0" h="8189" w="182">
                  <a:moveTo>
                    <a:pt x="158" y="1"/>
                  </a:moveTo>
                  <a:lnTo>
                    <a:pt x="39" y="69"/>
                  </a:lnTo>
                  <a:cubicBezTo>
                    <a:pt x="52" y="93"/>
                    <a:pt x="62" y="114"/>
                    <a:pt x="62" y="138"/>
                  </a:cubicBezTo>
                  <a:lnTo>
                    <a:pt x="62" y="8131"/>
                  </a:lnTo>
                  <a:cubicBezTo>
                    <a:pt x="62" y="8162"/>
                    <a:pt x="45" y="8178"/>
                    <a:pt x="25" y="8178"/>
                  </a:cubicBezTo>
                  <a:lnTo>
                    <a:pt x="21" y="8178"/>
                  </a:lnTo>
                  <a:cubicBezTo>
                    <a:pt x="15" y="8178"/>
                    <a:pt x="7" y="8178"/>
                    <a:pt x="1" y="8175"/>
                  </a:cubicBezTo>
                  <a:lnTo>
                    <a:pt x="1" y="8175"/>
                  </a:lnTo>
                  <a:cubicBezTo>
                    <a:pt x="7" y="8178"/>
                    <a:pt x="11" y="8178"/>
                    <a:pt x="18" y="8182"/>
                  </a:cubicBezTo>
                  <a:cubicBezTo>
                    <a:pt x="31" y="8186"/>
                    <a:pt x="48" y="8189"/>
                    <a:pt x="66" y="8189"/>
                  </a:cubicBezTo>
                  <a:lnTo>
                    <a:pt x="80" y="8189"/>
                  </a:lnTo>
                  <a:cubicBezTo>
                    <a:pt x="97" y="8186"/>
                    <a:pt x="110" y="8182"/>
                    <a:pt x="124" y="8175"/>
                  </a:cubicBezTo>
                  <a:cubicBezTo>
                    <a:pt x="134" y="8168"/>
                    <a:pt x="148" y="8154"/>
                    <a:pt x="158" y="8141"/>
                  </a:cubicBezTo>
                  <a:cubicBezTo>
                    <a:pt x="165" y="8127"/>
                    <a:pt x="171" y="8113"/>
                    <a:pt x="179" y="8096"/>
                  </a:cubicBezTo>
                  <a:cubicBezTo>
                    <a:pt x="182" y="8086"/>
                    <a:pt x="182" y="8073"/>
                    <a:pt x="182" y="8063"/>
                  </a:cubicBezTo>
                  <a:lnTo>
                    <a:pt x="182" y="7824"/>
                  </a:lnTo>
                  <a:lnTo>
                    <a:pt x="179" y="69"/>
                  </a:lnTo>
                  <a:lnTo>
                    <a:pt x="179" y="66"/>
                  </a:lnTo>
                  <a:cubicBezTo>
                    <a:pt x="179" y="45"/>
                    <a:pt x="171" y="25"/>
                    <a:pt x="158"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1"/>
            <p:cNvSpPr/>
            <p:nvPr/>
          </p:nvSpPr>
          <p:spPr>
            <a:xfrm>
              <a:off x="4426200" y="2881300"/>
              <a:ext cx="175" cy="100"/>
            </a:xfrm>
            <a:custGeom>
              <a:rect b="b" l="l" r="r" t="t"/>
              <a:pathLst>
                <a:path extrusionOk="0" h="4" w="7">
                  <a:moveTo>
                    <a:pt x="0" y="1"/>
                  </a:moveTo>
                  <a:cubicBezTo>
                    <a:pt x="2" y="1"/>
                    <a:pt x="3" y="1"/>
                    <a:pt x="4" y="2"/>
                  </a:cubicBezTo>
                  <a:lnTo>
                    <a:pt x="4" y="2"/>
                  </a:lnTo>
                  <a:lnTo>
                    <a:pt x="4" y="1"/>
                  </a:lnTo>
                  <a:close/>
                  <a:moveTo>
                    <a:pt x="4" y="2"/>
                  </a:moveTo>
                  <a:lnTo>
                    <a:pt x="4" y="4"/>
                  </a:lnTo>
                  <a:lnTo>
                    <a:pt x="7" y="4"/>
                  </a:lnTo>
                  <a:cubicBezTo>
                    <a:pt x="5" y="4"/>
                    <a:pt x="4" y="3"/>
                    <a:pt x="4" y="2"/>
                  </a:cubicBezTo>
                  <a:close/>
                </a:path>
              </a:pathLst>
            </a:custGeom>
            <a:solidFill>
              <a:srgbClr val="222D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1"/>
            <p:cNvSpPr/>
            <p:nvPr/>
          </p:nvSpPr>
          <p:spPr>
            <a:xfrm>
              <a:off x="4283025" y="2583950"/>
              <a:ext cx="144900" cy="297550"/>
            </a:xfrm>
            <a:custGeom>
              <a:rect b="b" l="l" r="r" t="t"/>
              <a:pathLst>
                <a:path extrusionOk="0" h="11902" w="5796">
                  <a:moveTo>
                    <a:pt x="0" y="0"/>
                  </a:moveTo>
                  <a:lnTo>
                    <a:pt x="0" y="597"/>
                  </a:lnTo>
                  <a:cubicBezTo>
                    <a:pt x="44" y="591"/>
                    <a:pt x="89" y="591"/>
                    <a:pt x="130" y="591"/>
                  </a:cubicBezTo>
                  <a:cubicBezTo>
                    <a:pt x="317" y="591"/>
                    <a:pt x="492" y="628"/>
                    <a:pt x="618" y="700"/>
                  </a:cubicBezTo>
                  <a:cubicBezTo>
                    <a:pt x="690" y="741"/>
                    <a:pt x="744" y="792"/>
                    <a:pt x="775" y="850"/>
                  </a:cubicBezTo>
                  <a:cubicBezTo>
                    <a:pt x="802" y="895"/>
                    <a:pt x="816" y="945"/>
                    <a:pt x="816" y="1000"/>
                  </a:cubicBezTo>
                  <a:lnTo>
                    <a:pt x="816" y="1007"/>
                  </a:lnTo>
                  <a:lnTo>
                    <a:pt x="686" y="936"/>
                  </a:lnTo>
                  <a:cubicBezTo>
                    <a:pt x="662" y="874"/>
                    <a:pt x="608" y="830"/>
                    <a:pt x="560" y="802"/>
                  </a:cubicBezTo>
                  <a:cubicBezTo>
                    <a:pt x="451" y="737"/>
                    <a:pt x="297" y="707"/>
                    <a:pt x="133" y="707"/>
                  </a:cubicBezTo>
                  <a:cubicBezTo>
                    <a:pt x="89" y="707"/>
                    <a:pt x="44" y="710"/>
                    <a:pt x="0" y="714"/>
                  </a:cubicBezTo>
                  <a:lnTo>
                    <a:pt x="0" y="956"/>
                  </a:lnTo>
                  <a:lnTo>
                    <a:pt x="362" y="745"/>
                  </a:lnTo>
                  <a:lnTo>
                    <a:pt x="5454" y="3878"/>
                  </a:lnTo>
                  <a:cubicBezTo>
                    <a:pt x="5491" y="3898"/>
                    <a:pt x="5523" y="3943"/>
                    <a:pt x="5536" y="3987"/>
                  </a:cubicBezTo>
                  <a:cubicBezTo>
                    <a:pt x="5539" y="4001"/>
                    <a:pt x="5543" y="4014"/>
                    <a:pt x="5543" y="4028"/>
                  </a:cubicBezTo>
                  <a:lnTo>
                    <a:pt x="5543" y="11775"/>
                  </a:lnTo>
                  <a:lnTo>
                    <a:pt x="5727" y="11895"/>
                  </a:lnTo>
                  <a:cubicBezTo>
                    <a:pt x="5731" y="11895"/>
                    <a:pt x="5731" y="11898"/>
                    <a:pt x="5734" y="11898"/>
                  </a:cubicBezTo>
                  <a:cubicBezTo>
                    <a:pt x="5740" y="11901"/>
                    <a:pt x="5748" y="11901"/>
                    <a:pt x="5754" y="11901"/>
                  </a:cubicBezTo>
                  <a:lnTo>
                    <a:pt x="5758" y="11901"/>
                  </a:lnTo>
                  <a:cubicBezTo>
                    <a:pt x="5778" y="11901"/>
                    <a:pt x="5795" y="11885"/>
                    <a:pt x="5795" y="11854"/>
                  </a:cubicBezTo>
                  <a:lnTo>
                    <a:pt x="5795" y="3861"/>
                  </a:lnTo>
                  <a:cubicBezTo>
                    <a:pt x="5795" y="3837"/>
                    <a:pt x="5785" y="3816"/>
                    <a:pt x="5772" y="3792"/>
                  </a:cubicBezTo>
                  <a:cubicBezTo>
                    <a:pt x="5761" y="3771"/>
                    <a:pt x="5744" y="3751"/>
                    <a:pt x="5723" y="3741"/>
                  </a:cubicBezTo>
                  <a:lnTo>
                    <a:pt x="0" y="0"/>
                  </a:lnTo>
                  <a:close/>
                </a:path>
              </a:pathLst>
            </a:custGeom>
            <a:solidFill>
              <a:srgbClr val="136F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1"/>
            <p:cNvSpPr/>
            <p:nvPr/>
          </p:nvSpPr>
          <p:spPr>
            <a:xfrm>
              <a:off x="4426200" y="2881300"/>
              <a:ext cx="175" cy="100"/>
            </a:xfrm>
            <a:custGeom>
              <a:rect b="b" l="l" r="r" t="t"/>
              <a:pathLst>
                <a:path extrusionOk="0" h="4" w="7">
                  <a:moveTo>
                    <a:pt x="4" y="4"/>
                  </a:moveTo>
                  <a:lnTo>
                    <a:pt x="7" y="4"/>
                  </a:lnTo>
                  <a:lnTo>
                    <a:pt x="7" y="4"/>
                  </a:lnTo>
                  <a:lnTo>
                    <a:pt x="4" y="4"/>
                  </a:lnTo>
                  <a:close/>
                  <a:moveTo>
                    <a:pt x="4" y="1"/>
                  </a:moveTo>
                  <a:lnTo>
                    <a:pt x="4" y="1"/>
                  </a:lnTo>
                  <a:lnTo>
                    <a:pt x="4" y="1"/>
                  </a:lnTo>
                  <a:close/>
                  <a:moveTo>
                    <a:pt x="0" y="1"/>
                  </a:moveTo>
                  <a:lnTo>
                    <a:pt x="4" y="1"/>
                  </a:lnTo>
                  <a:lnTo>
                    <a:pt x="0" y="1"/>
                  </a:lnTo>
                  <a:close/>
                  <a:moveTo>
                    <a:pt x="0" y="1"/>
                  </a:moveTo>
                  <a:lnTo>
                    <a:pt x="0" y="1"/>
                  </a:lnTo>
                  <a:close/>
                </a:path>
              </a:pathLst>
            </a:custGeom>
            <a:solidFill>
              <a:srgbClr val="1F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1"/>
            <p:cNvSpPr/>
            <p:nvPr/>
          </p:nvSpPr>
          <p:spPr>
            <a:xfrm>
              <a:off x="4426350" y="2678725"/>
              <a:ext cx="1575" cy="202775"/>
            </a:xfrm>
            <a:custGeom>
              <a:rect b="b" l="l" r="r" t="t"/>
              <a:pathLst>
                <a:path extrusionOk="0" h="8111" w="63">
                  <a:moveTo>
                    <a:pt x="25" y="8110"/>
                  </a:moveTo>
                  <a:lnTo>
                    <a:pt x="25" y="8110"/>
                  </a:lnTo>
                  <a:lnTo>
                    <a:pt x="25" y="8110"/>
                  </a:lnTo>
                  <a:lnTo>
                    <a:pt x="25" y="8110"/>
                  </a:lnTo>
                  <a:close/>
                  <a:moveTo>
                    <a:pt x="1" y="8107"/>
                  </a:moveTo>
                  <a:lnTo>
                    <a:pt x="1" y="8107"/>
                  </a:lnTo>
                  <a:cubicBezTo>
                    <a:pt x="7" y="8110"/>
                    <a:pt x="15" y="8110"/>
                    <a:pt x="21" y="8110"/>
                  </a:cubicBezTo>
                  <a:cubicBezTo>
                    <a:pt x="15" y="8110"/>
                    <a:pt x="7" y="8110"/>
                    <a:pt x="1" y="8107"/>
                  </a:cubicBezTo>
                  <a:close/>
                  <a:moveTo>
                    <a:pt x="62" y="70"/>
                  </a:moveTo>
                  <a:lnTo>
                    <a:pt x="62" y="70"/>
                  </a:lnTo>
                  <a:lnTo>
                    <a:pt x="62" y="8063"/>
                  </a:lnTo>
                  <a:lnTo>
                    <a:pt x="62" y="8063"/>
                  </a:lnTo>
                  <a:lnTo>
                    <a:pt x="62" y="70"/>
                  </a:lnTo>
                  <a:close/>
                  <a:moveTo>
                    <a:pt x="39" y="1"/>
                  </a:moveTo>
                  <a:lnTo>
                    <a:pt x="39" y="1"/>
                  </a:lnTo>
                  <a:cubicBezTo>
                    <a:pt x="52" y="25"/>
                    <a:pt x="62" y="46"/>
                    <a:pt x="62" y="70"/>
                  </a:cubicBezTo>
                  <a:cubicBezTo>
                    <a:pt x="62" y="46"/>
                    <a:pt x="52" y="25"/>
                    <a:pt x="39" y="1"/>
                  </a:cubicBezTo>
                  <a:close/>
                </a:path>
              </a:pathLst>
            </a:custGeom>
            <a:solidFill>
              <a:srgbClr val="1163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1"/>
            <p:cNvSpPr/>
            <p:nvPr/>
          </p:nvSpPr>
          <p:spPr>
            <a:xfrm>
              <a:off x="4280625" y="2580700"/>
              <a:ext cx="14100" cy="7200"/>
            </a:xfrm>
            <a:custGeom>
              <a:rect b="b" l="l" r="r" t="t"/>
              <a:pathLst>
                <a:path extrusionOk="0" h="288" w="564">
                  <a:moveTo>
                    <a:pt x="120" y="1"/>
                  </a:moveTo>
                  <a:lnTo>
                    <a:pt x="0" y="69"/>
                  </a:lnTo>
                  <a:lnTo>
                    <a:pt x="120" y="1"/>
                  </a:lnTo>
                  <a:lnTo>
                    <a:pt x="564" y="287"/>
                  </a:lnTo>
                  <a:lnTo>
                    <a:pt x="564" y="287"/>
                  </a:ln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1"/>
            <p:cNvSpPr/>
            <p:nvPr/>
          </p:nvSpPr>
          <p:spPr>
            <a:xfrm>
              <a:off x="4429075" y="2675775"/>
              <a:ext cx="625" cy="525"/>
            </a:xfrm>
            <a:custGeom>
              <a:rect b="b" l="l" r="r" t="t"/>
              <a:pathLst>
                <a:path extrusionOk="0" h="21" w="25">
                  <a:moveTo>
                    <a:pt x="1" y="0"/>
                  </a:moveTo>
                  <a:cubicBezTo>
                    <a:pt x="12" y="7"/>
                    <a:pt x="18" y="10"/>
                    <a:pt x="25" y="21"/>
                  </a:cubicBezTo>
                  <a:cubicBezTo>
                    <a:pt x="18" y="10"/>
                    <a:pt x="12" y="3"/>
                    <a:pt x="1" y="0"/>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1"/>
            <p:cNvSpPr/>
            <p:nvPr/>
          </p:nvSpPr>
          <p:spPr>
            <a:xfrm>
              <a:off x="4280625" y="2580700"/>
              <a:ext cx="149700" cy="98050"/>
            </a:xfrm>
            <a:custGeom>
              <a:rect b="b" l="l" r="r" t="t"/>
              <a:pathLst>
                <a:path extrusionOk="0" h="3922" w="5988">
                  <a:moveTo>
                    <a:pt x="120" y="1"/>
                  </a:moveTo>
                  <a:lnTo>
                    <a:pt x="0" y="69"/>
                  </a:lnTo>
                  <a:lnTo>
                    <a:pt x="96" y="124"/>
                  </a:lnTo>
                  <a:lnTo>
                    <a:pt x="96" y="130"/>
                  </a:lnTo>
                  <a:lnTo>
                    <a:pt x="5819" y="3871"/>
                  </a:lnTo>
                  <a:cubicBezTo>
                    <a:pt x="5840" y="3881"/>
                    <a:pt x="5857" y="3901"/>
                    <a:pt x="5868" y="3922"/>
                  </a:cubicBezTo>
                  <a:lnTo>
                    <a:pt x="5987" y="3854"/>
                  </a:lnTo>
                  <a:cubicBezTo>
                    <a:pt x="5980" y="3844"/>
                    <a:pt x="5973" y="3833"/>
                    <a:pt x="5963" y="3824"/>
                  </a:cubicBezTo>
                  <a:cubicBezTo>
                    <a:pt x="5956" y="3813"/>
                    <a:pt x="5950" y="3810"/>
                    <a:pt x="5939" y="3803"/>
                  </a:cubicBezTo>
                  <a:lnTo>
                    <a:pt x="564" y="287"/>
                  </a:lnTo>
                  <a:lnTo>
                    <a:pt x="120" y="1"/>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1"/>
            <p:cNvSpPr/>
            <p:nvPr/>
          </p:nvSpPr>
          <p:spPr>
            <a:xfrm>
              <a:off x="4243750" y="2583775"/>
              <a:ext cx="39300" cy="226475"/>
            </a:xfrm>
            <a:custGeom>
              <a:rect b="b" l="l" r="r" t="t"/>
              <a:pathLst>
                <a:path extrusionOk="0" h="9059" w="1572">
                  <a:moveTo>
                    <a:pt x="1571" y="1"/>
                  </a:moveTo>
                  <a:lnTo>
                    <a:pt x="18" y="895"/>
                  </a:lnTo>
                  <a:lnTo>
                    <a:pt x="1" y="9058"/>
                  </a:lnTo>
                  <a:lnTo>
                    <a:pt x="1" y="9058"/>
                  </a:lnTo>
                  <a:lnTo>
                    <a:pt x="1571" y="8151"/>
                  </a:lnTo>
                  <a:lnTo>
                    <a:pt x="1571"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1"/>
            <p:cNvSpPr/>
            <p:nvPr/>
          </p:nvSpPr>
          <p:spPr>
            <a:xfrm>
              <a:off x="4246925" y="2583775"/>
              <a:ext cx="36125" cy="28350"/>
            </a:xfrm>
            <a:custGeom>
              <a:rect b="b" l="l" r="r" t="t"/>
              <a:pathLst>
                <a:path extrusionOk="0" h="1134" w="1445">
                  <a:moveTo>
                    <a:pt x="1444" y="1"/>
                  </a:moveTo>
                  <a:lnTo>
                    <a:pt x="1438" y="4"/>
                  </a:lnTo>
                  <a:lnTo>
                    <a:pt x="1348" y="56"/>
                  </a:lnTo>
                  <a:lnTo>
                    <a:pt x="0" y="834"/>
                  </a:lnTo>
                  <a:lnTo>
                    <a:pt x="557" y="1134"/>
                  </a:lnTo>
                  <a:cubicBezTo>
                    <a:pt x="584" y="998"/>
                    <a:pt x="700" y="864"/>
                    <a:pt x="888" y="765"/>
                  </a:cubicBezTo>
                  <a:cubicBezTo>
                    <a:pt x="1055" y="676"/>
                    <a:pt x="1253" y="622"/>
                    <a:pt x="1444" y="604"/>
                  </a:cubicBezTo>
                  <a:lnTo>
                    <a:pt x="1444" y="1"/>
                  </a:lnTo>
                  <a:close/>
                </a:path>
              </a:pathLst>
            </a:custGeom>
            <a:solidFill>
              <a:srgbClr val="0C4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p:nvPr/>
          </p:nvSpPr>
          <p:spPr>
            <a:xfrm>
              <a:off x="4263550" y="2601775"/>
              <a:ext cx="19500" cy="18975"/>
            </a:xfrm>
            <a:custGeom>
              <a:rect b="b" l="l" r="r" t="t"/>
              <a:pathLst>
                <a:path extrusionOk="0" h="759" w="780">
                  <a:moveTo>
                    <a:pt x="779" y="1"/>
                  </a:moveTo>
                  <a:cubicBezTo>
                    <a:pt x="605" y="18"/>
                    <a:pt x="428" y="69"/>
                    <a:pt x="281" y="147"/>
                  </a:cubicBezTo>
                  <a:cubicBezTo>
                    <a:pt x="107" y="240"/>
                    <a:pt x="4" y="359"/>
                    <a:pt x="1" y="472"/>
                  </a:cubicBezTo>
                  <a:lnTo>
                    <a:pt x="1" y="475"/>
                  </a:lnTo>
                  <a:lnTo>
                    <a:pt x="523" y="758"/>
                  </a:lnTo>
                  <a:lnTo>
                    <a:pt x="650" y="758"/>
                  </a:lnTo>
                  <a:lnTo>
                    <a:pt x="650" y="314"/>
                  </a:lnTo>
                  <a:lnTo>
                    <a:pt x="779" y="243"/>
                  </a:lnTo>
                  <a:lnTo>
                    <a:pt x="779" y="1"/>
                  </a:lnTo>
                  <a:close/>
                </a:path>
              </a:pathLst>
            </a:custGeom>
            <a:solidFill>
              <a:srgbClr val="0C4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1"/>
            <p:cNvSpPr/>
            <p:nvPr/>
          </p:nvSpPr>
          <p:spPr>
            <a:xfrm>
              <a:off x="4279775" y="2602550"/>
              <a:ext cx="141850" cy="289700"/>
            </a:xfrm>
            <a:custGeom>
              <a:rect b="b" l="l" r="r" t="t"/>
              <a:pathLst>
                <a:path extrusionOk="0" h="11588" w="5674">
                  <a:moveTo>
                    <a:pt x="492" y="1"/>
                  </a:moveTo>
                  <a:lnTo>
                    <a:pt x="1" y="283"/>
                  </a:lnTo>
                  <a:lnTo>
                    <a:pt x="1" y="8434"/>
                  </a:lnTo>
                  <a:lnTo>
                    <a:pt x="5096" y="11567"/>
                  </a:lnTo>
                  <a:cubicBezTo>
                    <a:pt x="5120" y="11581"/>
                    <a:pt x="5152" y="11588"/>
                    <a:pt x="5183" y="11588"/>
                  </a:cubicBezTo>
                  <a:cubicBezTo>
                    <a:pt x="5215" y="11588"/>
                    <a:pt x="5246" y="11581"/>
                    <a:pt x="5270" y="11567"/>
                  </a:cubicBezTo>
                  <a:lnTo>
                    <a:pt x="5587" y="11387"/>
                  </a:lnTo>
                  <a:cubicBezTo>
                    <a:pt x="5635" y="11359"/>
                    <a:pt x="5673" y="11291"/>
                    <a:pt x="5673" y="11236"/>
                  </a:cubicBezTo>
                  <a:lnTo>
                    <a:pt x="5669" y="3284"/>
                  </a:lnTo>
                  <a:cubicBezTo>
                    <a:pt x="5669" y="3229"/>
                    <a:pt x="5632" y="3161"/>
                    <a:pt x="5584" y="3134"/>
                  </a:cubicBezTo>
                  <a:lnTo>
                    <a:pt x="492"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p:nvPr/>
          </p:nvSpPr>
          <p:spPr>
            <a:xfrm>
              <a:off x="4279775" y="2609625"/>
              <a:ext cx="129625" cy="282425"/>
            </a:xfrm>
            <a:custGeom>
              <a:rect b="b" l="l" r="r" t="t"/>
              <a:pathLst>
                <a:path extrusionOk="0" h="11297" w="5185">
                  <a:moveTo>
                    <a:pt x="1" y="0"/>
                  </a:moveTo>
                  <a:lnTo>
                    <a:pt x="1" y="8151"/>
                  </a:lnTo>
                  <a:lnTo>
                    <a:pt x="5096" y="11284"/>
                  </a:lnTo>
                  <a:cubicBezTo>
                    <a:pt x="5110" y="11292"/>
                    <a:pt x="5124" y="11296"/>
                    <a:pt x="5136" y="11296"/>
                  </a:cubicBezTo>
                  <a:cubicBezTo>
                    <a:pt x="5165" y="11296"/>
                    <a:pt x="5185" y="11275"/>
                    <a:pt x="5185" y="11236"/>
                  </a:cubicBezTo>
                  <a:lnTo>
                    <a:pt x="5182" y="3284"/>
                  </a:lnTo>
                  <a:cubicBezTo>
                    <a:pt x="5182" y="3229"/>
                    <a:pt x="5144" y="3161"/>
                    <a:pt x="5096" y="3134"/>
                  </a:cubicBezTo>
                  <a:lnTo>
                    <a:pt x="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1"/>
            <p:cNvSpPr/>
            <p:nvPr/>
          </p:nvSpPr>
          <p:spPr>
            <a:xfrm>
              <a:off x="4284975" y="2619300"/>
              <a:ext cx="4200" cy="6175"/>
            </a:xfrm>
            <a:custGeom>
              <a:rect b="b" l="l" r="r" t="t"/>
              <a:pathLst>
                <a:path extrusionOk="0" h="247" w="168">
                  <a:moveTo>
                    <a:pt x="49" y="1"/>
                  </a:moveTo>
                  <a:cubicBezTo>
                    <a:pt x="21" y="1"/>
                    <a:pt x="1" y="30"/>
                    <a:pt x="1" y="75"/>
                  </a:cubicBezTo>
                  <a:cubicBezTo>
                    <a:pt x="1" y="102"/>
                    <a:pt x="7" y="133"/>
                    <a:pt x="21" y="160"/>
                  </a:cubicBezTo>
                  <a:cubicBezTo>
                    <a:pt x="34" y="191"/>
                    <a:pt x="59" y="221"/>
                    <a:pt x="86" y="235"/>
                  </a:cubicBezTo>
                  <a:cubicBezTo>
                    <a:pt x="89" y="238"/>
                    <a:pt x="92" y="242"/>
                    <a:pt x="96" y="242"/>
                  </a:cubicBezTo>
                  <a:cubicBezTo>
                    <a:pt x="104" y="245"/>
                    <a:pt x="112" y="247"/>
                    <a:pt x="119" y="247"/>
                  </a:cubicBezTo>
                  <a:cubicBezTo>
                    <a:pt x="148" y="247"/>
                    <a:pt x="168" y="220"/>
                    <a:pt x="168" y="174"/>
                  </a:cubicBezTo>
                  <a:cubicBezTo>
                    <a:pt x="168" y="153"/>
                    <a:pt x="165" y="133"/>
                    <a:pt x="157" y="112"/>
                  </a:cubicBezTo>
                  <a:cubicBezTo>
                    <a:pt x="147" y="81"/>
                    <a:pt x="130" y="51"/>
                    <a:pt x="106" y="34"/>
                  </a:cubicBezTo>
                  <a:cubicBezTo>
                    <a:pt x="100" y="23"/>
                    <a:pt x="92" y="16"/>
                    <a:pt x="83" y="13"/>
                  </a:cubicBezTo>
                  <a:cubicBezTo>
                    <a:pt x="71" y="5"/>
                    <a:pt x="59" y="1"/>
                    <a:pt x="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p:nvPr/>
          </p:nvSpPr>
          <p:spPr>
            <a:xfrm>
              <a:off x="4407775" y="2682500"/>
              <a:ext cx="13925" cy="209775"/>
            </a:xfrm>
            <a:custGeom>
              <a:rect b="b" l="l" r="r" t="t"/>
              <a:pathLst>
                <a:path extrusionOk="0" h="8391" w="557">
                  <a:moveTo>
                    <a:pt x="525" y="1"/>
                  </a:moveTo>
                  <a:lnTo>
                    <a:pt x="34" y="284"/>
                  </a:lnTo>
                  <a:cubicBezTo>
                    <a:pt x="51" y="311"/>
                    <a:pt x="62" y="341"/>
                    <a:pt x="62" y="369"/>
                  </a:cubicBezTo>
                  <a:lnTo>
                    <a:pt x="65" y="8321"/>
                  </a:lnTo>
                  <a:cubicBezTo>
                    <a:pt x="62" y="8361"/>
                    <a:pt x="45" y="8382"/>
                    <a:pt x="17" y="8382"/>
                  </a:cubicBezTo>
                  <a:cubicBezTo>
                    <a:pt x="12" y="8382"/>
                    <a:pt x="6" y="8381"/>
                    <a:pt x="0" y="8379"/>
                  </a:cubicBezTo>
                  <a:lnTo>
                    <a:pt x="0" y="8379"/>
                  </a:lnTo>
                  <a:cubicBezTo>
                    <a:pt x="20" y="8387"/>
                    <a:pt x="42" y="8390"/>
                    <a:pt x="64" y="8390"/>
                  </a:cubicBezTo>
                  <a:cubicBezTo>
                    <a:pt x="95" y="8390"/>
                    <a:pt x="126" y="8383"/>
                    <a:pt x="150" y="8369"/>
                  </a:cubicBezTo>
                  <a:lnTo>
                    <a:pt x="467" y="8189"/>
                  </a:lnTo>
                  <a:cubicBezTo>
                    <a:pt x="515" y="8161"/>
                    <a:pt x="553" y="8093"/>
                    <a:pt x="556" y="8038"/>
                  </a:cubicBezTo>
                  <a:lnTo>
                    <a:pt x="553" y="86"/>
                  </a:lnTo>
                  <a:cubicBezTo>
                    <a:pt x="553" y="59"/>
                    <a:pt x="542" y="28"/>
                    <a:pt x="525"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1"/>
            <p:cNvSpPr/>
            <p:nvPr/>
          </p:nvSpPr>
          <p:spPr>
            <a:xfrm>
              <a:off x="4260650" y="2598700"/>
              <a:ext cx="42775" cy="25000"/>
            </a:xfrm>
            <a:custGeom>
              <a:rect b="b" l="l" r="r" t="t"/>
              <a:pathLst>
                <a:path extrusionOk="0" h="1000" w="1711">
                  <a:moveTo>
                    <a:pt x="1031" y="0"/>
                  </a:moveTo>
                  <a:cubicBezTo>
                    <a:pt x="798" y="0"/>
                    <a:pt x="545" y="58"/>
                    <a:pt x="339" y="168"/>
                  </a:cubicBezTo>
                  <a:cubicBezTo>
                    <a:pt x="127" y="281"/>
                    <a:pt x="4" y="437"/>
                    <a:pt x="1" y="591"/>
                  </a:cubicBezTo>
                  <a:cubicBezTo>
                    <a:pt x="1" y="711"/>
                    <a:pt x="69" y="817"/>
                    <a:pt x="196" y="888"/>
                  </a:cubicBezTo>
                  <a:cubicBezTo>
                    <a:pt x="325" y="963"/>
                    <a:pt x="497" y="1000"/>
                    <a:pt x="681" y="1000"/>
                  </a:cubicBezTo>
                  <a:cubicBezTo>
                    <a:pt x="806" y="1000"/>
                    <a:pt x="938" y="983"/>
                    <a:pt x="1065" y="949"/>
                  </a:cubicBezTo>
                  <a:cubicBezTo>
                    <a:pt x="1048" y="912"/>
                    <a:pt x="1028" y="861"/>
                    <a:pt x="1021" y="840"/>
                  </a:cubicBezTo>
                  <a:cubicBezTo>
                    <a:pt x="907" y="868"/>
                    <a:pt x="790" y="882"/>
                    <a:pt x="678" y="882"/>
                  </a:cubicBezTo>
                  <a:cubicBezTo>
                    <a:pt x="516" y="882"/>
                    <a:pt x="366" y="852"/>
                    <a:pt x="257" y="790"/>
                  </a:cubicBezTo>
                  <a:cubicBezTo>
                    <a:pt x="216" y="765"/>
                    <a:pt x="168" y="731"/>
                    <a:pt x="141" y="683"/>
                  </a:cubicBezTo>
                  <a:cubicBezTo>
                    <a:pt x="127" y="656"/>
                    <a:pt x="117" y="626"/>
                    <a:pt x="117" y="595"/>
                  </a:cubicBezTo>
                  <a:cubicBezTo>
                    <a:pt x="120" y="482"/>
                    <a:pt x="223" y="363"/>
                    <a:pt x="397" y="270"/>
                  </a:cubicBezTo>
                  <a:cubicBezTo>
                    <a:pt x="584" y="170"/>
                    <a:pt x="818" y="118"/>
                    <a:pt x="1031" y="118"/>
                  </a:cubicBezTo>
                  <a:cubicBezTo>
                    <a:pt x="1194" y="118"/>
                    <a:pt x="1345" y="149"/>
                    <a:pt x="1455" y="212"/>
                  </a:cubicBezTo>
                  <a:cubicBezTo>
                    <a:pt x="1503" y="240"/>
                    <a:pt x="1557" y="284"/>
                    <a:pt x="1581" y="346"/>
                  </a:cubicBezTo>
                  <a:lnTo>
                    <a:pt x="1711" y="417"/>
                  </a:lnTo>
                  <a:lnTo>
                    <a:pt x="1711" y="410"/>
                  </a:lnTo>
                  <a:cubicBezTo>
                    <a:pt x="1711" y="355"/>
                    <a:pt x="1697" y="305"/>
                    <a:pt x="1670" y="260"/>
                  </a:cubicBezTo>
                  <a:cubicBezTo>
                    <a:pt x="1639" y="202"/>
                    <a:pt x="1585" y="151"/>
                    <a:pt x="1513" y="110"/>
                  </a:cubicBezTo>
                  <a:cubicBezTo>
                    <a:pt x="1386" y="36"/>
                    <a:pt x="1215" y="0"/>
                    <a:pt x="10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4241550" y="2603225"/>
              <a:ext cx="164450" cy="292950"/>
            </a:xfrm>
            <a:custGeom>
              <a:rect b="b" l="l" r="r" t="t"/>
              <a:pathLst>
                <a:path extrusionOk="0" h="11718" w="6578">
                  <a:moveTo>
                    <a:pt x="120" y="1"/>
                  </a:moveTo>
                  <a:lnTo>
                    <a:pt x="0" y="69"/>
                  </a:lnTo>
                  <a:lnTo>
                    <a:pt x="0" y="8219"/>
                  </a:lnTo>
                  <a:lnTo>
                    <a:pt x="6390" y="11697"/>
                  </a:lnTo>
                  <a:cubicBezTo>
                    <a:pt x="6410" y="11710"/>
                    <a:pt x="6438" y="11717"/>
                    <a:pt x="6463" y="11717"/>
                  </a:cubicBezTo>
                  <a:cubicBezTo>
                    <a:pt x="6483" y="11717"/>
                    <a:pt x="6502" y="11713"/>
                    <a:pt x="6516" y="11704"/>
                  </a:cubicBezTo>
                  <a:cubicBezTo>
                    <a:pt x="6550" y="11683"/>
                    <a:pt x="6577" y="11632"/>
                    <a:pt x="6577" y="11591"/>
                  </a:cubicBezTo>
                  <a:lnTo>
                    <a:pt x="6574" y="3598"/>
                  </a:lnTo>
                  <a:cubicBezTo>
                    <a:pt x="6574" y="3553"/>
                    <a:pt x="6543" y="3499"/>
                    <a:pt x="6506" y="3479"/>
                  </a:cubicBezTo>
                  <a:lnTo>
                    <a:pt x="120"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1"/>
            <p:cNvSpPr/>
            <p:nvPr/>
          </p:nvSpPr>
          <p:spPr>
            <a:xfrm>
              <a:off x="4405800" y="2892925"/>
              <a:ext cx="200" cy="850"/>
            </a:xfrm>
            <a:custGeom>
              <a:rect b="b" l="l" r="r" t="t"/>
              <a:pathLst>
                <a:path extrusionOk="0" h="34" w="8">
                  <a:moveTo>
                    <a:pt x="7" y="0"/>
                  </a:moveTo>
                  <a:cubicBezTo>
                    <a:pt x="7" y="13"/>
                    <a:pt x="4" y="24"/>
                    <a:pt x="1" y="34"/>
                  </a:cubicBezTo>
                  <a:lnTo>
                    <a:pt x="1" y="34"/>
                  </a:lnTo>
                  <a:cubicBezTo>
                    <a:pt x="4" y="24"/>
                    <a:pt x="7" y="13"/>
                    <a:pt x="7" y="3"/>
                  </a:cubicBezTo>
                  <a:lnTo>
                    <a:pt x="7" y="0"/>
                  </a:lnTo>
                  <a:close/>
                </a:path>
              </a:pathLst>
            </a:custGeom>
            <a:solidFill>
              <a:srgbClr val="3E5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1"/>
            <p:cNvSpPr/>
            <p:nvPr/>
          </p:nvSpPr>
          <p:spPr>
            <a:xfrm>
              <a:off x="4405875" y="2693075"/>
              <a:ext cx="125" cy="197900"/>
            </a:xfrm>
            <a:custGeom>
              <a:rect b="b" l="l" r="r" t="t"/>
              <a:pathLst>
                <a:path extrusionOk="0" h="7916" w="5">
                  <a:moveTo>
                    <a:pt x="1" y="0"/>
                  </a:moveTo>
                  <a:lnTo>
                    <a:pt x="1" y="4"/>
                  </a:lnTo>
                  <a:lnTo>
                    <a:pt x="4" y="7915"/>
                  </a:lnTo>
                  <a:lnTo>
                    <a:pt x="4" y="7915"/>
                  </a:lnTo>
                  <a:lnTo>
                    <a:pt x="1" y="4"/>
                  </a:ln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1"/>
            <p:cNvSpPr/>
            <p:nvPr/>
          </p:nvSpPr>
          <p:spPr>
            <a:xfrm>
              <a:off x="4401200" y="2895650"/>
              <a:ext cx="775" cy="350"/>
            </a:xfrm>
            <a:custGeom>
              <a:rect b="b" l="l" r="r" t="t"/>
              <a:pathLst>
                <a:path extrusionOk="0" h="14" w="31">
                  <a:moveTo>
                    <a:pt x="0" y="0"/>
                  </a:moveTo>
                  <a:lnTo>
                    <a:pt x="4" y="3"/>
                  </a:lnTo>
                  <a:lnTo>
                    <a:pt x="6" y="3"/>
                  </a:lnTo>
                  <a:cubicBezTo>
                    <a:pt x="4" y="2"/>
                    <a:pt x="2" y="1"/>
                    <a:pt x="0" y="0"/>
                  </a:cubicBezTo>
                  <a:close/>
                  <a:moveTo>
                    <a:pt x="6" y="3"/>
                  </a:moveTo>
                  <a:cubicBezTo>
                    <a:pt x="6" y="4"/>
                    <a:pt x="7" y="4"/>
                    <a:pt x="8" y="5"/>
                  </a:cubicBezTo>
                  <a:lnTo>
                    <a:pt x="8" y="5"/>
                  </a:lnTo>
                  <a:lnTo>
                    <a:pt x="7" y="3"/>
                  </a:lnTo>
                  <a:close/>
                  <a:moveTo>
                    <a:pt x="8" y="5"/>
                  </a:moveTo>
                  <a:lnTo>
                    <a:pt x="10" y="7"/>
                  </a:lnTo>
                  <a:cubicBezTo>
                    <a:pt x="14" y="9"/>
                    <a:pt x="18" y="10"/>
                    <a:pt x="22" y="11"/>
                  </a:cubicBezTo>
                  <a:lnTo>
                    <a:pt x="22" y="11"/>
                  </a:lnTo>
                  <a:cubicBezTo>
                    <a:pt x="18" y="9"/>
                    <a:pt x="13" y="7"/>
                    <a:pt x="8" y="5"/>
                  </a:cubicBezTo>
                  <a:close/>
                  <a:moveTo>
                    <a:pt x="22" y="11"/>
                  </a:moveTo>
                  <a:cubicBezTo>
                    <a:pt x="25" y="12"/>
                    <a:pt x="28" y="13"/>
                    <a:pt x="31" y="14"/>
                  </a:cubicBezTo>
                  <a:cubicBezTo>
                    <a:pt x="28" y="13"/>
                    <a:pt x="25" y="12"/>
                    <a:pt x="22" y="11"/>
                  </a:cubicBezTo>
                  <a:close/>
                </a:path>
              </a:pathLst>
            </a:custGeom>
            <a:solidFill>
              <a:srgbClr val="3E515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1"/>
            <p:cNvSpPr/>
            <p:nvPr/>
          </p:nvSpPr>
          <p:spPr>
            <a:xfrm>
              <a:off x="4401450" y="2691450"/>
              <a:ext cx="4550" cy="204725"/>
            </a:xfrm>
            <a:custGeom>
              <a:rect b="b" l="l" r="r" t="t"/>
              <a:pathLst>
                <a:path extrusionOk="0" h="8189" w="182">
                  <a:moveTo>
                    <a:pt x="157" y="1"/>
                  </a:moveTo>
                  <a:lnTo>
                    <a:pt x="38" y="69"/>
                  </a:lnTo>
                  <a:cubicBezTo>
                    <a:pt x="52" y="93"/>
                    <a:pt x="58" y="114"/>
                    <a:pt x="58" y="137"/>
                  </a:cubicBezTo>
                  <a:lnTo>
                    <a:pt x="61" y="8130"/>
                  </a:lnTo>
                  <a:cubicBezTo>
                    <a:pt x="61" y="8161"/>
                    <a:pt x="44" y="8179"/>
                    <a:pt x="21" y="8179"/>
                  </a:cubicBezTo>
                  <a:cubicBezTo>
                    <a:pt x="14" y="8179"/>
                    <a:pt x="8" y="8179"/>
                    <a:pt x="0" y="8175"/>
                  </a:cubicBezTo>
                  <a:lnTo>
                    <a:pt x="0" y="8175"/>
                  </a:lnTo>
                  <a:cubicBezTo>
                    <a:pt x="8" y="8179"/>
                    <a:pt x="14" y="8179"/>
                    <a:pt x="21" y="8182"/>
                  </a:cubicBezTo>
                  <a:cubicBezTo>
                    <a:pt x="34" y="8185"/>
                    <a:pt x="52" y="8188"/>
                    <a:pt x="65" y="8188"/>
                  </a:cubicBezTo>
                  <a:lnTo>
                    <a:pt x="75" y="8188"/>
                  </a:lnTo>
                  <a:cubicBezTo>
                    <a:pt x="93" y="8185"/>
                    <a:pt x="110" y="8182"/>
                    <a:pt x="120" y="8175"/>
                  </a:cubicBezTo>
                  <a:cubicBezTo>
                    <a:pt x="134" y="8168"/>
                    <a:pt x="147" y="8154"/>
                    <a:pt x="157" y="8141"/>
                  </a:cubicBezTo>
                  <a:cubicBezTo>
                    <a:pt x="164" y="8127"/>
                    <a:pt x="171" y="8110"/>
                    <a:pt x="175" y="8093"/>
                  </a:cubicBezTo>
                  <a:cubicBezTo>
                    <a:pt x="178" y="8083"/>
                    <a:pt x="181" y="8072"/>
                    <a:pt x="181" y="8062"/>
                  </a:cubicBezTo>
                  <a:lnTo>
                    <a:pt x="181" y="7980"/>
                  </a:lnTo>
                  <a:lnTo>
                    <a:pt x="178" y="69"/>
                  </a:lnTo>
                  <a:lnTo>
                    <a:pt x="178" y="65"/>
                  </a:lnTo>
                  <a:cubicBezTo>
                    <a:pt x="175" y="45"/>
                    <a:pt x="171" y="21"/>
                    <a:pt x="157"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1"/>
            <p:cNvSpPr/>
            <p:nvPr/>
          </p:nvSpPr>
          <p:spPr>
            <a:xfrm>
              <a:off x="4241550" y="2604925"/>
              <a:ext cx="161450" cy="291000"/>
            </a:xfrm>
            <a:custGeom>
              <a:rect b="b" l="l" r="r" t="t"/>
              <a:pathLst>
                <a:path extrusionOk="0" h="11640" w="6458">
                  <a:moveTo>
                    <a:pt x="0" y="1"/>
                  </a:moveTo>
                  <a:lnTo>
                    <a:pt x="0" y="8151"/>
                  </a:lnTo>
                  <a:lnTo>
                    <a:pt x="6386" y="11629"/>
                  </a:lnTo>
                  <a:cubicBezTo>
                    <a:pt x="6398" y="11636"/>
                    <a:pt x="6409" y="11640"/>
                    <a:pt x="6419" y="11640"/>
                  </a:cubicBezTo>
                  <a:cubicBezTo>
                    <a:pt x="6441" y="11640"/>
                    <a:pt x="6457" y="11622"/>
                    <a:pt x="6457" y="11591"/>
                  </a:cubicBezTo>
                  <a:lnTo>
                    <a:pt x="6454" y="3598"/>
                  </a:lnTo>
                  <a:cubicBezTo>
                    <a:pt x="6454" y="3575"/>
                    <a:pt x="6448" y="3554"/>
                    <a:pt x="6434" y="3530"/>
                  </a:cubicBezTo>
                  <a:cubicBezTo>
                    <a:pt x="6424" y="3510"/>
                    <a:pt x="6407" y="3489"/>
                    <a:pt x="6386" y="3479"/>
                  </a:cubicBezTo>
                  <a:lnTo>
                    <a:pt x="0"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p:nvPr/>
          </p:nvSpPr>
          <p:spPr>
            <a:xfrm>
              <a:off x="4246925" y="2604600"/>
              <a:ext cx="29700" cy="16150"/>
            </a:xfrm>
            <a:custGeom>
              <a:rect b="b" l="l" r="r" t="t"/>
              <a:pathLst>
                <a:path extrusionOk="0" h="646" w="1188">
                  <a:moveTo>
                    <a:pt x="666" y="362"/>
                  </a:moveTo>
                  <a:lnTo>
                    <a:pt x="666" y="362"/>
                  </a:lnTo>
                  <a:lnTo>
                    <a:pt x="1188" y="645"/>
                  </a:lnTo>
                  <a:lnTo>
                    <a:pt x="1188" y="645"/>
                  </a:lnTo>
                  <a:lnTo>
                    <a:pt x="666" y="362"/>
                  </a:lnTo>
                  <a:close/>
                  <a:moveTo>
                    <a:pt x="0" y="1"/>
                  </a:moveTo>
                  <a:lnTo>
                    <a:pt x="0" y="1"/>
                  </a:lnTo>
                  <a:lnTo>
                    <a:pt x="557" y="301"/>
                  </a:lnTo>
                  <a:lnTo>
                    <a:pt x="557" y="301"/>
                  </a:lnTo>
                  <a:close/>
                </a:path>
              </a:pathLst>
            </a:custGeom>
            <a:solidFill>
              <a:srgbClr val="0A35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1"/>
            <p:cNvSpPr/>
            <p:nvPr/>
          </p:nvSpPr>
          <p:spPr>
            <a:xfrm>
              <a:off x="4281650" y="2623450"/>
              <a:ext cx="123150" cy="67200"/>
            </a:xfrm>
            <a:custGeom>
              <a:rect b="b" l="l" r="r" t="t"/>
              <a:pathLst>
                <a:path extrusionOk="0" h="2688" w="4926">
                  <a:moveTo>
                    <a:pt x="0" y="0"/>
                  </a:moveTo>
                  <a:lnTo>
                    <a:pt x="0" y="0"/>
                  </a:lnTo>
                  <a:lnTo>
                    <a:pt x="4902" y="2670"/>
                  </a:lnTo>
                  <a:cubicBezTo>
                    <a:pt x="4908" y="2673"/>
                    <a:pt x="4918" y="2680"/>
                    <a:pt x="4926" y="2687"/>
                  </a:cubicBezTo>
                  <a:cubicBezTo>
                    <a:pt x="4918" y="2680"/>
                    <a:pt x="4908" y="2673"/>
                    <a:pt x="4902" y="2670"/>
                  </a:cubicBezTo>
                  <a:close/>
                </a:path>
              </a:pathLst>
            </a:custGeom>
            <a:solidFill>
              <a:srgbClr val="C8C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
            <p:cNvSpPr/>
            <p:nvPr/>
          </p:nvSpPr>
          <p:spPr>
            <a:xfrm>
              <a:off x="4260850" y="2612100"/>
              <a:ext cx="20825" cy="11375"/>
            </a:xfrm>
            <a:custGeom>
              <a:rect b="b" l="l" r="r" t="t"/>
              <a:pathLst>
                <a:path extrusionOk="0" h="455" w="833">
                  <a:moveTo>
                    <a:pt x="631" y="345"/>
                  </a:moveTo>
                  <a:lnTo>
                    <a:pt x="832" y="454"/>
                  </a:lnTo>
                  <a:lnTo>
                    <a:pt x="832" y="454"/>
                  </a:lnTo>
                  <a:lnTo>
                    <a:pt x="631" y="345"/>
                  </a:lnTo>
                  <a:lnTo>
                    <a:pt x="631" y="345"/>
                  </a:lnTo>
                  <a:close/>
                  <a:moveTo>
                    <a:pt x="0" y="1"/>
                  </a:moveTo>
                  <a:lnTo>
                    <a:pt x="0" y="1"/>
                  </a:lnTo>
                  <a:lnTo>
                    <a:pt x="109" y="62"/>
                  </a:lnTo>
                  <a:lnTo>
                    <a:pt x="109" y="62"/>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4241550" y="2604600"/>
              <a:ext cx="163850" cy="88600"/>
            </a:xfrm>
            <a:custGeom>
              <a:rect b="b" l="l" r="r" t="t"/>
              <a:pathLst>
                <a:path extrusionOk="0" h="3544" w="6554">
                  <a:moveTo>
                    <a:pt x="215" y="1"/>
                  </a:moveTo>
                  <a:lnTo>
                    <a:pt x="106" y="62"/>
                  </a:lnTo>
                  <a:lnTo>
                    <a:pt x="4" y="14"/>
                  </a:lnTo>
                  <a:lnTo>
                    <a:pt x="0" y="14"/>
                  </a:lnTo>
                  <a:lnTo>
                    <a:pt x="6386" y="3492"/>
                  </a:lnTo>
                  <a:cubicBezTo>
                    <a:pt x="6407" y="3502"/>
                    <a:pt x="6424" y="3523"/>
                    <a:pt x="6434" y="3543"/>
                  </a:cubicBezTo>
                  <a:lnTo>
                    <a:pt x="6553" y="3475"/>
                  </a:lnTo>
                  <a:cubicBezTo>
                    <a:pt x="6547" y="3465"/>
                    <a:pt x="6536" y="3451"/>
                    <a:pt x="6530" y="3441"/>
                  </a:cubicBezTo>
                  <a:cubicBezTo>
                    <a:pt x="6522" y="3434"/>
                    <a:pt x="6512" y="3427"/>
                    <a:pt x="6506" y="3424"/>
                  </a:cubicBezTo>
                  <a:lnTo>
                    <a:pt x="1604" y="754"/>
                  </a:lnTo>
                  <a:lnTo>
                    <a:pt x="1403" y="645"/>
                  </a:lnTo>
                  <a:lnTo>
                    <a:pt x="881" y="362"/>
                  </a:lnTo>
                  <a:lnTo>
                    <a:pt x="772" y="301"/>
                  </a:lnTo>
                  <a:lnTo>
                    <a:pt x="215" y="1"/>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4241625" y="2582400"/>
              <a:ext cx="41425" cy="23775"/>
            </a:xfrm>
            <a:custGeom>
              <a:rect b="b" l="l" r="r" t="t"/>
              <a:pathLst>
                <a:path extrusionOk="0" h="951" w="1657">
                  <a:moveTo>
                    <a:pt x="1560" y="1"/>
                  </a:moveTo>
                  <a:lnTo>
                    <a:pt x="1" y="902"/>
                  </a:lnTo>
                  <a:lnTo>
                    <a:pt x="103" y="950"/>
                  </a:lnTo>
                  <a:lnTo>
                    <a:pt x="1656" y="56"/>
                  </a:lnTo>
                  <a:lnTo>
                    <a:pt x="1560"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4241625" y="2582400"/>
              <a:ext cx="41425" cy="23775"/>
            </a:xfrm>
            <a:custGeom>
              <a:rect b="b" l="l" r="r" t="t"/>
              <a:pathLst>
                <a:path extrusionOk="0" h="951" w="1657">
                  <a:moveTo>
                    <a:pt x="1560" y="1"/>
                  </a:moveTo>
                  <a:lnTo>
                    <a:pt x="1" y="902"/>
                  </a:lnTo>
                  <a:lnTo>
                    <a:pt x="103" y="950"/>
                  </a:lnTo>
                  <a:lnTo>
                    <a:pt x="1656" y="56"/>
                  </a:lnTo>
                  <a:lnTo>
                    <a:pt x="1560" y="1"/>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1"/>
            <p:cNvSpPr/>
            <p:nvPr/>
          </p:nvSpPr>
          <p:spPr>
            <a:xfrm>
              <a:off x="4237875" y="2609625"/>
              <a:ext cx="158825" cy="292600"/>
            </a:xfrm>
            <a:custGeom>
              <a:rect b="b" l="l" r="r" t="t"/>
              <a:pathLst>
                <a:path extrusionOk="0" h="11704" w="6353">
                  <a:moveTo>
                    <a:pt x="164" y="0"/>
                  </a:moveTo>
                  <a:cubicBezTo>
                    <a:pt x="149" y="0"/>
                    <a:pt x="135" y="4"/>
                    <a:pt x="124" y="11"/>
                  </a:cubicBezTo>
                  <a:cubicBezTo>
                    <a:pt x="93" y="28"/>
                    <a:pt x="1" y="79"/>
                    <a:pt x="1" y="79"/>
                  </a:cubicBezTo>
                  <a:lnTo>
                    <a:pt x="75" y="7895"/>
                  </a:lnTo>
                  <a:cubicBezTo>
                    <a:pt x="75" y="7997"/>
                    <a:pt x="147" y="8120"/>
                    <a:pt x="236" y="8171"/>
                  </a:cubicBezTo>
                  <a:lnTo>
                    <a:pt x="6352" y="11704"/>
                  </a:lnTo>
                  <a:lnTo>
                    <a:pt x="6349" y="3550"/>
                  </a:lnTo>
                  <a:lnTo>
                    <a:pt x="236" y="21"/>
                  </a:lnTo>
                  <a:cubicBezTo>
                    <a:pt x="210" y="7"/>
                    <a:pt x="186" y="0"/>
                    <a:pt x="16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1"/>
            <p:cNvSpPr/>
            <p:nvPr/>
          </p:nvSpPr>
          <p:spPr>
            <a:xfrm>
              <a:off x="4237875" y="2609625"/>
              <a:ext cx="156425" cy="89200"/>
            </a:xfrm>
            <a:custGeom>
              <a:rect b="b" l="l" r="r" t="t"/>
              <a:pathLst>
                <a:path extrusionOk="0" h="3568" w="6257">
                  <a:moveTo>
                    <a:pt x="165" y="0"/>
                  </a:moveTo>
                  <a:cubicBezTo>
                    <a:pt x="147" y="0"/>
                    <a:pt x="133" y="4"/>
                    <a:pt x="124" y="11"/>
                  </a:cubicBezTo>
                  <a:cubicBezTo>
                    <a:pt x="93" y="28"/>
                    <a:pt x="1" y="79"/>
                    <a:pt x="1" y="79"/>
                  </a:cubicBezTo>
                  <a:cubicBezTo>
                    <a:pt x="14" y="72"/>
                    <a:pt x="28" y="69"/>
                    <a:pt x="45" y="69"/>
                  </a:cubicBezTo>
                  <a:cubicBezTo>
                    <a:pt x="65" y="69"/>
                    <a:pt x="89" y="76"/>
                    <a:pt x="116" y="90"/>
                  </a:cubicBezTo>
                  <a:lnTo>
                    <a:pt x="6137" y="3568"/>
                  </a:lnTo>
                  <a:lnTo>
                    <a:pt x="6256" y="3499"/>
                  </a:lnTo>
                  <a:lnTo>
                    <a:pt x="236" y="21"/>
                  </a:lnTo>
                  <a:cubicBezTo>
                    <a:pt x="209" y="8"/>
                    <a:pt x="185" y="0"/>
                    <a:pt x="165" y="0"/>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1"/>
            <p:cNvSpPr/>
            <p:nvPr/>
          </p:nvSpPr>
          <p:spPr>
            <a:xfrm>
              <a:off x="4236775" y="2611300"/>
              <a:ext cx="156925" cy="292625"/>
            </a:xfrm>
            <a:custGeom>
              <a:rect b="b" l="l" r="r" t="t"/>
              <a:pathLst>
                <a:path extrusionOk="0" h="11705" w="6277">
                  <a:moveTo>
                    <a:pt x="88" y="0"/>
                  </a:moveTo>
                  <a:cubicBezTo>
                    <a:pt x="36" y="0"/>
                    <a:pt x="1" y="42"/>
                    <a:pt x="1" y="114"/>
                  </a:cubicBezTo>
                  <a:lnTo>
                    <a:pt x="4" y="7899"/>
                  </a:lnTo>
                  <a:cubicBezTo>
                    <a:pt x="4" y="7998"/>
                    <a:pt x="72" y="8121"/>
                    <a:pt x="160" y="8173"/>
                  </a:cubicBezTo>
                  <a:lnTo>
                    <a:pt x="6277" y="11705"/>
                  </a:lnTo>
                  <a:lnTo>
                    <a:pt x="6277" y="3555"/>
                  </a:lnTo>
                  <a:lnTo>
                    <a:pt x="160" y="23"/>
                  </a:lnTo>
                  <a:cubicBezTo>
                    <a:pt x="134" y="8"/>
                    <a:pt x="110" y="0"/>
                    <a:pt x="88"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1"/>
            <p:cNvSpPr/>
            <p:nvPr/>
          </p:nvSpPr>
          <p:spPr>
            <a:xfrm>
              <a:off x="4236775" y="2611350"/>
              <a:ext cx="154525" cy="98225"/>
            </a:xfrm>
            <a:custGeom>
              <a:rect b="b" l="l" r="r" t="t"/>
              <a:pathLst>
                <a:path extrusionOk="0" h="3929" w="6181">
                  <a:moveTo>
                    <a:pt x="89" y="0"/>
                  </a:moveTo>
                  <a:cubicBezTo>
                    <a:pt x="37" y="0"/>
                    <a:pt x="1" y="41"/>
                    <a:pt x="1" y="112"/>
                  </a:cubicBezTo>
                  <a:lnTo>
                    <a:pt x="1" y="246"/>
                  </a:lnTo>
                  <a:lnTo>
                    <a:pt x="99" y="188"/>
                  </a:lnTo>
                  <a:lnTo>
                    <a:pt x="113" y="194"/>
                  </a:lnTo>
                  <a:cubicBezTo>
                    <a:pt x="127" y="171"/>
                    <a:pt x="150" y="161"/>
                    <a:pt x="177" y="161"/>
                  </a:cubicBezTo>
                  <a:cubicBezTo>
                    <a:pt x="198" y="161"/>
                    <a:pt x="222" y="164"/>
                    <a:pt x="246" y="181"/>
                  </a:cubicBezTo>
                  <a:lnTo>
                    <a:pt x="5430" y="3174"/>
                  </a:lnTo>
                  <a:lnTo>
                    <a:pt x="5434" y="3540"/>
                  </a:lnTo>
                  <a:cubicBezTo>
                    <a:pt x="5448" y="3546"/>
                    <a:pt x="5461" y="3553"/>
                    <a:pt x="5471" y="3560"/>
                  </a:cubicBezTo>
                  <a:cubicBezTo>
                    <a:pt x="5546" y="3604"/>
                    <a:pt x="5604" y="3658"/>
                    <a:pt x="5639" y="3717"/>
                  </a:cubicBezTo>
                  <a:lnTo>
                    <a:pt x="5639" y="3720"/>
                  </a:lnTo>
                  <a:cubicBezTo>
                    <a:pt x="5652" y="3744"/>
                    <a:pt x="5662" y="3768"/>
                    <a:pt x="5669" y="3792"/>
                  </a:cubicBezTo>
                  <a:lnTo>
                    <a:pt x="6181" y="3499"/>
                  </a:lnTo>
                  <a:lnTo>
                    <a:pt x="160" y="21"/>
                  </a:lnTo>
                  <a:cubicBezTo>
                    <a:pt x="133" y="7"/>
                    <a:pt x="109" y="0"/>
                    <a:pt x="89" y="0"/>
                  </a:cubicBezTo>
                  <a:close/>
                  <a:moveTo>
                    <a:pt x="5434" y="3642"/>
                  </a:moveTo>
                  <a:lnTo>
                    <a:pt x="5434" y="3929"/>
                  </a:lnTo>
                  <a:lnTo>
                    <a:pt x="5587" y="3839"/>
                  </a:lnTo>
                  <a:cubicBezTo>
                    <a:pt x="5577" y="3768"/>
                    <a:pt x="5525" y="3696"/>
                    <a:pt x="5434" y="3642"/>
                  </a:cubicBezTo>
                  <a:close/>
                </a:path>
              </a:pathLst>
            </a:custGeom>
            <a:solidFill>
              <a:srgbClr val="136F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4224150" y="2615350"/>
              <a:ext cx="148475" cy="288675"/>
            </a:xfrm>
            <a:custGeom>
              <a:rect b="b" l="l" r="r" t="t"/>
              <a:pathLst>
                <a:path extrusionOk="0" h="11547" w="5939">
                  <a:moveTo>
                    <a:pt x="684" y="0"/>
                  </a:moveTo>
                  <a:cubicBezTo>
                    <a:pt x="656" y="0"/>
                    <a:pt x="633" y="13"/>
                    <a:pt x="618" y="34"/>
                  </a:cubicBezTo>
                  <a:lnTo>
                    <a:pt x="604" y="28"/>
                  </a:lnTo>
                  <a:lnTo>
                    <a:pt x="0" y="376"/>
                  </a:lnTo>
                  <a:lnTo>
                    <a:pt x="594" y="713"/>
                  </a:lnTo>
                  <a:lnTo>
                    <a:pt x="594" y="7895"/>
                  </a:lnTo>
                  <a:cubicBezTo>
                    <a:pt x="594" y="7997"/>
                    <a:pt x="665" y="8120"/>
                    <a:pt x="751" y="8167"/>
                  </a:cubicBezTo>
                  <a:lnTo>
                    <a:pt x="5280" y="10785"/>
                  </a:lnTo>
                  <a:lnTo>
                    <a:pt x="5280" y="11546"/>
                  </a:lnTo>
                  <a:lnTo>
                    <a:pt x="5939" y="11165"/>
                  </a:lnTo>
                  <a:lnTo>
                    <a:pt x="5935" y="3014"/>
                  </a:lnTo>
                  <a:lnTo>
                    <a:pt x="751" y="21"/>
                  </a:lnTo>
                  <a:cubicBezTo>
                    <a:pt x="727" y="7"/>
                    <a:pt x="704" y="0"/>
                    <a:pt x="684"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222450" y="2624775"/>
              <a:ext cx="133725" cy="279250"/>
            </a:xfrm>
            <a:custGeom>
              <a:rect b="b" l="l" r="r" t="t"/>
              <a:pathLst>
                <a:path extrusionOk="0" h="11170" w="5349">
                  <a:moveTo>
                    <a:pt x="88" y="1"/>
                  </a:moveTo>
                  <a:cubicBezTo>
                    <a:pt x="36" y="1"/>
                    <a:pt x="0" y="43"/>
                    <a:pt x="0" y="115"/>
                  </a:cubicBezTo>
                  <a:lnTo>
                    <a:pt x="0" y="7900"/>
                  </a:lnTo>
                  <a:cubicBezTo>
                    <a:pt x="0" y="7999"/>
                    <a:pt x="71" y="8122"/>
                    <a:pt x="160" y="8173"/>
                  </a:cubicBezTo>
                  <a:lnTo>
                    <a:pt x="5348" y="11169"/>
                  </a:lnTo>
                  <a:lnTo>
                    <a:pt x="5345" y="3019"/>
                  </a:lnTo>
                  <a:lnTo>
                    <a:pt x="160" y="23"/>
                  </a:lnTo>
                  <a:cubicBezTo>
                    <a:pt x="134" y="8"/>
                    <a:pt x="110" y="1"/>
                    <a:pt x="8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1"/>
            <p:cNvSpPr/>
            <p:nvPr/>
          </p:nvSpPr>
          <p:spPr>
            <a:xfrm>
              <a:off x="4356050" y="2690700"/>
              <a:ext cx="16575" cy="213325"/>
            </a:xfrm>
            <a:custGeom>
              <a:rect b="b" l="l" r="r" t="t"/>
              <a:pathLst>
                <a:path extrusionOk="0" h="8533" w="663">
                  <a:moveTo>
                    <a:pt x="659" y="0"/>
                  </a:moveTo>
                  <a:lnTo>
                    <a:pt x="1" y="382"/>
                  </a:lnTo>
                  <a:lnTo>
                    <a:pt x="4" y="8532"/>
                  </a:lnTo>
                  <a:lnTo>
                    <a:pt x="663" y="8151"/>
                  </a:lnTo>
                  <a:lnTo>
                    <a:pt x="659"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1"/>
            <p:cNvSpPr/>
            <p:nvPr/>
          </p:nvSpPr>
          <p:spPr>
            <a:xfrm>
              <a:off x="4346425" y="2701475"/>
              <a:ext cx="4275" cy="6175"/>
            </a:xfrm>
            <a:custGeom>
              <a:rect b="b" l="l" r="r" t="t"/>
              <a:pathLst>
                <a:path extrusionOk="0" h="247" w="171">
                  <a:moveTo>
                    <a:pt x="51" y="1"/>
                  </a:moveTo>
                  <a:cubicBezTo>
                    <a:pt x="22" y="1"/>
                    <a:pt x="1" y="29"/>
                    <a:pt x="3" y="74"/>
                  </a:cubicBezTo>
                  <a:cubicBezTo>
                    <a:pt x="3" y="102"/>
                    <a:pt x="10" y="132"/>
                    <a:pt x="24" y="160"/>
                  </a:cubicBezTo>
                  <a:cubicBezTo>
                    <a:pt x="38" y="190"/>
                    <a:pt x="62" y="221"/>
                    <a:pt x="85" y="234"/>
                  </a:cubicBezTo>
                  <a:cubicBezTo>
                    <a:pt x="89" y="238"/>
                    <a:pt x="92" y="242"/>
                    <a:pt x="99" y="242"/>
                  </a:cubicBezTo>
                  <a:cubicBezTo>
                    <a:pt x="107" y="245"/>
                    <a:pt x="115" y="247"/>
                    <a:pt x="122" y="247"/>
                  </a:cubicBezTo>
                  <a:cubicBezTo>
                    <a:pt x="151" y="247"/>
                    <a:pt x="170" y="220"/>
                    <a:pt x="170" y="173"/>
                  </a:cubicBezTo>
                  <a:cubicBezTo>
                    <a:pt x="170" y="153"/>
                    <a:pt x="167" y="132"/>
                    <a:pt x="157" y="112"/>
                  </a:cubicBezTo>
                  <a:cubicBezTo>
                    <a:pt x="150" y="81"/>
                    <a:pt x="133" y="50"/>
                    <a:pt x="109" y="33"/>
                  </a:cubicBezTo>
                  <a:cubicBezTo>
                    <a:pt x="102" y="23"/>
                    <a:pt x="95" y="17"/>
                    <a:pt x="85" y="12"/>
                  </a:cubicBezTo>
                  <a:cubicBezTo>
                    <a:pt x="73" y="4"/>
                    <a:pt x="62" y="1"/>
                    <a:pt x="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4346225" y="2699825"/>
              <a:ext cx="32900" cy="18475"/>
            </a:xfrm>
            <a:custGeom>
              <a:rect b="b" l="l" r="r" t="t"/>
              <a:pathLst>
                <a:path extrusionOk="0" h="739" w="1316">
                  <a:moveTo>
                    <a:pt x="1052" y="1"/>
                  </a:moveTo>
                  <a:lnTo>
                    <a:pt x="1056" y="103"/>
                  </a:lnTo>
                  <a:cubicBezTo>
                    <a:pt x="1267" y="229"/>
                    <a:pt x="1264" y="431"/>
                    <a:pt x="1049" y="554"/>
                  </a:cubicBezTo>
                  <a:cubicBezTo>
                    <a:pt x="941" y="615"/>
                    <a:pt x="798" y="647"/>
                    <a:pt x="655" y="647"/>
                  </a:cubicBezTo>
                  <a:cubicBezTo>
                    <a:pt x="514" y="647"/>
                    <a:pt x="372" y="616"/>
                    <a:pt x="264" y="554"/>
                  </a:cubicBezTo>
                  <a:cubicBezTo>
                    <a:pt x="148" y="485"/>
                    <a:pt x="93" y="396"/>
                    <a:pt x="107" y="308"/>
                  </a:cubicBezTo>
                  <a:cubicBezTo>
                    <a:pt x="107" y="263"/>
                    <a:pt x="128" y="219"/>
                    <a:pt x="165" y="178"/>
                  </a:cubicBezTo>
                  <a:cubicBezTo>
                    <a:pt x="158" y="147"/>
                    <a:pt x="141" y="116"/>
                    <a:pt x="117" y="99"/>
                  </a:cubicBezTo>
                  <a:cubicBezTo>
                    <a:pt x="76" y="137"/>
                    <a:pt x="46" y="178"/>
                    <a:pt x="32" y="226"/>
                  </a:cubicBezTo>
                  <a:cubicBezTo>
                    <a:pt x="1" y="304"/>
                    <a:pt x="5" y="393"/>
                    <a:pt x="52" y="475"/>
                  </a:cubicBezTo>
                  <a:cubicBezTo>
                    <a:pt x="87" y="536"/>
                    <a:pt x="144" y="587"/>
                    <a:pt x="219" y="631"/>
                  </a:cubicBezTo>
                  <a:cubicBezTo>
                    <a:pt x="342" y="703"/>
                    <a:pt x="499" y="739"/>
                    <a:pt x="656" y="739"/>
                  </a:cubicBezTo>
                  <a:cubicBezTo>
                    <a:pt x="813" y="739"/>
                    <a:pt x="971" y="703"/>
                    <a:pt x="1093" y="631"/>
                  </a:cubicBezTo>
                  <a:cubicBezTo>
                    <a:pt x="1188" y="577"/>
                    <a:pt x="1250" y="508"/>
                    <a:pt x="1281" y="431"/>
                  </a:cubicBezTo>
                  <a:cubicBezTo>
                    <a:pt x="1315" y="349"/>
                    <a:pt x="1308" y="259"/>
                    <a:pt x="1261" y="181"/>
                  </a:cubicBezTo>
                  <a:lnTo>
                    <a:pt x="1261" y="178"/>
                  </a:lnTo>
                  <a:cubicBezTo>
                    <a:pt x="1226" y="119"/>
                    <a:pt x="1168" y="65"/>
                    <a:pt x="1093" y="21"/>
                  </a:cubicBezTo>
                  <a:cubicBezTo>
                    <a:pt x="1083" y="14"/>
                    <a:pt x="1070" y="7"/>
                    <a:pt x="105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4214575" y="2623350"/>
              <a:ext cx="143550" cy="96375"/>
            </a:xfrm>
            <a:custGeom>
              <a:rect b="b" l="l" r="r" t="t"/>
              <a:pathLst>
                <a:path extrusionOk="0" h="3855" w="5742">
                  <a:moveTo>
                    <a:pt x="166" y="0"/>
                  </a:moveTo>
                  <a:cubicBezTo>
                    <a:pt x="137" y="0"/>
                    <a:pt x="108" y="6"/>
                    <a:pt x="86" y="18"/>
                  </a:cubicBezTo>
                  <a:lnTo>
                    <a:pt x="1" y="70"/>
                  </a:lnTo>
                  <a:lnTo>
                    <a:pt x="5622" y="3854"/>
                  </a:lnTo>
                  <a:lnTo>
                    <a:pt x="5742" y="3786"/>
                  </a:lnTo>
                  <a:lnTo>
                    <a:pt x="246" y="18"/>
                  </a:lnTo>
                  <a:cubicBezTo>
                    <a:pt x="224" y="6"/>
                    <a:pt x="195" y="0"/>
                    <a:pt x="166"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a:off x="4214575" y="2623375"/>
              <a:ext cx="143550" cy="96250"/>
            </a:xfrm>
            <a:custGeom>
              <a:rect b="b" l="l" r="r" t="t"/>
              <a:pathLst>
                <a:path extrusionOk="0" h="3850" w="5742">
                  <a:moveTo>
                    <a:pt x="168" y="0"/>
                  </a:moveTo>
                  <a:cubicBezTo>
                    <a:pt x="137" y="0"/>
                    <a:pt x="110" y="7"/>
                    <a:pt x="86" y="17"/>
                  </a:cubicBezTo>
                  <a:lnTo>
                    <a:pt x="1" y="69"/>
                  </a:lnTo>
                  <a:cubicBezTo>
                    <a:pt x="15" y="61"/>
                    <a:pt x="28" y="58"/>
                    <a:pt x="42" y="58"/>
                  </a:cubicBezTo>
                  <a:cubicBezTo>
                    <a:pt x="62" y="58"/>
                    <a:pt x="86" y="65"/>
                    <a:pt x="114" y="79"/>
                  </a:cubicBezTo>
                  <a:lnTo>
                    <a:pt x="5625" y="3850"/>
                  </a:lnTo>
                  <a:lnTo>
                    <a:pt x="5742" y="3782"/>
                  </a:lnTo>
                  <a:lnTo>
                    <a:pt x="5734" y="3779"/>
                  </a:lnTo>
                  <a:lnTo>
                    <a:pt x="5295" y="3478"/>
                  </a:lnTo>
                  <a:lnTo>
                    <a:pt x="342" y="85"/>
                  </a:lnTo>
                  <a:lnTo>
                    <a:pt x="246" y="17"/>
                  </a:lnTo>
                  <a:cubicBezTo>
                    <a:pt x="223" y="7"/>
                    <a:pt x="196" y="0"/>
                    <a:pt x="168" y="0"/>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4213400" y="2624825"/>
              <a:ext cx="144025" cy="300025"/>
            </a:xfrm>
            <a:custGeom>
              <a:rect b="b" l="l" r="r" t="t"/>
              <a:pathLst>
                <a:path extrusionOk="0" h="12001" w="5761">
                  <a:moveTo>
                    <a:pt x="91" y="1"/>
                  </a:moveTo>
                  <a:cubicBezTo>
                    <a:pt x="37" y="1"/>
                    <a:pt x="0" y="42"/>
                    <a:pt x="0" y="113"/>
                  </a:cubicBezTo>
                  <a:lnTo>
                    <a:pt x="3" y="7898"/>
                  </a:lnTo>
                  <a:cubicBezTo>
                    <a:pt x="3" y="7997"/>
                    <a:pt x="71" y="8120"/>
                    <a:pt x="161" y="8171"/>
                  </a:cubicBezTo>
                  <a:lnTo>
                    <a:pt x="5761" y="12000"/>
                  </a:lnTo>
                  <a:lnTo>
                    <a:pt x="5761" y="3850"/>
                  </a:lnTo>
                  <a:lnTo>
                    <a:pt x="161" y="21"/>
                  </a:lnTo>
                  <a:cubicBezTo>
                    <a:pt x="135" y="7"/>
                    <a:pt x="112" y="1"/>
                    <a:pt x="91"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4357400" y="2698375"/>
              <a:ext cx="39300" cy="226550"/>
            </a:xfrm>
            <a:custGeom>
              <a:rect b="b" l="l" r="r" t="t"/>
              <a:pathLst>
                <a:path extrusionOk="0" h="9062" w="1572">
                  <a:moveTo>
                    <a:pt x="1568" y="0"/>
                  </a:moveTo>
                  <a:lnTo>
                    <a:pt x="1" y="908"/>
                  </a:lnTo>
                  <a:lnTo>
                    <a:pt x="1" y="9062"/>
                  </a:lnTo>
                  <a:lnTo>
                    <a:pt x="1571" y="8154"/>
                  </a:lnTo>
                  <a:lnTo>
                    <a:pt x="1568"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a:off x="4357400" y="2698375"/>
              <a:ext cx="39300" cy="226550"/>
            </a:xfrm>
            <a:custGeom>
              <a:rect b="b" l="l" r="r" t="t"/>
              <a:pathLst>
                <a:path extrusionOk="0" h="9062" w="1572">
                  <a:moveTo>
                    <a:pt x="1568" y="0"/>
                  </a:moveTo>
                  <a:lnTo>
                    <a:pt x="854" y="413"/>
                  </a:lnTo>
                  <a:lnTo>
                    <a:pt x="738" y="481"/>
                  </a:lnTo>
                  <a:lnTo>
                    <a:pt x="609" y="557"/>
                  </a:lnTo>
                  <a:lnTo>
                    <a:pt x="377" y="689"/>
                  </a:lnTo>
                  <a:lnTo>
                    <a:pt x="1" y="908"/>
                  </a:lnTo>
                  <a:lnTo>
                    <a:pt x="1" y="9062"/>
                  </a:lnTo>
                  <a:lnTo>
                    <a:pt x="1571" y="8154"/>
                  </a:lnTo>
                  <a:lnTo>
                    <a:pt x="1568" y="0"/>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1"/>
            <p:cNvSpPr/>
            <p:nvPr/>
          </p:nvSpPr>
          <p:spPr>
            <a:xfrm>
              <a:off x="4365950" y="2739425"/>
              <a:ext cx="24250" cy="29900"/>
            </a:xfrm>
            <a:custGeom>
              <a:rect b="b" l="l" r="r" t="t"/>
              <a:pathLst>
                <a:path extrusionOk="0" h="1196" w="970">
                  <a:moveTo>
                    <a:pt x="666" y="1"/>
                  </a:moveTo>
                  <a:cubicBezTo>
                    <a:pt x="595" y="1"/>
                    <a:pt x="518" y="23"/>
                    <a:pt x="440" y="68"/>
                  </a:cubicBezTo>
                  <a:cubicBezTo>
                    <a:pt x="195" y="208"/>
                    <a:pt x="4" y="542"/>
                    <a:pt x="1" y="826"/>
                  </a:cubicBezTo>
                  <a:cubicBezTo>
                    <a:pt x="4" y="911"/>
                    <a:pt x="21" y="989"/>
                    <a:pt x="55" y="1051"/>
                  </a:cubicBezTo>
                  <a:cubicBezTo>
                    <a:pt x="111" y="1146"/>
                    <a:pt x="202" y="1196"/>
                    <a:pt x="309" y="1196"/>
                  </a:cubicBezTo>
                  <a:cubicBezTo>
                    <a:pt x="379" y="1196"/>
                    <a:pt x="456" y="1174"/>
                    <a:pt x="533" y="1130"/>
                  </a:cubicBezTo>
                  <a:cubicBezTo>
                    <a:pt x="779" y="989"/>
                    <a:pt x="970" y="655"/>
                    <a:pt x="970" y="372"/>
                  </a:cubicBezTo>
                  <a:cubicBezTo>
                    <a:pt x="970" y="283"/>
                    <a:pt x="952" y="208"/>
                    <a:pt x="915" y="147"/>
                  </a:cubicBezTo>
                  <a:cubicBezTo>
                    <a:pt x="870" y="68"/>
                    <a:pt x="796" y="17"/>
                    <a:pt x="707" y="3"/>
                  </a:cubicBezTo>
                  <a:cubicBezTo>
                    <a:pt x="693" y="2"/>
                    <a:pt x="680" y="1"/>
                    <a:pt x="666"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
            <p:cNvSpPr/>
            <p:nvPr/>
          </p:nvSpPr>
          <p:spPr>
            <a:xfrm>
              <a:off x="4368250" y="2741725"/>
              <a:ext cx="19650" cy="25325"/>
            </a:xfrm>
            <a:custGeom>
              <a:rect b="b" l="l" r="r" t="t"/>
              <a:pathLst>
                <a:path extrusionOk="0" h="1013" w="786">
                  <a:moveTo>
                    <a:pt x="570" y="1"/>
                  </a:moveTo>
                  <a:cubicBezTo>
                    <a:pt x="517" y="1"/>
                    <a:pt x="457" y="18"/>
                    <a:pt x="393" y="55"/>
                  </a:cubicBezTo>
                  <a:cubicBezTo>
                    <a:pt x="178" y="177"/>
                    <a:pt x="0" y="485"/>
                    <a:pt x="0" y="734"/>
                  </a:cubicBezTo>
                  <a:cubicBezTo>
                    <a:pt x="0" y="910"/>
                    <a:pt x="90" y="1013"/>
                    <a:pt x="218" y="1013"/>
                  </a:cubicBezTo>
                  <a:cubicBezTo>
                    <a:pt x="271" y="1013"/>
                    <a:pt x="331" y="996"/>
                    <a:pt x="393" y="959"/>
                  </a:cubicBezTo>
                  <a:cubicBezTo>
                    <a:pt x="611" y="833"/>
                    <a:pt x="786" y="529"/>
                    <a:pt x="786" y="280"/>
                  </a:cubicBezTo>
                  <a:cubicBezTo>
                    <a:pt x="786" y="103"/>
                    <a:pt x="698" y="1"/>
                    <a:pt x="570"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1"/>
            <p:cNvSpPr/>
            <p:nvPr/>
          </p:nvSpPr>
          <p:spPr>
            <a:xfrm>
              <a:off x="4365350" y="2782075"/>
              <a:ext cx="24600" cy="117850"/>
            </a:xfrm>
            <a:custGeom>
              <a:rect b="b" l="l" r="r" t="t"/>
              <a:pathLst>
                <a:path extrusionOk="0" h="4714" w="984">
                  <a:moveTo>
                    <a:pt x="742" y="0"/>
                  </a:moveTo>
                  <a:cubicBezTo>
                    <a:pt x="684" y="0"/>
                    <a:pt x="619" y="19"/>
                    <a:pt x="550" y="58"/>
                  </a:cubicBezTo>
                  <a:lnTo>
                    <a:pt x="434" y="126"/>
                  </a:lnTo>
                  <a:cubicBezTo>
                    <a:pt x="195" y="266"/>
                    <a:pt x="1" y="597"/>
                    <a:pt x="1" y="874"/>
                  </a:cubicBezTo>
                  <a:lnTo>
                    <a:pt x="1" y="4406"/>
                  </a:lnTo>
                  <a:cubicBezTo>
                    <a:pt x="1" y="4601"/>
                    <a:pt x="99" y="4714"/>
                    <a:pt x="242" y="4714"/>
                  </a:cubicBezTo>
                  <a:cubicBezTo>
                    <a:pt x="300" y="4714"/>
                    <a:pt x="365" y="4695"/>
                    <a:pt x="434" y="4656"/>
                  </a:cubicBezTo>
                  <a:lnTo>
                    <a:pt x="550" y="4587"/>
                  </a:lnTo>
                  <a:cubicBezTo>
                    <a:pt x="789" y="4447"/>
                    <a:pt x="984" y="4116"/>
                    <a:pt x="984" y="3840"/>
                  </a:cubicBezTo>
                  <a:lnTo>
                    <a:pt x="984" y="307"/>
                  </a:lnTo>
                  <a:cubicBezTo>
                    <a:pt x="984" y="113"/>
                    <a:pt x="885" y="0"/>
                    <a:pt x="742"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1"/>
            <p:cNvSpPr/>
            <p:nvPr/>
          </p:nvSpPr>
          <p:spPr>
            <a:xfrm>
              <a:off x="4355200" y="2697000"/>
              <a:ext cx="41400" cy="24100"/>
            </a:xfrm>
            <a:custGeom>
              <a:rect b="b" l="l" r="r" t="t"/>
              <a:pathLst>
                <a:path extrusionOk="0" h="964" w="1656">
                  <a:moveTo>
                    <a:pt x="1563" y="1"/>
                  </a:moveTo>
                  <a:lnTo>
                    <a:pt x="0" y="905"/>
                  </a:lnTo>
                  <a:lnTo>
                    <a:pt x="89" y="963"/>
                  </a:lnTo>
                  <a:lnTo>
                    <a:pt x="1656" y="55"/>
                  </a:lnTo>
                  <a:lnTo>
                    <a:pt x="1563"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1"/>
            <p:cNvSpPr/>
            <p:nvPr/>
          </p:nvSpPr>
          <p:spPr>
            <a:xfrm>
              <a:off x="4355200" y="2697000"/>
              <a:ext cx="41400" cy="24100"/>
            </a:xfrm>
            <a:custGeom>
              <a:rect b="b" l="l" r="r" t="t"/>
              <a:pathLst>
                <a:path extrusionOk="0" h="964" w="1656">
                  <a:moveTo>
                    <a:pt x="1563" y="1"/>
                  </a:moveTo>
                  <a:lnTo>
                    <a:pt x="932" y="366"/>
                  </a:lnTo>
                  <a:lnTo>
                    <a:pt x="850" y="413"/>
                  </a:lnTo>
                  <a:lnTo>
                    <a:pt x="253" y="758"/>
                  </a:lnTo>
                  <a:lnTo>
                    <a:pt x="120" y="837"/>
                  </a:lnTo>
                  <a:lnTo>
                    <a:pt x="0" y="905"/>
                  </a:lnTo>
                  <a:lnTo>
                    <a:pt x="89" y="963"/>
                  </a:lnTo>
                  <a:lnTo>
                    <a:pt x="1656" y="55"/>
                  </a:lnTo>
                  <a:lnTo>
                    <a:pt x="1563" y="1"/>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1"/>
            <p:cNvSpPr/>
            <p:nvPr/>
          </p:nvSpPr>
          <p:spPr>
            <a:xfrm>
              <a:off x="5443675" y="2534625"/>
              <a:ext cx="51900" cy="109825"/>
            </a:xfrm>
            <a:custGeom>
              <a:rect b="b" l="l" r="r" t="t"/>
              <a:pathLst>
                <a:path extrusionOk="0" h="4393" w="2076">
                  <a:moveTo>
                    <a:pt x="1922" y="1"/>
                  </a:moveTo>
                  <a:lnTo>
                    <a:pt x="1" y="1110"/>
                  </a:lnTo>
                  <a:lnTo>
                    <a:pt x="1" y="2222"/>
                  </a:lnTo>
                  <a:lnTo>
                    <a:pt x="827" y="3652"/>
                  </a:lnTo>
                  <a:cubicBezTo>
                    <a:pt x="840" y="3676"/>
                    <a:pt x="861" y="3693"/>
                    <a:pt x="885" y="3704"/>
                  </a:cubicBezTo>
                  <a:lnTo>
                    <a:pt x="881" y="3704"/>
                  </a:lnTo>
                  <a:lnTo>
                    <a:pt x="2076" y="4393"/>
                  </a:lnTo>
                  <a:lnTo>
                    <a:pt x="1294" y="2926"/>
                  </a:lnTo>
                  <a:lnTo>
                    <a:pt x="1922" y="1110"/>
                  </a:lnTo>
                  <a:lnTo>
                    <a:pt x="1922"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1"/>
            <p:cNvSpPr/>
            <p:nvPr/>
          </p:nvSpPr>
          <p:spPr>
            <a:xfrm>
              <a:off x="5458800" y="2607575"/>
              <a:ext cx="36525" cy="36725"/>
            </a:xfrm>
            <a:custGeom>
              <a:rect b="b" l="l" r="r" t="t"/>
              <a:pathLst>
                <a:path extrusionOk="0" h="1469" w="1461">
                  <a:moveTo>
                    <a:pt x="604" y="0"/>
                  </a:moveTo>
                  <a:lnTo>
                    <a:pt x="0" y="349"/>
                  </a:lnTo>
                  <a:lnTo>
                    <a:pt x="222" y="734"/>
                  </a:lnTo>
                  <a:cubicBezTo>
                    <a:pt x="235" y="758"/>
                    <a:pt x="256" y="775"/>
                    <a:pt x="280" y="786"/>
                  </a:cubicBezTo>
                  <a:lnTo>
                    <a:pt x="276" y="786"/>
                  </a:lnTo>
                  <a:lnTo>
                    <a:pt x="1461" y="1468"/>
                  </a:lnTo>
                  <a:cubicBezTo>
                    <a:pt x="1447" y="1459"/>
                    <a:pt x="1437" y="1448"/>
                    <a:pt x="1426" y="1431"/>
                  </a:cubicBezTo>
                  <a:lnTo>
                    <a:pt x="604"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1"/>
            <p:cNvSpPr/>
            <p:nvPr/>
          </p:nvSpPr>
          <p:spPr>
            <a:xfrm>
              <a:off x="5361025" y="2278875"/>
              <a:ext cx="249325" cy="366025"/>
            </a:xfrm>
            <a:custGeom>
              <a:rect b="b" l="l" r="r" t="t"/>
              <a:pathLst>
                <a:path extrusionOk="0" h="14641" w="9973">
                  <a:moveTo>
                    <a:pt x="8350" y="0"/>
                  </a:moveTo>
                  <a:cubicBezTo>
                    <a:pt x="8141" y="0"/>
                    <a:pt x="7933" y="46"/>
                    <a:pt x="7774" y="138"/>
                  </a:cubicBezTo>
                  <a:lnTo>
                    <a:pt x="577" y="4302"/>
                  </a:lnTo>
                  <a:cubicBezTo>
                    <a:pt x="259" y="4486"/>
                    <a:pt x="0" y="4934"/>
                    <a:pt x="0" y="5299"/>
                  </a:cubicBezTo>
                  <a:lnTo>
                    <a:pt x="0" y="13217"/>
                  </a:lnTo>
                  <a:cubicBezTo>
                    <a:pt x="0" y="13586"/>
                    <a:pt x="259" y="14033"/>
                    <a:pt x="577" y="14217"/>
                  </a:cubicBezTo>
                  <a:lnTo>
                    <a:pt x="1048" y="14487"/>
                  </a:lnTo>
                  <a:cubicBezTo>
                    <a:pt x="1206" y="14579"/>
                    <a:pt x="1414" y="14625"/>
                    <a:pt x="1622" y="14625"/>
                  </a:cubicBezTo>
                  <a:cubicBezTo>
                    <a:pt x="1831" y="14625"/>
                    <a:pt x="2039" y="14579"/>
                    <a:pt x="2198" y="14487"/>
                  </a:cubicBezTo>
                  <a:lnTo>
                    <a:pt x="4515" y="13148"/>
                  </a:lnTo>
                  <a:lnTo>
                    <a:pt x="5337" y="14579"/>
                  </a:lnTo>
                  <a:cubicBezTo>
                    <a:pt x="5362" y="14621"/>
                    <a:pt x="5404" y="14641"/>
                    <a:pt x="5444" y="14641"/>
                  </a:cubicBezTo>
                  <a:cubicBezTo>
                    <a:pt x="5493" y="14641"/>
                    <a:pt x="5542" y="14612"/>
                    <a:pt x="5563" y="14558"/>
                  </a:cubicBezTo>
                  <a:lnTo>
                    <a:pt x="6433" y="12043"/>
                  </a:lnTo>
                  <a:lnTo>
                    <a:pt x="9395" y="10327"/>
                  </a:lnTo>
                  <a:cubicBezTo>
                    <a:pt x="9713" y="10142"/>
                    <a:pt x="9973" y="9695"/>
                    <a:pt x="9973" y="9326"/>
                  </a:cubicBezTo>
                  <a:lnTo>
                    <a:pt x="9973" y="1408"/>
                  </a:lnTo>
                  <a:cubicBezTo>
                    <a:pt x="9973" y="1039"/>
                    <a:pt x="9713" y="592"/>
                    <a:pt x="9395" y="408"/>
                  </a:cubicBezTo>
                  <a:lnTo>
                    <a:pt x="8928" y="138"/>
                  </a:lnTo>
                  <a:cubicBezTo>
                    <a:pt x="8768" y="46"/>
                    <a:pt x="8559" y="0"/>
                    <a:pt x="8350"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
            <p:cNvSpPr/>
            <p:nvPr/>
          </p:nvSpPr>
          <p:spPr>
            <a:xfrm>
              <a:off x="5364850" y="2622775"/>
              <a:ext cx="10600" cy="11550"/>
            </a:xfrm>
            <a:custGeom>
              <a:rect b="b" l="l" r="r" t="t"/>
              <a:pathLst>
                <a:path extrusionOk="0" h="462" w="424">
                  <a:moveTo>
                    <a:pt x="0" y="0"/>
                  </a:moveTo>
                  <a:cubicBezTo>
                    <a:pt x="103" y="191"/>
                    <a:pt x="257" y="362"/>
                    <a:pt x="424" y="461"/>
                  </a:cubicBezTo>
                  <a:cubicBezTo>
                    <a:pt x="257" y="362"/>
                    <a:pt x="103" y="191"/>
                    <a:pt x="0" y="0"/>
                  </a:cubicBezTo>
                  <a:close/>
                </a:path>
              </a:pathLst>
            </a:custGeom>
            <a:solidFill>
              <a:srgbClr val="CC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1"/>
            <p:cNvSpPr/>
            <p:nvPr/>
          </p:nvSpPr>
          <p:spPr>
            <a:xfrm>
              <a:off x="5361025" y="2397175"/>
              <a:ext cx="52550" cy="247275"/>
            </a:xfrm>
            <a:custGeom>
              <a:rect b="b" l="l" r="r" t="t"/>
              <a:pathLst>
                <a:path extrusionOk="0" h="9891" w="2102">
                  <a:moveTo>
                    <a:pt x="170" y="0"/>
                  </a:moveTo>
                  <a:cubicBezTo>
                    <a:pt x="65" y="181"/>
                    <a:pt x="0" y="383"/>
                    <a:pt x="0" y="567"/>
                  </a:cubicBezTo>
                  <a:lnTo>
                    <a:pt x="0" y="8485"/>
                  </a:lnTo>
                  <a:cubicBezTo>
                    <a:pt x="0" y="8659"/>
                    <a:pt x="57" y="8851"/>
                    <a:pt x="153" y="9024"/>
                  </a:cubicBezTo>
                  <a:cubicBezTo>
                    <a:pt x="256" y="9215"/>
                    <a:pt x="410" y="9386"/>
                    <a:pt x="577" y="9485"/>
                  </a:cubicBezTo>
                  <a:lnTo>
                    <a:pt x="1048" y="9755"/>
                  </a:lnTo>
                  <a:cubicBezTo>
                    <a:pt x="1204" y="9847"/>
                    <a:pt x="1413" y="9891"/>
                    <a:pt x="1618" y="9891"/>
                  </a:cubicBezTo>
                  <a:cubicBezTo>
                    <a:pt x="1788" y="9891"/>
                    <a:pt x="1959" y="9864"/>
                    <a:pt x="2102" y="9802"/>
                  </a:cubicBezTo>
                  <a:lnTo>
                    <a:pt x="2102" y="9802"/>
                  </a:lnTo>
                  <a:cubicBezTo>
                    <a:pt x="2044" y="9823"/>
                    <a:pt x="1990" y="9834"/>
                    <a:pt x="1941" y="9834"/>
                  </a:cubicBezTo>
                  <a:cubicBezTo>
                    <a:pt x="1754" y="9834"/>
                    <a:pt x="1624" y="9683"/>
                    <a:pt x="1624" y="9424"/>
                  </a:cubicBezTo>
                  <a:lnTo>
                    <a:pt x="1624" y="1506"/>
                  </a:lnTo>
                  <a:cubicBezTo>
                    <a:pt x="1624" y="1321"/>
                    <a:pt x="1686" y="1117"/>
                    <a:pt x="1791" y="935"/>
                  </a:cubicBezTo>
                  <a:lnTo>
                    <a:pt x="832" y="383"/>
                  </a:lnTo>
                  <a:lnTo>
                    <a:pt x="170"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
            <p:cNvSpPr/>
            <p:nvPr/>
          </p:nvSpPr>
          <p:spPr>
            <a:xfrm>
              <a:off x="5365275" y="2278900"/>
              <a:ext cx="244575" cy="141675"/>
            </a:xfrm>
            <a:custGeom>
              <a:rect b="b" l="l" r="r" t="t"/>
              <a:pathLst>
                <a:path extrusionOk="0" h="5667" w="9783">
                  <a:moveTo>
                    <a:pt x="8181" y="1"/>
                  </a:moveTo>
                  <a:cubicBezTo>
                    <a:pt x="7993" y="1"/>
                    <a:pt x="7809" y="38"/>
                    <a:pt x="7656" y="110"/>
                  </a:cubicBezTo>
                  <a:cubicBezTo>
                    <a:pt x="7639" y="117"/>
                    <a:pt x="7622" y="128"/>
                    <a:pt x="7604" y="137"/>
                  </a:cubicBezTo>
                  <a:lnTo>
                    <a:pt x="6076" y="1021"/>
                  </a:lnTo>
                  <a:lnTo>
                    <a:pt x="407" y="4301"/>
                  </a:lnTo>
                  <a:cubicBezTo>
                    <a:pt x="249" y="4394"/>
                    <a:pt x="106" y="4551"/>
                    <a:pt x="0" y="4731"/>
                  </a:cubicBezTo>
                  <a:lnTo>
                    <a:pt x="662" y="5114"/>
                  </a:lnTo>
                  <a:lnTo>
                    <a:pt x="1621" y="5666"/>
                  </a:lnTo>
                  <a:cubicBezTo>
                    <a:pt x="1724" y="5485"/>
                    <a:pt x="1870" y="5329"/>
                    <a:pt x="2028" y="5236"/>
                  </a:cubicBezTo>
                  <a:lnTo>
                    <a:pt x="9225" y="1073"/>
                  </a:lnTo>
                  <a:cubicBezTo>
                    <a:pt x="9321" y="1021"/>
                    <a:pt x="9406" y="994"/>
                    <a:pt x="9485" y="994"/>
                  </a:cubicBezTo>
                  <a:cubicBezTo>
                    <a:pt x="9628" y="994"/>
                    <a:pt x="9741" y="1083"/>
                    <a:pt x="9782" y="1243"/>
                  </a:cubicBezTo>
                  <a:cubicBezTo>
                    <a:pt x="9758" y="1100"/>
                    <a:pt x="9700" y="950"/>
                    <a:pt x="9622" y="816"/>
                  </a:cubicBezTo>
                  <a:cubicBezTo>
                    <a:pt x="9540" y="684"/>
                    <a:pt x="9437" y="564"/>
                    <a:pt x="9324" y="476"/>
                  </a:cubicBezTo>
                  <a:cubicBezTo>
                    <a:pt x="9294" y="451"/>
                    <a:pt x="9260" y="427"/>
                    <a:pt x="9225" y="410"/>
                  </a:cubicBezTo>
                  <a:lnTo>
                    <a:pt x="8758" y="137"/>
                  </a:lnTo>
                  <a:cubicBezTo>
                    <a:pt x="8598" y="46"/>
                    <a:pt x="8390" y="1"/>
                    <a:pt x="8181" y="1"/>
                  </a:cubicBezTo>
                  <a:close/>
                </a:path>
              </a:pathLst>
            </a:custGeom>
            <a:solidFill>
              <a:srgbClr val="68E8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1"/>
            <p:cNvSpPr/>
            <p:nvPr/>
          </p:nvSpPr>
          <p:spPr>
            <a:xfrm>
              <a:off x="5365275" y="2397175"/>
              <a:ext cx="16575" cy="9575"/>
            </a:xfrm>
            <a:custGeom>
              <a:rect b="b" l="l" r="r" t="t"/>
              <a:pathLst>
                <a:path extrusionOk="0" h="383" w="663">
                  <a:moveTo>
                    <a:pt x="0" y="0"/>
                  </a:moveTo>
                  <a:lnTo>
                    <a:pt x="0" y="0"/>
                  </a:lnTo>
                  <a:lnTo>
                    <a:pt x="662" y="383"/>
                  </a:lnTo>
                  <a:close/>
                </a:path>
              </a:pathLst>
            </a:custGeom>
            <a:solidFill>
              <a:srgbClr val="63C9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1"/>
            <p:cNvSpPr/>
            <p:nvPr/>
          </p:nvSpPr>
          <p:spPr>
            <a:xfrm>
              <a:off x="5416625" y="2395600"/>
              <a:ext cx="109850" cy="145650"/>
            </a:xfrm>
            <a:custGeom>
              <a:rect b="b" l="l" r="r" t="t"/>
              <a:pathLst>
                <a:path extrusionOk="0" h="5826" w="4394">
                  <a:moveTo>
                    <a:pt x="2618" y="1663"/>
                  </a:moveTo>
                  <a:cubicBezTo>
                    <a:pt x="2631" y="1663"/>
                    <a:pt x="2644" y="1664"/>
                    <a:pt x="2656" y="1664"/>
                  </a:cubicBezTo>
                  <a:lnTo>
                    <a:pt x="2677" y="1664"/>
                  </a:lnTo>
                  <a:cubicBezTo>
                    <a:pt x="2683" y="1664"/>
                    <a:pt x="2691" y="1664"/>
                    <a:pt x="2697" y="1668"/>
                  </a:cubicBezTo>
                  <a:lnTo>
                    <a:pt x="2715" y="1668"/>
                  </a:lnTo>
                  <a:cubicBezTo>
                    <a:pt x="2878" y="1691"/>
                    <a:pt x="3014" y="1791"/>
                    <a:pt x="3093" y="1968"/>
                  </a:cubicBezTo>
                  <a:cubicBezTo>
                    <a:pt x="3298" y="2422"/>
                    <a:pt x="3063" y="3210"/>
                    <a:pt x="2571" y="3733"/>
                  </a:cubicBezTo>
                  <a:cubicBezTo>
                    <a:pt x="2363" y="3951"/>
                    <a:pt x="2141" y="4087"/>
                    <a:pt x="1943" y="4138"/>
                  </a:cubicBezTo>
                  <a:cubicBezTo>
                    <a:pt x="1933" y="4142"/>
                    <a:pt x="1926" y="4146"/>
                    <a:pt x="1916" y="4146"/>
                  </a:cubicBezTo>
                  <a:cubicBezTo>
                    <a:pt x="1909" y="4149"/>
                    <a:pt x="1902" y="4149"/>
                    <a:pt x="1895" y="4152"/>
                  </a:cubicBezTo>
                  <a:cubicBezTo>
                    <a:pt x="1881" y="4152"/>
                    <a:pt x="1868" y="4155"/>
                    <a:pt x="1854" y="4159"/>
                  </a:cubicBezTo>
                  <a:cubicBezTo>
                    <a:pt x="1837" y="4159"/>
                    <a:pt x="1820" y="4163"/>
                    <a:pt x="1803" y="4163"/>
                  </a:cubicBezTo>
                  <a:lnTo>
                    <a:pt x="1759" y="4163"/>
                  </a:lnTo>
                  <a:cubicBezTo>
                    <a:pt x="1560" y="4163"/>
                    <a:pt x="1397" y="4060"/>
                    <a:pt x="1305" y="3859"/>
                  </a:cubicBezTo>
                  <a:cubicBezTo>
                    <a:pt x="1270" y="3783"/>
                    <a:pt x="1247" y="3698"/>
                    <a:pt x="1237" y="3606"/>
                  </a:cubicBezTo>
                  <a:cubicBezTo>
                    <a:pt x="1233" y="3558"/>
                    <a:pt x="1229" y="3514"/>
                    <a:pt x="1229" y="3466"/>
                  </a:cubicBezTo>
                  <a:cubicBezTo>
                    <a:pt x="1233" y="3026"/>
                    <a:pt x="1458" y="2487"/>
                    <a:pt x="1827" y="2094"/>
                  </a:cubicBezTo>
                  <a:cubicBezTo>
                    <a:pt x="1946" y="1968"/>
                    <a:pt x="2072" y="1869"/>
                    <a:pt x="2192" y="1797"/>
                  </a:cubicBezTo>
                  <a:cubicBezTo>
                    <a:pt x="2233" y="1773"/>
                    <a:pt x="2274" y="1753"/>
                    <a:pt x="2315" y="1736"/>
                  </a:cubicBezTo>
                  <a:cubicBezTo>
                    <a:pt x="2420" y="1687"/>
                    <a:pt x="2523" y="1663"/>
                    <a:pt x="2618" y="1663"/>
                  </a:cubicBezTo>
                  <a:close/>
                  <a:moveTo>
                    <a:pt x="3311" y="0"/>
                  </a:moveTo>
                  <a:cubicBezTo>
                    <a:pt x="3307" y="0"/>
                    <a:pt x="3302" y="1"/>
                    <a:pt x="3298" y="2"/>
                  </a:cubicBezTo>
                  <a:lnTo>
                    <a:pt x="2817" y="50"/>
                  </a:lnTo>
                  <a:cubicBezTo>
                    <a:pt x="2773" y="53"/>
                    <a:pt x="2724" y="88"/>
                    <a:pt x="2711" y="121"/>
                  </a:cubicBezTo>
                  <a:lnTo>
                    <a:pt x="2448" y="825"/>
                  </a:lnTo>
                  <a:cubicBezTo>
                    <a:pt x="2434" y="858"/>
                    <a:pt x="2387" y="903"/>
                    <a:pt x="2343" y="927"/>
                  </a:cubicBezTo>
                  <a:cubicBezTo>
                    <a:pt x="2244" y="971"/>
                    <a:pt x="2144" y="1030"/>
                    <a:pt x="2045" y="1098"/>
                  </a:cubicBezTo>
                  <a:cubicBezTo>
                    <a:pt x="2024" y="1112"/>
                    <a:pt x="2001" y="1120"/>
                    <a:pt x="1981" y="1120"/>
                  </a:cubicBezTo>
                  <a:cubicBezTo>
                    <a:pt x="1964" y="1120"/>
                    <a:pt x="1949" y="1114"/>
                    <a:pt x="1940" y="1101"/>
                  </a:cubicBezTo>
                  <a:lnTo>
                    <a:pt x="1694" y="726"/>
                  </a:lnTo>
                  <a:cubicBezTo>
                    <a:pt x="1686" y="713"/>
                    <a:pt x="1674" y="707"/>
                    <a:pt x="1660" y="707"/>
                  </a:cubicBezTo>
                  <a:cubicBezTo>
                    <a:pt x="1642" y="707"/>
                    <a:pt x="1622" y="717"/>
                    <a:pt x="1605" y="736"/>
                  </a:cubicBezTo>
                  <a:lnTo>
                    <a:pt x="1076" y="1296"/>
                  </a:lnTo>
                  <a:cubicBezTo>
                    <a:pt x="1045" y="1329"/>
                    <a:pt x="1025" y="1381"/>
                    <a:pt x="1035" y="1411"/>
                  </a:cubicBezTo>
                  <a:lnTo>
                    <a:pt x="1182" y="1910"/>
                  </a:lnTo>
                  <a:cubicBezTo>
                    <a:pt x="1192" y="1940"/>
                    <a:pt x="1179" y="1995"/>
                    <a:pt x="1155" y="2033"/>
                  </a:cubicBezTo>
                  <a:cubicBezTo>
                    <a:pt x="1066" y="2169"/>
                    <a:pt x="984" y="2309"/>
                    <a:pt x="912" y="2456"/>
                  </a:cubicBezTo>
                  <a:cubicBezTo>
                    <a:pt x="892" y="2490"/>
                    <a:pt x="844" y="2528"/>
                    <a:pt x="796" y="2541"/>
                  </a:cubicBezTo>
                  <a:lnTo>
                    <a:pt x="342" y="2651"/>
                  </a:lnTo>
                  <a:cubicBezTo>
                    <a:pt x="298" y="2660"/>
                    <a:pt x="250" y="2698"/>
                    <a:pt x="240" y="2736"/>
                  </a:cubicBezTo>
                  <a:lnTo>
                    <a:pt x="11" y="3503"/>
                  </a:lnTo>
                  <a:cubicBezTo>
                    <a:pt x="1" y="3538"/>
                    <a:pt x="29" y="3569"/>
                    <a:pt x="70" y="3572"/>
                  </a:cubicBezTo>
                  <a:lnTo>
                    <a:pt x="482" y="3596"/>
                  </a:lnTo>
                  <a:cubicBezTo>
                    <a:pt x="527" y="3599"/>
                    <a:pt x="557" y="3626"/>
                    <a:pt x="554" y="3664"/>
                  </a:cubicBezTo>
                  <a:cubicBezTo>
                    <a:pt x="541" y="3801"/>
                    <a:pt x="541" y="3933"/>
                    <a:pt x="550" y="4060"/>
                  </a:cubicBezTo>
                  <a:cubicBezTo>
                    <a:pt x="554" y="4094"/>
                    <a:pt x="536" y="4149"/>
                    <a:pt x="506" y="4183"/>
                  </a:cubicBezTo>
                  <a:lnTo>
                    <a:pt x="45" y="4743"/>
                  </a:lnTo>
                  <a:cubicBezTo>
                    <a:pt x="18" y="4777"/>
                    <a:pt x="4" y="4828"/>
                    <a:pt x="18" y="4859"/>
                  </a:cubicBezTo>
                  <a:lnTo>
                    <a:pt x="237" y="5343"/>
                  </a:lnTo>
                  <a:cubicBezTo>
                    <a:pt x="240" y="5350"/>
                    <a:pt x="243" y="5354"/>
                    <a:pt x="250" y="5357"/>
                  </a:cubicBezTo>
                  <a:lnTo>
                    <a:pt x="250" y="5360"/>
                  </a:lnTo>
                  <a:cubicBezTo>
                    <a:pt x="257" y="5364"/>
                    <a:pt x="264" y="5364"/>
                    <a:pt x="267" y="5364"/>
                  </a:cubicBezTo>
                  <a:lnTo>
                    <a:pt x="270" y="5364"/>
                  </a:lnTo>
                  <a:cubicBezTo>
                    <a:pt x="284" y="5364"/>
                    <a:pt x="305" y="5354"/>
                    <a:pt x="322" y="5340"/>
                  </a:cubicBezTo>
                  <a:lnTo>
                    <a:pt x="817" y="4886"/>
                  </a:lnTo>
                  <a:cubicBezTo>
                    <a:pt x="838" y="4867"/>
                    <a:pt x="864" y="4857"/>
                    <a:pt x="886" y="4857"/>
                  </a:cubicBezTo>
                  <a:cubicBezTo>
                    <a:pt x="900" y="4857"/>
                    <a:pt x="913" y="4861"/>
                    <a:pt x="922" y="4869"/>
                  </a:cubicBezTo>
                  <a:cubicBezTo>
                    <a:pt x="987" y="4920"/>
                    <a:pt x="1059" y="4961"/>
                    <a:pt x="1134" y="4992"/>
                  </a:cubicBezTo>
                  <a:cubicBezTo>
                    <a:pt x="1168" y="5006"/>
                    <a:pt x="1192" y="5043"/>
                    <a:pt x="1185" y="5077"/>
                  </a:cubicBezTo>
                  <a:lnTo>
                    <a:pt x="1032" y="5770"/>
                  </a:lnTo>
                  <a:cubicBezTo>
                    <a:pt x="1028" y="5790"/>
                    <a:pt x="1035" y="5808"/>
                    <a:pt x="1053" y="5817"/>
                  </a:cubicBezTo>
                  <a:cubicBezTo>
                    <a:pt x="1062" y="5823"/>
                    <a:pt x="1072" y="5826"/>
                    <a:pt x="1085" y="5826"/>
                  </a:cubicBezTo>
                  <a:cubicBezTo>
                    <a:pt x="1090" y="5826"/>
                    <a:pt x="1095" y="5826"/>
                    <a:pt x="1100" y="5825"/>
                  </a:cubicBezTo>
                  <a:lnTo>
                    <a:pt x="1581" y="5776"/>
                  </a:lnTo>
                  <a:cubicBezTo>
                    <a:pt x="1626" y="5773"/>
                    <a:pt x="1673" y="5740"/>
                    <a:pt x="1687" y="5705"/>
                  </a:cubicBezTo>
                  <a:lnTo>
                    <a:pt x="1949" y="5002"/>
                  </a:lnTo>
                  <a:cubicBezTo>
                    <a:pt x="1963" y="4968"/>
                    <a:pt x="2011" y="4924"/>
                    <a:pt x="2056" y="4900"/>
                  </a:cubicBezTo>
                  <a:cubicBezTo>
                    <a:pt x="2103" y="4875"/>
                    <a:pt x="2158" y="4848"/>
                    <a:pt x="2209" y="4821"/>
                  </a:cubicBezTo>
                  <a:cubicBezTo>
                    <a:pt x="2257" y="4790"/>
                    <a:pt x="2305" y="4760"/>
                    <a:pt x="2352" y="4729"/>
                  </a:cubicBezTo>
                  <a:cubicBezTo>
                    <a:pt x="2374" y="4714"/>
                    <a:pt x="2397" y="4707"/>
                    <a:pt x="2416" y="4707"/>
                  </a:cubicBezTo>
                  <a:cubicBezTo>
                    <a:pt x="2433" y="4707"/>
                    <a:pt x="2447" y="4713"/>
                    <a:pt x="2455" y="4725"/>
                  </a:cubicBezTo>
                  <a:lnTo>
                    <a:pt x="2704" y="5101"/>
                  </a:lnTo>
                  <a:cubicBezTo>
                    <a:pt x="2707" y="5108"/>
                    <a:pt x="2711" y="5111"/>
                    <a:pt x="2715" y="5115"/>
                  </a:cubicBezTo>
                  <a:cubicBezTo>
                    <a:pt x="2720" y="5118"/>
                    <a:pt x="2727" y="5119"/>
                    <a:pt x="2735" y="5119"/>
                  </a:cubicBezTo>
                  <a:cubicBezTo>
                    <a:pt x="2752" y="5119"/>
                    <a:pt x="2773" y="5110"/>
                    <a:pt x="2793" y="5091"/>
                  </a:cubicBezTo>
                  <a:lnTo>
                    <a:pt x="3321" y="4531"/>
                  </a:lnTo>
                  <a:cubicBezTo>
                    <a:pt x="3353" y="4497"/>
                    <a:pt x="3373" y="4445"/>
                    <a:pt x="3362" y="4415"/>
                  </a:cubicBezTo>
                  <a:lnTo>
                    <a:pt x="3216" y="3917"/>
                  </a:lnTo>
                  <a:cubicBezTo>
                    <a:pt x="3206" y="3886"/>
                    <a:pt x="3219" y="3831"/>
                    <a:pt x="3244" y="3794"/>
                  </a:cubicBezTo>
                  <a:cubicBezTo>
                    <a:pt x="3332" y="3657"/>
                    <a:pt x="3414" y="3517"/>
                    <a:pt x="3485" y="3371"/>
                  </a:cubicBezTo>
                  <a:cubicBezTo>
                    <a:pt x="3503" y="3336"/>
                    <a:pt x="3554" y="3299"/>
                    <a:pt x="3602" y="3285"/>
                  </a:cubicBezTo>
                  <a:lnTo>
                    <a:pt x="4055" y="3176"/>
                  </a:lnTo>
                  <a:cubicBezTo>
                    <a:pt x="4100" y="3166"/>
                    <a:pt x="4148" y="3128"/>
                    <a:pt x="4158" y="3091"/>
                  </a:cubicBezTo>
                  <a:lnTo>
                    <a:pt x="4386" y="2323"/>
                  </a:lnTo>
                  <a:cubicBezTo>
                    <a:pt x="4394" y="2299"/>
                    <a:pt x="4383" y="2275"/>
                    <a:pt x="4359" y="2265"/>
                  </a:cubicBezTo>
                  <a:lnTo>
                    <a:pt x="4359" y="2262"/>
                  </a:lnTo>
                  <a:cubicBezTo>
                    <a:pt x="4349" y="2258"/>
                    <a:pt x="4339" y="2254"/>
                    <a:pt x="4329" y="2254"/>
                  </a:cubicBezTo>
                  <a:lnTo>
                    <a:pt x="3915" y="2230"/>
                  </a:lnTo>
                  <a:cubicBezTo>
                    <a:pt x="3871" y="2227"/>
                    <a:pt x="3841" y="2200"/>
                    <a:pt x="3844" y="2162"/>
                  </a:cubicBezTo>
                  <a:cubicBezTo>
                    <a:pt x="3851" y="2098"/>
                    <a:pt x="3854" y="2033"/>
                    <a:pt x="3854" y="1972"/>
                  </a:cubicBezTo>
                  <a:cubicBezTo>
                    <a:pt x="3854" y="1900"/>
                    <a:pt x="3851" y="1832"/>
                    <a:pt x="3844" y="1767"/>
                  </a:cubicBezTo>
                  <a:cubicBezTo>
                    <a:pt x="3844" y="1732"/>
                    <a:pt x="3861" y="1678"/>
                    <a:pt x="3892" y="1644"/>
                  </a:cubicBezTo>
                  <a:lnTo>
                    <a:pt x="4353" y="1084"/>
                  </a:lnTo>
                  <a:cubicBezTo>
                    <a:pt x="4380" y="1050"/>
                    <a:pt x="4394" y="998"/>
                    <a:pt x="4380" y="968"/>
                  </a:cubicBezTo>
                  <a:lnTo>
                    <a:pt x="4161" y="483"/>
                  </a:lnTo>
                  <a:cubicBezTo>
                    <a:pt x="4158" y="477"/>
                    <a:pt x="4155" y="473"/>
                    <a:pt x="4148" y="469"/>
                  </a:cubicBezTo>
                  <a:lnTo>
                    <a:pt x="4145" y="466"/>
                  </a:lnTo>
                  <a:cubicBezTo>
                    <a:pt x="4140" y="464"/>
                    <a:pt x="4135" y="462"/>
                    <a:pt x="4129" y="462"/>
                  </a:cubicBezTo>
                  <a:cubicBezTo>
                    <a:pt x="4113" y="462"/>
                    <a:pt x="4093" y="472"/>
                    <a:pt x="4076" y="490"/>
                  </a:cubicBezTo>
                  <a:lnTo>
                    <a:pt x="3581" y="940"/>
                  </a:lnTo>
                  <a:cubicBezTo>
                    <a:pt x="3560" y="959"/>
                    <a:pt x="3534" y="969"/>
                    <a:pt x="3511" y="969"/>
                  </a:cubicBezTo>
                  <a:cubicBezTo>
                    <a:pt x="3496" y="969"/>
                    <a:pt x="3483" y="965"/>
                    <a:pt x="3472" y="958"/>
                  </a:cubicBezTo>
                  <a:cubicBezTo>
                    <a:pt x="3411" y="903"/>
                    <a:pt x="3339" y="866"/>
                    <a:pt x="3264" y="835"/>
                  </a:cubicBezTo>
                  <a:cubicBezTo>
                    <a:pt x="3230" y="821"/>
                    <a:pt x="3206" y="784"/>
                    <a:pt x="3213" y="749"/>
                  </a:cubicBezTo>
                  <a:lnTo>
                    <a:pt x="3367" y="57"/>
                  </a:lnTo>
                  <a:cubicBezTo>
                    <a:pt x="3370" y="36"/>
                    <a:pt x="3362" y="19"/>
                    <a:pt x="3346" y="9"/>
                  </a:cubicBezTo>
                  <a:cubicBezTo>
                    <a:pt x="3336" y="4"/>
                    <a:pt x="3324" y="0"/>
                    <a:pt x="3311"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1"/>
            <p:cNvSpPr/>
            <p:nvPr/>
          </p:nvSpPr>
          <p:spPr>
            <a:xfrm>
              <a:off x="5515450" y="2436350"/>
              <a:ext cx="83300" cy="110475"/>
            </a:xfrm>
            <a:custGeom>
              <a:rect b="b" l="l" r="r" t="t"/>
              <a:pathLst>
                <a:path extrusionOk="0" h="4419" w="3332">
                  <a:moveTo>
                    <a:pt x="1997" y="1259"/>
                  </a:moveTo>
                  <a:cubicBezTo>
                    <a:pt x="2003" y="1259"/>
                    <a:pt x="2009" y="1259"/>
                    <a:pt x="2014" y="1259"/>
                  </a:cubicBezTo>
                  <a:lnTo>
                    <a:pt x="2018" y="1259"/>
                  </a:lnTo>
                  <a:cubicBezTo>
                    <a:pt x="2021" y="1259"/>
                    <a:pt x="2024" y="1263"/>
                    <a:pt x="2027" y="1263"/>
                  </a:cubicBezTo>
                  <a:lnTo>
                    <a:pt x="2041" y="1263"/>
                  </a:lnTo>
                  <a:cubicBezTo>
                    <a:pt x="2048" y="1263"/>
                    <a:pt x="2051" y="1263"/>
                    <a:pt x="2055" y="1266"/>
                  </a:cubicBezTo>
                  <a:cubicBezTo>
                    <a:pt x="2181" y="1284"/>
                    <a:pt x="2284" y="1358"/>
                    <a:pt x="2345" y="1492"/>
                  </a:cubicBezTo>
                  <a:cubicBezTo>
                    <a:pt x="2498" y="1836"/>
                    <a:pt x="2321" y="2434"/>
                    <a:pt x="1945" y="2829"/>
                  </a:cubicBezTo>
                  <a:cubicBezTo>
                    <a:pt x="1789" y="2996"/>
                    <a:pt x="1621" y="3099"/>
                    <a:pt x="1471" y="3140"/>
                  </a:cubicBezTo>
                  <a:cubicBezTo>
                    <a:pt x="1465" y="3140"/>
                    <a:pt x="1457" y="3143"/>
                    <a:pt x="1451" y="3143"/>
                  </a:cubicBezTo>
                  <a:cubicBezTo>
                    <a:pt x="1444" y="3147"/>
                    <a:pt x="1441" y="3147"/>
                    <a:pt x="1437" y="3147"/>
                  </a:cubicBezTo>
                  <a:cubicBezTo>
                    <a:pt x="1424" y="3150"/>
                    <a:pt x="1413" y="3150"/>
                    <a:pt x="1403" y="3154"/>
                  </a:cubicBezTo>
                  <a:cubicBezTo>
                    <a:pt x="1389" y="3154"/>
                    <a:pt x="1379" y="3157"/>
                    <a:pt x="1365" y="3157"/>
                  </a:cubicBezTo>
                  <a:lnTo>
                    <a:pt x="1331" y="3157"/>
                  </a:lnTo>
                  <a:cubicBezTo>
                    <a:pt x="1181" y="3157"/>
                    <a:pt x="1055" y="3078"/>
                    <a:pt x="986" y="2925"/>
                  </a:cubicBezTo>
                  <a:cubicBezTo>
                    <a:pt x="959" y="2867"/>
                    <a:pt x="942" y="2802"/>
                    <a:pt x="935" y="2733"/>
                  </a:cubicBezTo>
                  <a:cubicBezTo>
                    <a:pt x="932" y="2700"/>
                    <a:pt x="929" y="2665"/>
                    <a:pt x="929" y="2628"/>
                  </a:cubicBezTo>
                  <a:cubicBezTo>
                    <a:pt x="932" y="2297"/>
                    <a:pt x="1103" y="1884"/>
                    <a:pt x="1383" y="1587"/>
                  </a:cubicBezTo>
                  <a:cubicBezTo>
                    <a:pt x="1474" y="1492"/>
                    <a:pt x="1570" y="1416"/>
                    <a:pt x="1662" y="1361"/>
                  </a:cubicBezTo>
                  <a:cubicBezTo>
                    <a:pt x="1693" y="1345"/>
                    <a:pt x="1723" y="1328"/>
                    <a:pt x="1755" y="1314"/>
                  </a:cubicBezTo>
                  <a:cubicBezTo>
                    <a:pt x="1837" y="1279"/>
                    <a:pt x="1920" y="1259"/>
                    <a:pt x="1997" y="1259"/>
                  </a:cubicBezTo>
                  <a:close/>
                  <a:moveTo>
                    <a:pt x="2498" y="0"/>
                  </a:moveTo>
                  <a:lnTo>
                    <a:pt x="2133" y="38"/>
                  </a:lnTo>
                  <a:cubicBezTo>
                    <a:pt x="2099" y="41"/>
                    <a:pt x="2062" y="65"/>
                    <a:pt x="2051" y="92"/>
                  </a:cubicBezTo>
                  <a:lnTo>
                    <a:pt x="1854" y="624"/>
                  </a:lnTo>
                  <a:cubicBezTo>
                    <a:pt x="1843" y="652"/>
                    <a:pt x="1809" y="686"/>
                    <a:pt x="1775" y="703"/>
                  </a:cubicBezTo>
                  <a:cubicBezTo>
                    <a:pt x="1700" y="737"/>
                    <a:pt x="1625" y="781"/>
                    <a:pt x="1550" y="833"/>
                  </a:cubicBezTo>
                  <a:cubicBezTo>
                    <a:pt x="1533" y="844"/>
                    <a:pt x="1515" y="850"/>
                    <a:pt x="1499" y="850"/>
                  </a:cubicBezTo>
                  <a:cubicBezTo>
                    <a:pt x="1487" y="850"/>
                    <a:pt x="1476" y="846"/>
                    <a:pt x="1471" y="836"/>
                  </a:cubicBezTo>
                  <a:lnTo>
                    <a:pt x="1284" y="550"/>
                  </a:lnTo>
                  <a:cubicBezTo>
                    <a:pt x="1277" y="541"/>
                    <a:pt x="1268" y="536"/>
                    <a:pt x="1257" y="536"/>
                  </a:cubicBezTo>
                  <a:cubicBezTo>
                    <a:pt x="1244" y="536"/>
                    <a:pt x="1229" y="543"/>
                    <a:pt x="1216" y="556"/>
                  </a:cubicBezTo>
                  <a:lnTo>
                    <a:pt x="813" y="983"/>
                  </a:lnTo>
                  <a:cubicBezTo>
                    <a:pt x="789" y="1007"/>
                    <a:pt x="775" y="1048"/>
                    <a:pt x="781" y="1071"/>
                  </a:cubicBezTo>
                  <a:lnTo>
                    <a:pt x="895" y="1451"/>
                  </a:lnTo>
                  <a:cubicBezTo>
                    <a:pt x="901" y="1471"/>
                    <a:pt x="891" y="1512"/>
                    <a:pt x="874" y="1539"/>
                  </a:cubicBezTo>
                  <a:cubicBezTo>
                    <a:pt x="806" y="1645"/>
                    <a:pt x="745" y="1750"/>
                    <a:pt x="690" y="1860"/>
                  </a:cubicBezTo>
                  <a:cubicBezTo>
                    <a:pt x="676" y="1887"/>
                    <a:pt x="635" y="1918"/>
                    <a:pt x="601" y="1925"/>
                  </a:cubicBezTo>
                  <a:lnTo>
                    <a:pt x="256" y="2010"/>
                  </a:lnTo>
                  <a:cubicBezTo>
                    <a:pt x="222" y="2017"/>
                    <a:pt x="188" y="2048"/>
                    <a:pt x="181" y="2075"/>
                  </a:cubicBezTo>
                  <a:lnTo>
                    <a:pt x="7" y="2656"/>
                  </a:lnTo>
                  <a:cubicBezTo>
                    <a:pt x="0" y="2683"/>
                    <a:pt x="17" y="2706"/>
                    <a:pt x="52" y="2710"/>
                  </a:cubicBezTo>
                  <a:lnTo>
                    <a:pt x="365" y="2727"/>
                  </a:lnTo>
                  <a:cubicBezTo>
                    <a:pt x="396" y="2727"/>
                    <a:pt x="420" y="2751"/>
                    <a:pt x="417" y="2778"/>
                  </a:cubicBezTo>
                  <a:cubicBezTo>
                    <a:pt x="406" y="2881"/>
                    <a:pt x="406" y="2983"/>
                    <a:pt x="417" y="3078"/>
                  </a:cubicBezTo>
                  <a:cubicBezTo>
                    <a:pt x="420" y="3106"/>
                    <a:pt x="403" y="3147"/>
                    <a:pt x="383" y="3171"/>
                  </a:cubicBezTo>
                  <a:lnTo>
                    <a:pt x="31" y="3598"/>
                  </a:lnTo>
                  <a:cubicBezTo>
                    <a:pt x="11" y="3621"/>
                    <a:pt x="0" y="3662"/>
                    <a:pt x="11" y="3683"/>
                  </a:cubicBezTo>
                  <a:lnTo>
                    <a:pt x="178" y="4051"/>
                  </a:lnTo>
                  <a:cubicBezTo>
                    <a:pt x="178" y="4058"/>
                    <a:pt x="181" y="4061"/>
                    <a:pt x="188" y="4064"/>
                  </a:cubicBezTo>
                  <a:cubicBezTo>
                    <a:pt x="192" y="4064"/>
                    <a:pt x="198" y="4069"/>
                    <a:pt x="202" y="4069"/>
                  </a:cubicBezTo>
                  <a:cubicBezTo>
                    <a:pt x="215" y="4069"/>
                    <a:pt x="229" y="4061"/>
                    <a:pt x="242" y="4048"/>
                  </a:cubicBezTo>
                  <a:lnTo>
                    <a:pt x="618" y="3707"/>
                  </a:lnTo>
                  <a:cubicBezTo>
                    <a:pt x="633" y="3692"/>
                    <a:pt x="653" y="3683"/>
                    <a:pt x="671" y="3683"/>
                  </a:cubicBezTo>
                  <a:cubicBezTo>
                    <a:pt x="682" y="3683"/>
                    <a:pt x="692" y="3686"/>
                    <a:pt x="700" y="3693"/>
                  </a:cubicBezTo>
                  <a:cubicBezTo>
                    <a:pt x="748" y="3734"/>
                    <a:pt x="802" y="3765"/>
                    <a:pt x="857" y="3785"/>
                  </a:cubicBezTo>
                  <a:cubicBezTo>
                    <a:pt x="884" y="3795"/>
                    <a:pt x="901" y="3823"/>
                    <a:pt x="895" y="3850"/>
                  </a:cubicBezTo>
                  <a:lnTo>
                    <a:pt x="781" y="4376"/>
                  </a:lnTo>
                  <a:cubicBezTo>
                    <a:pt x="778" y="4389"/>
                    <a:pt x="781" y="4403"/>
                    <a:pt x="795" y="4409"/>
                  </a:cubicBezTo>
                  <a:lnTo>
                    <a:pt x="795" y="4413"/>
                  </a:lnTo>
                  <a:cubicBezTo>
                    <a:pt x="803" y="4416"/>
                    <a:pt x="810" y="4418"/>
                    <a:pt x="819" y="4418"/>
                  </a:cubicBezTo>
                  <a:cubicBezTo>
                    <a:pt x="822" y="4418"/>
                    <a:pt x="826" y="4418"/>
                    <a:pt x="830" y="4417"/>
                  </a:cubicBezTo>
                  <a:lnTo>
                    <a:pt x="1198" y="4382"/>
                  </a:lnTo>
                  <a:cubicBezTo>
                    <a:pt x="1232" y="4379"/>
                    <a:pt x="1266" y="4351"/>
                    <a:pt x="1277" y="4324"/>
                  </a:cubicBezTo>
                  <a:lnTo>
                    <a:pt x="1474" y="3795"/>
                  </a:lnTo>
                  <a:cubicBezTo>
                    <a:pt x="1485" y="3765"/>
                    <a:pt x="1523" y="3734"/>
                    <a:pt x="1556" y="3716"/>
                  </a:cubicBezTo>
                  <a:cubicBezTo>
                    <a:pt x="1594" y="3700"/>
                    <a:pt x="1632" y="3680"/>
                    <a:pt x="1673" y="3655"/>
                  </a:cubicBezTo>
                  <a:cubicBezTo>
                    <a:pt x="1707" y="3634"/>
                    <a:pt x="1744" y="3611"/>
                    <a:pt x="1782" y="3584"/>
                  </a:cubicBezTo>
                  <a:cubicBezTo>
                    <a:pt x="1797" y="3573"/>
                    <a:pt x="1813" y="3568"/>
                    <a:pt x="1827" y="3568"/>
                  </a:cubicBezTo>
                  <a:cubicBezTo>
                    <a:pt x="1841" y="3568"/>
                    <a:pt x="1853" y="3573"/>
                    <a:pt x="1860" y="3584"/>
                  </a:cubicBezTo>
                  <a:lnTo>
                    <a:pt x="2048" y="3870"/>
                  </a:lnTo>
                  <a:cubicBezTo>
                    <a:pt x="2051" y="3874"/>
                    <a:pt x="2051" y="3877"/>
                    <a:pt x="2058" y="3877"/>
                  </a:cubicBezTo>
                  <a:cubicBezTo>
                    <a:pt x="2063" y="3880"/>
                    <a:pt x="2068" y="3882"/>
                    <a:pt x="2073" y="3882"/>
                  </a:cubicBezTo>
                  <a:cubicBezTo>
                    <a:pt x="2086" y="3882"/>
                    <a:pt x="2102" y="3874"/>
                    <a:pt x="2117" y="3860"/>
                  </a:cubicBezTo>
                  <a:lnTo>
                    <a:pt x="2516" y="3437"/>
                  </a:lnTo>
                  <a:cubicBezTo>
                    <a:pt x="2539" y="3409"/>
                    <a:pt x="2553" y="3372"/>
                    <a:pt x="2547" y="3348"/>
                  </a:cubicBezTo>
                  <a:lnTo>
                    <a:pt x="2437" y="2969"/>
                  </a:lnTo>
                  <a:cubicBezTo>
                    <a:pt x="2430" y="2946"/>
                    <a:pt x="2437" y="2905"/>
                    <a:pt x="2457" y="2877"/>
                  </a:cubicBezTo>
                  <a:cubicBezTo>
                    <a:pt x="2526" y="2774"/>
                    <a:pt x="2588" y="2665"/>
                    <a:pt x="2642" y="2556"/>
                  </a:cubicBezTo>
                  <a:cubicBezTo>
                    <a:pt x="2656" y="2529"/>
                    <a:pt x="2693" y="2502"/>
                    <a:pt x="2727" y="2492"/>
                  </a:cubicBezTo>
                  <a:lnTo>
                    <a:pt x="3072" y="2410"/>
                  </a:lnTo>
                  <a:cubicBezTo>
                    <a:pt x="3106" y="2399"/>
                    <a:pt x="3141" y="2372"/>
                    <a:pt x="3150" y="2344"/>
                  </a:cubicBezTo>
                  <a:lnTo>
                    <a:pt x="3325" y="1761"/>
                  </a:lnTo>
                  <a:cubicBezTo>
                    <a:pt x="3328" y="1744"/>
                    <a:pt x="3321" y="1727"/>
                    <a:pt x="3304" y="1717"/>
                  </a:cubicBezTo>
                  <a:cubicBezTo>
                    <a:pt x="3297" y="1714"/>
                    <a:pt x="3290" y="1710"/>
                    <a:pt x="3280" y="1710"/>
                  </a:cubicBezTo>
                  <a:lnTo>
                    <a:pt x="2966" y="1693"/>
                  </a:lnTo>
                  <a:cubicBezTo>
                    <a:pt x="2936" y="1689"/>
                    <a:pt x="2911" y="1665"/>
                    <a:pt x="2915" y="1642"/>
                  </a:cubicBezTo>
                  <a:cubicBezTo>
                    <a:pt x="2919" y="1591"/>
                    <a:pt x="2922" y="1542"/>
                    <a:pt x="2922" y="1495"/>
                  </a:cubicBezTo>
                  <a:cubicBezTo>
                    <a:pt x="2922" y="1440"/>
                    <a:pt x="2919" y="1389"/>
                    <a:pt x="2915" y="1338"/>
                  </a:cubicBezTo>
                  <a:cubicBezTo>
                    <a:pt x="2911" y="1314"/>
                    <a:pt x="2925" y="1273"/>
                    <a:pt x="2949" y="1246"/>
                  </a:cubicBezTo>
                  <a:lnTo>
                    <a:pt x="3297" y="822"/>
                  </a:lnTo>
                  <a:cubicBezTo>
                    <a:pt x="3321" y="795"/>
                    <a:pt x="3331" y="754"/>
                    <a:pt x="3321" y="734"/>
                  </a:cubicBezTo>
                  <a:lnTo>
                    <a:pt x="3154" y="365"/>
                  </a:lnTo>
                  <a:cubicBezTo>
                    <a:pt x="3150" y="362"/>
                    <a:pt x="3147" y="358"/>
                    <a:pt x="3144" y="355"/>
                  </a:cubicBezTo>
                  <a:lnTo>
                    <a:pt x="3141" y="355"/>
                  </a:lnTo>
                  <a:cubicBezTo>
                    <a:pt x="3136" y="353"/>
                    <a:pt x="3131" y="352"/>
                    <a:pt x="3126" y="352"/>
                  </a:cubicBezTo>
                  <a:cubicBezTo>
                    <a:pt x="3114" y="352"/>
                    <a:pt x="3101" y="357"/>
                    <a:pt x="3089" y="369"/>
                  </a:cubicBezTo>
                  <a:lnTo>
                    <a:pt x="2714" y="713"/>
                  </a:lnTo>
                  <a:cubicBezTo>
                    <a:pt x="2697" y="728"/>
                    <a:pt x="2678" y="735"/>
                    <a:pt x="2661" y="735"/>
                  </a:cubicBezTo>
                  <a:cubicBezTo>
                    <a:pt x="2650" y="735"/>
                    <a:pt x="2640" y="732"/>
                    <a:pt x="2632" y="727"/>
                  </a:cubicBezTo>
                  <a:cubicBezTo>
                    <a:pt x="2584" y="686"/>
                    <a:pt x="2529" y="655"/>
                    <a:pt x="2471" y="632"/>
                  </a:cubicBezTo>
                  <a:cubicBezTo>
                    <a:pt x="2448" y="621"/>
                    <a:pt x="2427" y="594"/>
                    <a:pt x="2434" y="567"/>
                  </a:cubicBezTo>
                  <a:lnTo>
                    <a:pt x="2550" y="44"/>
                  </a:lnTo>
                  <a:cubicBezTo>
                    <a:pt x="2553" y="27"/>
                    <a:pt x="2547" y="14"/>
                    <a:pt x="2533" y="7"/>
                  </a:cubicBezTo>
                  <a:cubicBezTo>
                    <a:pt x="2526" y="0"/>
                    <a:pt x="2512" y="0"/>
                    <a:pt x="249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1"/>
            <p:cNvSpPr/>
            <p:nvPr/>
          </p:nvSpPr>
          <p:spPr>
            <a:xfrm>
              <a:off x="4825675" y="2799825"/>
              <a:ext cx="56175" cy="208625"/>
            </a:xfrm>
            <a:custGeom>
              <a:rect b="b" l="l" r="r" t="t"/>
              <a:pathLst>
                <a:path extrusionOk="0" h="8345" w="2247">
                  <a:moveTo>
                    <a:pt x="1" y="0"/>
                  </a:moveTo>
                  <a:lnTo>
                    <a:pt x="1" y="6437"/>
                  </a:lnTo>
                  <a:cubicBezTo>
                    <a:pt x="1" y="6939"/>
                    <a:pt x="273" y="7407"/>
                    <a:pt x="711" y="7653"/>
                  </a:cubicBezTo>
                  <a:lnTo>
                    <a:pt x="1929" y="8345"/>
                  </a:lnTo>
                  <a:lnTo>
                    <a:pt x="2247" y="7782"/>
                  </a:lnTo>
                  <a:lnTo>
                    <a:pt x="1028" y="7092"/>
                  </a:lnTo>
                  <a:cubicBezTo>
                    <a:pt x="793" y="6960"/>
                    <a:pt x="645" y="6706"/>
                    <a:pt x="645" y="6437"/>
                  </a:cubicBezTo>
                  <a:lnTo>
                    <a:pt x="64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1"/>
            <p:cNvSpPr/>
            <p:nvPr/>
          </p:nvSpPr>
          <p:spPr>
            <a:xfrm>
              <a:off x="4774650" y="2608475"/>
              <a:ext cx="196450" cy="252425"/>
            </a:xfrm>
            <a:custGeom>
              <a:rect b="b" l="l" r="r" t="t"/>
              <a:pathLst>
                <a:path extrusionOk="0" h="10097" w="7858">
                  <a:moveTo>
                    <a:pt x="7104" y="0"/>
                  </a:moveTo>
                  <a:cubicBezTo>
                    <a:pt x="6976" y="0"/>
                    <a:pt x="6848" y="23"/>
                    <a:pt x="6745" y="71"/>
                  </a:cubicBezTo>
                  <a:lnTo>
                    <a:pt x="400" y="2999"/>
                  </a:lnTo>
                  <a:cubicBezTo>
                    <a:pt x="178" y="3102"/>
                    <a:pt x="0" y="3381"/>
                    <a:pt x="0" y="3623"/>
                  </a:cubicBezTo>
                  <a:lnTo>
                    <a:pt x="0" y="9357"/>
                  </a:lnTo>
                  <a:cubicBezTo>
                    <a:pt x="0" y="9600"/>
                    <a:pt x="161" y="9890"/>
                    <a:pt x="359" y="10003"/>
                  </a:cubicBezTo>
                  <a:cubicBezTo>
                    <a:pt x="466" y="10065"/>
                    <a:pt x="613" y="10097"/>
                    <a:pt x="761" y="10097"/>
                  </a:cubicBezTo>
                  <a:cubicBezTo>
                    <a:pt x="887" y="10097"/>
                    <a:pt x="1013" y="10074"/>
                    <a:pt x="1114" y="10027"/>
                  </a:cubicBezTo>
                  <a:lnTo>
                    <a:pt x="7458" y="7095"/>
                  </a:lnTo>
                  <a:cubicBezTo>
                    <a:pt x="7680" y="6993"/>
                    <a:pt x="7857" y="6712"/>
                    <a:pt x="7857" y="6470"/>
                  </a:cubicBezTo>
                  <a:lnTo>
                    <a:pt x="7857" y="736"/>
                  </a:lnTo>
                  <a:cubicBezTo>
                    <a:pt x="7857" y="494"/>
                    <a:pt x="7697" y="204"/>
                    <a:pt x="7503" y="91"/>
                  </a:cubicBezTo>
                  <a:cubicBezTo>
                    <a:pt x="7397" y="31"/>
                    <a:pt x="7251" y="0"/>
                    <a:pt x="710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p:nvPr/>
          </p:nvSpPr>
          <p:spPr>
            <a:xfrm>
              <a:off x="4774650" y="2689825"/>
              <a:ext cx="35775" cy="171075"/>
            </a:xfrm>
            <a:custGeom>
              <a:rect b="b" l="l" r="r" t="t"/>
              <a:pathLst>
                <a:path extrusionOk="0" h="6843" w="1431">
                  <a:moveTo>
                    <a:pt x="120" y="1"/>
                  </a:moveTo>
                  <a:cubicBezTo>
                    <a:pt x="49" y="114"/>
                    <a:pt x="0" y="247"/>
                    <a:pt x="0" y="369"/>
                  </a:cubicBezTo>
                  <a:lnTo>
                    <a:pt x="0" y="6103"/>
                  </a:lnTo>
                  <a:cubicBezTo>
                    <a:pt x="0" y="6346"/>
                    <a:pt x="161" y="6636"/>
                    <a:pt x="359" y="6749"/>
                  </a:cubicBezTo>
                  <a:cubicBezTo>
                    <a:pt x="466" y="6811"/>
                    <a:pt x="613" y="6843"/>
                    <a:pt x="761" y="6843"/>
                  </a:cubicBezTo>
                  <a:cubicBezTo>
                    <a:pt x="887" y="6843"/>
                    <a:pt x="1013" y="6820"/>
                    <a:pt x="1114" y="6773"/>
                  </a:cubicBezTo>
                  <a:lnTo>
                    <a:pt x="1431" y="6626"/>
                  </a:lnTo>
                  <a:lnTo>
                    <a:pt x="1431" y="755"/>
                  </a:lnTo>
                  <a:lnTo>
                    <a:pt x="12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1"/>
            <p:cNvSpPr/>
            <p:nvPr/>
          </p:nvSpPr>
          <p:spPr>
            <a:xfrm>
              <a:off x="4792475" y="2619575"/>
              <a:ext cx="178625" cy="240500"/>
            </a:xfrm>
            <a:custGeom>
              <a:rect b="b" l="l" r="r" t="t"/>
              <a:pathLst>
                <a:path extrusionOk="0" h="9620" w="7145">
                  <a:moveTo>
                    <a:pt x="6899" y="1"/>
                  </a:moveTo>
                  <a:cubicBezTo>
                    <a:pt x="6851" y="1"/>
                    <a:pt x="6799" y="12"/>
                    <a:pt x="6745" y="37"/>
                  </a:cubicBezTo>
                  <a:lnTo>
                    <a:pt x="401" y="2968"/>
                  </a:lnTo>
                  <a:cubicBezTo>
                    <a:pt x="182" y="3071"/>
                    <a:pt x="1" y="3350"/>
                    <a:pt x="1" y="3592"/>
                  </a:cubicBezTo>
                  <a:lnTo>
                    <a:pt x="1" y="9326"/>
                  </a:lnTo>
                  <a:cubicBezTo>
                    <a:pt x="1" y="9509"/>
                    <a:pt x="104" y="9620"/>
                    <a:pt x="248" y="9620"/>
                  </a:cubicBezTo>
                  <a:cubicBezTo>
                    <a:pt x="295" y="9620"/>
                    <a:pt x="347" y="9608"/>
                    <a:pt x="401" y="9583"/>
                  </a:cubicBezTo>
                  <a:lnTo>
                    <a:pt x="6745" y="6651"/>
                  </a:lnTo>
                  <a:cubicBezTo>
                    <a:pt x="6967" y="6549"/>
                    <a:pt x="7144" y="6268"/>
                    <a:pt x="7144" y="6026"/>
                  </a:cubicBezTo>
                  <a:lnTo>
                    <a:pt x="7144" y="292"/>
                  </a:lnTo>
                  <a:cubicBezTo>
                    <a:pt x="7144" y="109"/>
                    <a:pt x="7043" y="1"/>
                    <a:pt x="6899"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p:nvPr/>
          </p:nvSpPr>
          <p:spPr>
            <a:xfrm>
              <a:off x="4804025" y="3005550"/>
              <a:ext cx="33525" cy="293825"/>
            </a:xfrm>
            <a:custGeom>
              <a:rect b="b" l="l" r="r" t="t"/>
              <a:pathLst>
                <a:path extrusionOk="0" h="11753" w="1341">
                  <a:moveTo>
                    <a:pt x="484" y="0"/>
                  </a:moveTo>
                  <a:cubicBezTo>
                    <a:pt x="218" y="0"/>
                    <a:pt x="0" y="218"/>
                    <a:pt x="0" y="484"/>
                  </a:cubicBezTo>
                  <a:lnTo>
                    <a:pt x="0" y="11249"/>
                  </a:lnTo>
                  <a:cubicBezTo>
                    <a:pt x="0" y="11342"/>
                    <a:pt x="65" y="11451"/>
                    <a:pt x="143" y="11495"/>
                  </a:cubicBezTo>
                  <a:lnTo>
                    <a:pt x="525" y="11717"/>
                  </a:lnTo>
                  <a:cubicBezTo>
                    <a:pt x="564" y="11741"/>
                    <a:pt x="616" y="11753"/>
                    <a:pt x="668" y="11753"/>
                  </a:cubicBezTo>
                  <a:cubicBezTo>
                    <a:pt x="720" y="11753"/>
                    <a:pt x="773" y="11741"/>
                    <a:pt x="812" y="11717"/>
                  </a:cubicBezTo>
                  <a:lnTo>
                    <a:pt x="1198" y="11495"/>
                  </a:lnTo>
                  <a:cubicBezTo>
                    <a:pt x="1276" y="11451"/>
                    <a:pt x="1341" y="11342"/>
                    <a:pt x="1341" y="11249"/>
                  </a:cubicBezTo>
                  <a:lnTo>
                    <a:pt x="1341" y="484"/>
                  </a:lnTo>
                  <a:cubicBezTo>
                    <a:pt x="1341" y="218"/>
                    <a:pt x="1122" y="0"/>
                    <a:pt x="85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1"/>
            <p:cNvSpPr/>
            <p:nvPr/>
          </p:nvSpPr>
          <p:spPr>
            <a:xfrm>
              <a:off x="4804025" y="3005550"/>
              <a:ext cx="16725" cy="293625"/>
            </a:xfrm>
            <a:custGeom>
              <a:rect b="b" l="l" r="r" t="t"/>
              <a:pathLst>
                <a:path extrusionOk="0" h="11745" w="669">
                  <a:moveTo>
                    <a:pt x="334" y="0"/>
                  </a:moveTo>
                  <a:cubicBezTo>
                    <a:pt x="150" y="0"/>
                    <a:pt x="0" y="150"/>
                    <a:pt x="0" y="334"/>
                  </a:cubicBezTo>
                  <a:lnTo>
                    <a:pt x="0" y="11256"/>
                  </a:lnTo>
                  <a:cubicBezTo>
                    <a:pt x="0" y="11342"/>
                    <a:pt x="62" y="11451"/>
                    <a:pt x="136" y="11495"/>
                  </a:cubicBezTo>
                  <a:lnTo>
                    <a:pt x="542" y="11727"/>
                  </a:lnTo>
                  <a:cubicBezTo>
                    <a:pt x="563" y="11739"/>
                    <a:pt x="583" y="11744"/>
                    <a:pt x="600" y="11744"/>
                  </a:cubicBezTo>
                  <a:cubicBezTo>
                    <a:pt x="641" y="11744"/>
                    <a:pt x="668" y="11711"/>
                    <a:pt x="668" y="11655"/>
                  </a:cubicBezTo>
                  <a:lnTo>
                    <a:pt x="668" y="334"/>
                  </a:lnTo>
                  <a:cubicBezTo>
                    <a:pt x="668" y="150"/>
                    <a:pt x="519" y="0"/>
                    <a:pt x="33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a:off x="4985150" y="3108025"/>
              <a:ext cx="33550" cy="293750"/>
            </a:xfrm>
            <a:custGeom>
              <a:rect b="b" l="l" r="r" t="t"/>
              <a:pathLst>
                <a:path extrusionOk="0" h="11750" w="1342">
                  <a:moveTo>
                    <a:pt x="168" y="0"/>
                  </a:moveTo>
                  <a:cubicBezTo>
                    <a:pt x="76" y="0"/>
                    <a:pt x="0" y="75"/>
                    <a:pt x="0" y="164"/>
                  </a:cubicBezTo>
                  <a:lnTo>
                    <a:pt x="0" y="11249"/>
                  </a:lnTo>
                  <a:cubicBezTo>
                    <a:pt x="0" y="11338"/>
                    <a:pt x="66" y="11451"/>
                    <a:pt x="144" y="11495"/>
                  </a:cubicBezTo>
                  <a:lnTo>
                    <a:pt x="529" y="11717"/>
                  </a:lnTo>
                  <a:cubicBezTo>
                    <a:pt x="569" y="11739"/>
                    <a:pt x="620" y="11750"/>
                    <a:pt x="671" y="11750"/>
                  </a:cubicBezTo>
                  <a:cubicBezTo>
                    <a:pt x="723" y="11750"/>
                    <a:pt x="775" y="11739"/>
                    <a:pt x="816" y="11717"/>
                  </a:cubicBezTo>
                  <a:lnTo>
                    <a:pt x="1199" y="11495"/>
                  </a:lnTo>
                  <a:cubicBezTo>
                    <a:pt x="1277" y="11451"/>
                    <a:pt x="1342" y="11338"/>
                    <a:pt x="1342" y="11249"/>
                  </a:cubicBezTo>
                  <a:lnTo>
                    <a:pt x="1342" y="164"/>
                  </a:lnTo>
                  <a:cubicBezTo>
                    <a:pt x="1342" y="75"/>
                    <a:pt x="1267" y="0"/>
                    <a:pt x="1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a:off x="4985150" y="3108025"/>
              <a:ext cx="16825" cy="293425"/>
            </a:xfrm>
            <a:custGeom>
              <a:rect b="b" l="l" r="r" t="t"/>
              <a:pathLst>
                <a:path extrusionOk="0" h="11737" w="673">
                  <a:moveTo>
                    <a:pt x="168" y="0"/>
                  </a:moveTo>
                  <a:cubicBezTo>
                    <a:pt x="76" y="0"/>
                    <a:pt x="0" y="75"/>
                    <a:pt x="0" y="164"/>
                  </a:cubicBezTo>
                  <a:lnTo>
                    <a:pt x="0" y="11249"/>
                  </a:lnTo>
                  <a:cubicBezTo>
                    <a:pt x="0" y="11338"/>
                    <a:pt x="66" y="11451"/>
                    <a:pt x="144" y="11495"/>
                  </a:cubicBezTo>
                  <a:lnTo>
                    <a:pt x="529" y="11717"/>
                  </a:lnTo>
                  <a:cubicBezTo>
                    <a:pt x="552" y="11730"/>
                    <a:pt x="574" y="11736"/>
                    <a:pt x="594" y="11736"/>
                  </a:cubicBezTo>
                  <a:cubicBezTo>
                    <a:pt x="640" y="11736"/>
                    <a:pt x="673" y="11700"/>
                    <a:pt x="673" y="11635"/>
                  </a:cubicBezTo>
                  <a:lnTo>
                    <a:pt x="673" y="164"/>
                  </a:lnTo>
                  <a:cubicBezTo>
                    <a:pt x="673" y="75"/>
                    <a:pt x="598" y="0"/>
                    <a:pt x="50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p:nvPr/>
          </p:nvSpPr>
          <p:spPr>
            <a:xfrm>
              <a:off x="4804025" y="2887825"/>
              <a:ext cx="443600" cy="273800"/>
            </a:xfrm>
            <a:custGeom>
              <a:rect b="b" l="l" r="r" t="t"/>
              <a:pathLst>
                <a:path extrusionOk="0" h="10952" w="17744">
                  <a:moveTo>
                    <a:pt x="8087" y="0"/>
                  </a:moveTo>
                  <a:cubicBezTo>
                    <a:pt x="7930" y="0"/>
                    <a:pt x="7770" y="35"/>
                    <a:pt x="7651" y="102"/>
                  </a:cubicBezTo>
                  <a:lnTo>
                    <a:pt x="382" y="4303"/>
                  </a:lnTo>
                  <a:cubicBezTo>
                    <a:pt x="170" y="4426"/>
                    <a:pt x="0" y="4719"/>
                    <a:pt x="0" y="4965"/>
                  </a:cubicBezTo>
                  <a:lnTo>
                    <a:pt x="0" y="5111"/>
                  </a:lnTo>
                  <a:cubicBezTo>
                    <a:pt x="0" y="5354"/>
                    <a:pt x="160" y="5668"/>
                    <a:pt x="355" y="5808"/>
                  </a:cubicBezTo>
                  <a:lnTo>
                    <a:pt x="7560" y="10832"/>
                  </a:lnTo>
                  <a:cubicBezTo>
                    <a:pt x="7669" y="10911"/>
                    <a:pt x="7818" y="10952"/>
                    <a:pt x="7966" y="10952"/>
                  </a:cubicBezTo>
                  <a:cubicBezTo>
                    <a:pt x="8085" y="10952"/>
                    <a:pt x="8204" y="10925"/>
                    <a:pt x="8297" y="10870"/>
                  </a:cubicBezTo>
                  <a:lnTo>
                    <a:pt x="17361" y="5637"/>
                  </a:lnTo>
                  <a:cubicBezTo>
                    <a:pt x="17573" y="5514"/>
                    <a:pt x="17744" y="5221"/>
                    <a:pt x="17744" y="4979"/>
                  </a:cubicBezTo>
                  <a:lnTo>
                    <a:pt x="17744" y="4825"/>
                  </a:lnTo>
                  <a:cubicBezTo>
                    <a:pt x="17744" y="4583"/>
                    <a:pt x="17563" y="4303"/>
                    <a:pt x="17345" y="4201"/>
                  </a:cubicBezTo>
                  <a:lnTo>
                    <a:pt x="8430" y="67"/>
                  </a:lnTo>
                  <a:cubicBezTo>
                    <a:pt x="8333" y="22"/>
                    <a:pt x="8211" y="0"/>
                    <a:pt x="808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
            <p:cNvSpPr/>
            <p:nvPr/>
          </p:nvSpPr>
          <p:spPr>
            <a:xfrm>
              <a:off x="4808000" y="2887825"/>
              <a:ext cx="435375" cy="248000"/>
            </a:xfrm>
            <a:custGeom>
              <a:rect b="b" l="l" r="r" t="t"/>
              <a:pathLst>
                <a:path extrusionOk="0" h="9920" w="17415">
                  <a:moveTo>
                    <a:pt x="7928" y="0"/>
                  </a:moveTo>
                  <a:cubicBezTo>
                    <a:pt x="7771" y="0"/>
                    <a:pt x="7611" y="35"/>
                    <a:pt x="7492" y="102"/>
                  </a:cubicBezTo>
                  <a:lnTo>
                    <a:pt x="223" y="4303"/>
                  </a:lnTo>
                  <a:cubicBezTo>
                    <a:pt x="11" y="4426"/>
                    <a:pt x="1" y="4640"/>
                    <a:pt x="199" y="4780"/>
                  </a:cubicBezTo>
                  <a:lnTo>
                    <a:pt x="7401" y="9801"/>
                  </a:lnTo>
                  <a:cubicBezTo>
                    <a:pt x="7509" y="9880"/>
                    <a:pt x="7658" y="9919"/>
                    <a:pt x="7805" y="9919"/>
                  </a:cubicBezTo>
                  <a:cubicBezTo>
                    <a:pt x="7925" y="9919"/>
                    <a:pt x="8044" y="9892"/>
                    <a:pt x="8138" y="9839"/>
                  </a:cubicBezTo>
                  <a:lnTo>
                    <a:pt x="17202" y="4607"/>
                  </a:lnTo>
                  <a:cubicBezTo>
                    <a:pt x="17414" y="4484"/>
                    <a:pt x="17404" y="4303"/>
                    <a:pt x="17186" y="4201"/>
                  </a:cubicBezTo>
                  <a:lnTo>
                    <a:pt x="8271" y="67"/>
                  </a:lnTo>
                  <a:cubicBezTo>
                    <a:pt x="8174" y="22"/>
                    <a:pt x="8052" y="0"/>
                    <a:pt x="792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5073800" y="3414250"/>
              <a:ext cx="46875" cy="80150"/>
            </a:xfrm>
            <a:custGeom>
              <a:rect b="b" l="l" r="r" t="t"/>
              <a:pathLst>
                <a:path extrusionOk="0" h="3206" w="1875">
                  <a:moveTo>
                    <a:pt x="1" y="0"/>
                  </a:moveTo>
                  <a:lnTo>
                    <a:pt x="1" y="3205"/>
                  </a:lnTo>
                  <a:lnTo>
                    <a:pt x="1874" y="3205"/>
                  </a:lnTo>
                  <a:lnTo>
                    <a:pt x="1874"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5209375" y="3309875"/>
              <a:ext cx="49100" cy="86475"/>
            </a:xfrm>
            <a:custGeom>
              <a:rect b="b" l="l" r="r" t="t"/>
              <a:pathLst>
                <a:path extrusionOk="0" h="3459" w="1964">
                  <a:moveTo>
                    <a:pt x="93" y="1"/>
                  </a:moveTo>
                  <a:lnTo>
                    <a:pt x="1" y="3394"/>
                  </a:lnTo>
                  <a:lnTo>
                    <a:pt x="1871" y="3458"/>
                  </a:lnTo>
                  <a:lnTo>
                    <a:pt x="1963" y="66"/>
                  </a:lnTo>
                  <a:lnTo>
                    <a:pt x="93"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a:off x="5062025" y="3464525"/>
              <a:ext cx="150125" cy="138650"/>
            </a:xfrm>
            <a:custGeom>
              <a:rect b="b" l="l" r="r" t="t"/>
              <a:pathLst>
                <a:path extrusionOk="0" h="5546" w="6005">
                  <a:moveTo>
                    <a:pt x="494" y="1"/>
                  </a:moveTo>
                  <a:cubicBezTo>
                    <a:pt x="378" y="1"/>
                    <a:pt x="280" y="379"/>
                    <a:pt x="192" y="723"/>
                  </a:cubicBezTo>
                  <a:cubicBezTo>
                    <a:pt x="89" y="1116"/>
                    <a:pt x="1" y="1579"/>
                    <a:pt x="75" y="1792"/>
                  </a:cubicBezTo>
                  <a:cubicBezTo>
                    <a:pt x="209" y="2177"/>
                    <a:pt x="775" y="2549"/>
                    <a:pt x="1021" y="2883"/>
                  </a:cubicBezTo>
                  <a:cubicBezTo>
                    <a:pt x="1266" y="3214"/>
                    <a:pt x="1434" y="3897"/>
                    <a:pt x="1895" y="4396"/>
                  </a:cubicBezTo>
                  <a:cubicBezTo>
                    <a:pt x="2366" y="4904"/>
                    <a:pt x="3349" y="5320"/>
                    <a:pt x="4038" y="5484"/>
                  </a:cubicBezTo>
                  <a:cubicBezTo>
                    <a:pt x="4215" y="5525"/>
                    <a:pt x="4398" y="5545"/>
                    <a:pt x="4577" y="5545"/>
                  </a:cubicBezTo>
                  <a:cubicBezTo>
                    <a:pt x="5289" y="5545"/>
                    <a:pt x="5947" y="5228"/>
                    <a:pt x="5976" y="4655"/>
                  </a:cubicBezTo>
                  <a:cubicBezTo>
                    <a:pt x="6004" y="4102"/>
                    <a:pt x="4875" y="3300"/>
                    <a:pt x="4233" y="2713"/>
                  </a:cubicBezTo>
                  <a:cubicBezTo>
                    <a:pt x="3427" y="1979"/>
                    <a:pt x="2540" y="105"/>
                    <a:pt x="2345" y="20"/>
                  </a:cubicBezTo>
                  <a:lnTo>
                    <a:pt x="2345" y="351"/>
                  </a:lnTo>
                  <a:cubicBezTo>
                    <a:pt x="2348" y="535"/>
                    <a:pt x="2013" y="571"/>
                    <a:pt x="1725" y="571"/>
                  </a:cubicBezTo>
                  <a:cubicBezTo>
                    <a:pt x="1654" y="571"/>
                    <a:pt x="1586" y="569"/>
                    <a:pt x="1526" y="566"/>
                  </a:cubicBezTo>
                  <a:cubicBezTo>
                    <a:pt x="1066" y="549"/>
                    <a:pt x="660" y="388"/>
                    <a:pt x="509" y="225"/>
                  </a:cubicBezTo>
                  <a:lnTo>
                    <a:pt x="509" y="3"/>
                  </a:lnTo>
                  <a:cubicBezTo>
                    <a:pt x="504" y="1"/>
                    <a:pt x="499" y="1"/>
                    <a:pt x="4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1"/>
            <p:cNvSpPr/>
            <p:nvPr/>
          </p:nvSpPr>
          <p:spPr>
            <a:xfrm>
              <a:off x="5191800" y="3379225"/>
              <a:ext cx="194500" cy="95425"/>
            </a:xfrm>
            <a:custGeom>
              <a:rect b="b" l="l" r="r" t="t"/>
              <a:pathLst>
                <a:path extrusionOk="0" h="3817" w="7780">
                  <a:moveTo>
                    <a:pt x="712" y="1"/>
                  </a:moveTo>
                  <a:cubicBezTo>
                    <a:pt x="543" y="1"/>
                    <a:pt x="377" y="785"/>
                    <a:pt x="264" y="1302"/>
                  </a:cubicBezTo>
                  <a:cubicBezTo>
                    <a:pt x="155" y="1784"/>
                    <a:pt x="1" y="2346"/>
                    <a:pt x="383" y="2613"/>
                  </a:cubicBezTo>
                  <a:cubicBezTo>
                    <a:pt x="765" y="2876"/>
                    <a:pt x="1711" y="2975"/>
                    <a:pt x="2223" y="3057"/>
                  </a:cubicBezTo>
                  <a:cubicBezTo>
                    <a:pt x="2690" y="3128"/>
                    <a:pt x="3649" y="3565"/>
                    <a:pt x="4277" y="3705"/>
                  </a:cubicBezTo>
                  <a:cubicBezTo>
                    <a:pt x="4628" y="3784"/>
                    <a:pt x="4991" y="3816"/>
                    <a:pt x="5339" y="3816"/>
                  </a:cubicBezTo>
                  <a:cubicBezTo>
                    <a:pt x="6137" y="3816"/>
                    <a:pt x="6852" y="3645"/>
                    <a:pt x="7138" y="3469"/>
                  </a:cubicBezTo>
                  <a:cubicBezTo>
                    <a:pt x="7683" y="3135"/>
                    <a:pt x="7779" y="2538"/>
                    <a:pt x="7393" y="2364"/>
                  </a:cubicBezTo>
                  <a:cubicBezTo>
                    <a:pt x="6779" y="2084"/>
                    <a:pt x="4942" y="1613"/>
                    <a:pt x="4243" y="1261"/>
                  </a:cubicBezTo>
                  <a:cubicBezTo>
                    <a:pt x="3824" y="1053"/>
                    <a:pt x="3243" y="760"/>
                    <a:pt x="2984" y="480"/>
                  </a:cubicBezTo>
                  <a:cubicBezTo>
                    <a:pt x="2772" y="248"/>
                    <a:pt x="2690" y="111"/>
                    <a:pt x="2595" y="108"/>
                  </a:cubicBezTo>
                  <a:lnTo>
                    <a:pt x="2584" y="394"/>
                  </a:lnTo>
                  <a:cubicBezTo>
                    <a:pt x="2410" y="483"/>
                    <a:pt x="2156" y="523"/>
                    <a:pt x="1889" y="523"/>
                  </a:cubicBezTo>
                  <a:cubicBezTo>
                    <a:pt x="1397" y="523"/>
                    <a:pt x="863" y="387"/>
                    <a:pt x="717" y="166"/>
                  </a:cubicBezTo>
                  <a:lnTo>
                    <a:pt x="724" y="2"/>
                  </a:lnTo>
                  <a:cubicBezTo>
                    <a:pt x="720" y="1"/>
                    <a:pt x="716" y="1"/>
                    <a:pt x="7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
            <p:cNvSpPr/>
            <p:nvPr/>
          </p:nvSpPr>
          <p:spPr>
            <a:xfrm>
              <a:off x="4875075" y="2874925"/>
              <a:ext cx="428125" cy="574100"/>
            </a:xfrm>
            <a:custGeom>
              <a:rect b="b" l="l" r="r" t="t"/>
              <a:pathLst>
                <a:path extrusionOk="0" h="22964" w="17125">
                  <a:moveTo>
                    <a:pt x="8817" y="0"/>
                  </a:moveTo>
                  <a:lnTo>
                    <a:pt x="410" y="2081"/>
                  </a:lnTo>
                  <a:cubicBezTo>
                    <a:pt x="0" y="4976"/>
                    <a:pt x="553" y="5532"/>
                    <a:pt x="3301" y="8300"/>
                  </a:cubicBezTo>
                  <a:cubicBezTo>
                    <a:pt x="4782" y="9792"/>
                    <a:pt x="7164" y="11980"/>
                    <a:pt x="7164" y="11980"/>
                  </a:cubicBezTo>
                  <a:cubicBezTo>
                    <a:pt x="7164" y="11980"/>
                    <a:pt x="7131" y="12901"/>
                    <a:pt x="7110" y="14973"/>
                  </a:cubicBezTo>
                  <a:cubicBezTo>
                    <a:pt x="7093" y="16799"/>
                    <a:pt x="7854" y="22737"/>
                    <a:pt x="7854" y="22737"/>
                  </a:cubicBezTo>
                  <a:cubicBezTo>
                    <a:pt x="7854" y="22737"/>
                    <a:pt x="8392" y="22963"/>
                    <a:pt x="9003" y="22963"/>
                  </a:cubicBezTo>
                  <a:cubicBezTo>
                    <a:pt x="9321" y="22963"/>
                    <a:pt x="9658" y="22902"/>
                    <a:pt x="9949" y="22717"/>
                  </a:cubicBezTo>
                  <a:cubicBezTo>
                    <a:pt x="9949" y="22717"/>
                    <a:pt x="10335" y="18300"/>
                    <a:pt x="10543" y="15997"/>
                  </a:cubicBezTo>
                  <a:cubicBezTo>
                    <a:pt x="10827" y="12877"/>
                    <a:pt x="10973" y="11314"/>
                    <a:pt x="10813" y="10641"/>
                  </a:cubicBezTo>
                  <a:cubicBezTo>
                    <a:pt x="10674" y="10047"/>
                    <a:pt x="7875" y="6515"/>
                    <a:pt x="7229" y="5525"/>
                  </a:cubicBezTo>
                  <a:lnTo>
                    <a:pt x="7229" y="5525"/>
                  </a:lnTo>
                  <a:lnTo>
                    <a:pt x="13175" y="8979"/>
                  </a:lnTo>
                  <a:cubicBezTo>
                    <a:pt x="13175" y="8979"/>
                    <a:pt x="12974" y="10491"/>
                    <a:pt x="13004" y="11621"/>
                  </a:cubicBezTo>
                  <a:cubicBezTo>
                    <a:pt x="13069" y="14099"/>
                    <a:pt x="13373" y="19045"/>
                    <a:pt x="13373" y="19045"/>
                  </a:cubicBezTo>
                  <a:cubicBezTo>
                    <a:pt x="13373" y="19045"/>
                    <a:pt x="14038" y="19343"/>
                    <a:pt x="14670" y="19343"/>
                  </a:cubicBezTo>
                  <a:cubicBezTo>
                    <a:pt x="14942" y="19343"/>
                    <a:pt x="15207" y="19288"/>
                    <a:pt x="15410" y="19130"/>
                  </a:cubicBezTo>
                  <a:cubicBezTo>
                    <a:pt x="15410" y="19130"/>
                    <a:pt x="17124" y="8310"/>
                    <a:pt x="17124" y="7420"/>
                  </a:cubicBezTo>
                  <a:cubicBezTo>
                    <a:pt x="17124" y="6071"/>
                    <a:pt x="11263" y="2044"/>
                    <a:pt x="10154" y="1106"/>
                  </a:cubicBezTo>
                  <a:cubicBezTo>
                    <a:pt x="9519" y="569"/>
                    <a:pt x="8817" y="0"/>
                    <a:pt x="8817"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4882250" y="2935150"/>
              <a:ext cx="388250" cy="513850"/>
            </a:xfrm>
            <a:custGeom>
              <a:rect b="b" l="l" r="r" t="t"/>
              <a:pathLst>
                <a:path extrusionOk="0" h="20554" w="15530">
                  <a:moveTo>
                    <a:pt x="79" y="0"/>
                  </a:moveTo>
                  <a:cubicBezTo>
                    <a:pt x="31" y="410"/>
                    <a:pt x="4" y="772"/>
                    <a:pt x="0" y="1096"/>
                  </a:cubicBezTo>
                  <a:cubicBezTo>
                    <a:pt x="0" y="1802"/>
                    <a:pt x="127" y="2352"/>
                    <a:pt x="420" y="2901"/>
                  </a:cubicBezTo>
                  <a:lnTo>
                    <a:pt x="3598" y="1375"/>
                  </a:lnTo>
                  <a:cubicBezTo>
                    <a:pt x="3645" y="1348"/>
                    <a:pt x="3707" y="1334"/>
                    <a:pt x="3768" y="1334"/>
                  </a:cubicBezTo>
                  <a:cubicBezTo>
                    <a:pt x="3829" y="1334"/>
                    <a:pt x="3891" y="1348"/>
                    <a:pt x="3939" y="1375"/>
                  </a:cubicBezTo>
                  <a:lnTo>
                    <a:pt x="4165" y="1506"/>
                  </a:lnTo>
                  <a:lnTo>
                    <a:pt x="5045" y="997"/>
                  </a:lnTo>
                  <a:lnTo>
                    <a:pt x="5045" y="997"/>
                  </a:lnTo>
                  <a:cubicBezTo>
                    <a:pt x="4703" y="1031"/>
                    <a:pt x="4359" y="1044"/>
                    <a:pt x="4021" y="1044"/>
                  </a:cubicBezTo>
                  <a:cubicBezTo>
                    <a:pt x="2257" y="1044"/>
                    <a:pt x="663" y="632"/>
                    <a:pt x="79" y="0"/>
                  </a:cubicBezTo>
                  <a:close/>
                  <a:moveTo>
                    <a:pt x="15530" y="14113"/>
                  </a:moveTo>
                  <a:lnTo>
                    <a:pt x="13021" y="15563"/>
                  </a:lnTo>
                  <a:cubicBezTo>
                    <a:pt x="13058" y="16215"/>
                    <a:pt x="13086" y="16636"/>
                    <a:pt x="13086" y="16636"/>
                  </a:cubicBezTo>
                  <a:cubicBezTo>
                    <a:pt x="13086" y="16636"/>
                    <a:pt x="13751" y="16932"/>
                    <a:pt x="14383" y="16932"/>
                  </a:cubicBezTo>
                  <a:cubicBezTo>
                    <a:pt x="14652" y="16932"/>
                    <a:pt x="14919" y="16877"/>
                    <a:pt x="15123" y="16721"/>
                  </a:cubicBezTo>
                  <a:cubicBezTo>
                    <a:pt x="15123" y="16721"/>
                    <a:pt x="15294" y="15632"/>
                    <a:pt x="15530" y="14113"/>
                  </a:cubicBezTo>
                  <a:close/>
                  <a:moveTo>
                    <a:pt x="9922" y="17352"/>
                  </a:moveTo>
                  <a:lnTo>
                    <a:pt x="7383" y="18816"/>
                  </a:lnTo>
                  <a:cubicBezTo>
                    <a:pt x="7488" y="19714"/>
                    <a:pt x="7567" y="20328"/>
                    <a:pt x="7567" y="20328"/>
                  </a:cubicBezTo>
                  <a:cubicBezTo>
                    <a:pt x="7567" y="20328"/>
                    <a:pt x="8106" y="20553"/>
                    <a:pt x="8717" y="20553"/>
                  </a:cubicBezTo>
                  <a:cubicBezTo>
                    <a:pt x="9035" y="20553"/>
                    <a:pt x="9372" y="20492"/>
                    <a:pt x="9662" y="20308"/>
                  </a:cubicBezTo>
                  <a:cubicBezTo>
                    <a:pt x="9662" y="20308"/>
                    <a:pt x="9782" y="18953"/>
                    <a:pt x="9922" y="17352"/>
                  </a:cubicBezTo>
                  <a:close/>
                </a:path>
              </a:pathLst>
            </a:custGeom>
            <a:solidFill>
              <a:srgbClr val="1B9B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5073025" y="2611250"/>
              <a:ext cx="113000" cy="230400"/>
            </a:xfrm>
            <a:custGeom>
              <a:rect b="b" l="l" r="r" t="t"/>
              <a:pathLst>
                <a:path extrusionOk="0" h="9216" w="4520">
                  <a:moveTo>
                    <a:pt x="1093" y="1"/>
                  </a:moveTo>
                  <a:cubicBezTo>
                    <a:pt x="1093" y="1"/>
                    <a:pt x="1" y="7468"/>
                    <a:pt x="591" y="8032"/>
                  </a:cubicBezTo>
                  <a:cubicBezTo>
                    <a:pt x="916" y="8342"/>
                    <a:pt x="2332" y="8806"/>
                    <a:pt x="3742" y="9216"/>
                  </a:cubicBezTo>
                  <a:lnTo>
                    <a:pt x="4520" y="6977"/>
                  </a:lnTo>
                  <a:cubicBezTo>
                    <a:pt x="3987" y="6660"/>
                    <a:pt x="3403" y="6301"/>
                    <a:pt x="2756" y="5905"/>
                  </a:cubicBezTo>
                  <a:cubicBezTo>
                    <a:pt x="2756" y="5905"/>
                    <a:pt x="3083" y="2956"/>
                    <a:pt x="3083" y="1874"/>
                  </a:cubicBezTo>
                  <a:cubicBezTo>
                    <a:pt x="3083" y="718"/>
                    <a:pt x="2595" y="35"/>
                    <a:pt x="109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5069725" y="2608425"/>
              <a:ext cx="83700" cy="170275"/>
            </a:xfrm>
            <a:custGeom>
              <a:rect b="b" l="l" r="r" t="t"/>
              <a:pathLst>
                <a:path extrusionOk="0" h="6811" w="3348">
                  <a:moveTo>
                    <a:pt x="979" y="1"/>
                  </a:moveTo>
                  <a:lnTo>
                    <a:pt x="0" y="6803"/>
                  </a:lnTo>
                  <a:cubicBezTo>
                    <a:pt x="112" y="6808"/>
                    <a:pt x="220" y="6811"/>
                    <a:pt x="325" y="6811"/>
                  </a:cubicBezTo>
                  <a:cubicBezTo>
                    <a:pt x="2192" y="6811"/>
                    <a:pt x="3031" y="6021"/>
                    <a:pt x="3031" y="6021"/>
                  </a:cubicBezTo>
                  <a:cubicBezTo>
                    <a:pt x="3031" y="6021"/>
                    <a:pt x="3225" y="3493"/>
                    <a:pt x="3283" y="2516"/>
                  </a:cubicBezTo>
                  <a:cubicBezTo>
                    <a:pt x="3341" y="1540"/>
                    <a:pt x="3348" y="1110"/>
                    <a:pt x="2774" y="560"/>
                  </a:cubicBezTo>
                  <a:cubicBezTo>
                    <a:pt x="2222" y="35"/>
                    <a:pt x="979" y="1"/>
                    <a:pt x="97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4884125" y="2611250"/>
              <a:ext cx="261700" cy="350050"/>
            </a:xfrm>
            <a:custGeom>
              <a:rect b="b" l="l" r="r" t="t"/>
              <a:pathLst>
                <a:path extrusionOk="0" h="14002" w="10468">
                  <a:moveTo>
                    <a:pt x="6331" y="1"/>
                  </a:moveTo>
                  <a:lnTo>
                    <a:pt x="3693" y="447"/>
                  </a:lnTo>
                  <a:cubicBezTo>
                    <a:pt x="3714" y="447"/>
                    <a:pt x="2946" y="759"/>
                    <a:pt x="2407" y="1567"/>
                  </a:cubicBezTo>
                  <a:cubicBezTo>
                    <a:pt x="1963" y="2236"/>
                    <a:pt x="646" y="5612"/>
                    <a:pt x="0" y="12953"/>
                  </a:cubicBezTo>
                  <a:cubicBezTo>
                    <a:pt x="583" y="13587"/>
                    <a:pt x="2178" y="14001"/>
                    <a:pt x="3949" y="14001"/>
                  </a:cubicBezTo>
                  <a:cubicBezTo>
                    <a:pt x="6172" y="14001"/>
                    <a:pt x="8673" y="13347"/>
                    <a:pt x="9792" y="11653"/>
                  </a:cubicBezTo>
                  <a:cubicBezTo>
                    <a:pt x="9792" y="11653"/>
                    <a:pt x="10468" y="5550"/>
                    <a:pt x="10455" y="4092"/>
                  </a:cubicBezTo>
                  <a:cubicBezTo>
                    <a:pt x="10444" y="3082"/>
                    <a:pt x="10417" y="642"/>
                    <a:pt x="8649"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5036850" y="2401025"/>
              <a:ext cx="136200" cy="132925"/>
            </a:xfrm>
            <a:custGeom>
              <a:rect b="b" l="l" r="r" t="t"/>
              <a:pathLst>
                <a:path extrusionOk="0" h="5317" w="5448">
                  <a:moveTo>
                    <a:pt x="2726" y="0"/>
                  </a:moveTo>
                  <a:cubicBezTo>
                    <a:pt x="1313" y="0"/>
                    <a:pt x="135" y="1110"/>
                    <a:pt x="69" y="2533"/>
                  </a:cubicBezTo>
                  <a:cubicBezTo>
                    <a:pt x="0" y="4000"/>
                    <a:pt x="1131" y="5246"/>
                    <a:pt x="2598" y="5314"/>
                  </a:cubicBezTo>
                  <a:cubicBezTo>
                    <a:pt x="2640" y="5316"/>
                    <a:pt x="2683" y="5317"/>
                    <a:pt x="2725" y="5317"/>
                  </a:cubicBezTo>
                  <a:cubicBezTo>
                    <a:pt x="4137" y="5317"/>
                    <a:pt x="5310" y="4206"/>
                    <a:pt x="5380" y="2785"/>
                  </a:cubicBezTo>
                  <a:cubicBezTo>
                    <a:pt x="5448" y="1317"/>
                    <a:pt x="4315" y="75"/>
                    <a:pt x="2851" y="3"/>
                  </a:cubicBezTo>
                  <a:cubicBezTo>
                    <a:pt x="2809" y="1"/>
                    <a:pt x="2767" y="0"/>
                    <a:pt x="27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4987975" y="2509275"/>
              <a:ext cx="25975" cy="70875"/>
            </a:xfrm>
            <a:custGeom>
              <a:rect b="b" l="l" r="r" t="t"/>
              <a:pathLst>
                <a:path extrusionOk="0" h="2835" w="1039">
                  <a:moveTo>
                    <a:pt x="0" y="1"/>
                  </a:moveTo>
                  <a:cubicBezTo>
                    <a:pt x="0" y="1"/>
                    <a:pt x="334" y="2042"/>
                    <a:pt x="492" y="2380"/>
                  </a:cubicBezTo>
                  <a:cubicBezTo>
                    <a:pt x="649" y="2721"/>
                    <a:pt x="1000" y="2834"/>
                    <a:pt x="1000" y="2834"/>
                  </a:cubicBezTo>
                  <a:lnTo>
                    <a:pt x="1038" y="1410"/>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4974650" y="2437175"/>
              <a:ext cx="33475" cy="75375"/>
            </a:xfrm>
            <a:custGeom>
              <a:rect b="b" l="l" r="r" t="t"/>
              <a:pathLst>
                <a:path extrusionOk="0" h="3015" w="1339">
                  <a:moveTo>
                    <a:pt x="1050" y="1"/>
                  </a:moveTo>
                  <a:cubicBezTo>
                    <a:pt x="883" y="1"/>
                    <a:pt x="612" y="42"/>
                    <a:pt x="373" y="264"/>
                  </a:cubicBezTo>
                  <a:cubicBezTo>
                    <a:pt x="1" y="608"/>
                    <a:pt x="144" y="1752"/>
                    <a:pt x="533" y="2885"/>
                  </a:cubicBezTo>
                  <a:lnTo>
                    <a:pt x="1338" y="3015"/>
                  </a:lnTo>
                  <a:lnTo>
                    <a:pt x="1209" y="15"/>
                  </a:lnTo>
                  <a:cubicBezTo>
                    <a:pt x="1209" y="15"/>
                    <a:pt x="1147" y="1"/>
                    <a:pt x="105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4960925" y="2410500"/>
              <a:ext cx="200625" cy="239050"/>
            </a:xfrm>
            <a:custGeom>
              <a:rect b="b" l="l" r="r" t="t"/>
              <a:pathLst>
                <a:path extrusionOk="0" h="9562" w="8025">
                  <a:moveTo>
                    <a:pt x="5218" y="0"/>
                  </a:moveTo>
                  <a:cubicBezTo>
                    <a:pt x="4521" y="0"/>
                    <a:pt x="3809" y="184"/>
                    <a:pt x="3253" y="498"/>
                  </a:cubicBezTo>
                  <a:cubicBezTo>
                    <a:pt x="1673" y="1392"/>
                    <a:pt x="2130" y="4095"/>
                    <a:pt x="2130" y="4095"/>
                  </a:cubicBezTo>
                  <a:cubicBezTo>
                    <a:pt x="2110" y="4105"/>
                    <a:pt x="2090" y="4110"/>
                    <a:pt x="2070" y="4110"/>
                  </a:cubicBezTo>
                  <a:cubicBezTo>
                    <a:pt x="1913" y="4110"/>
                    <a:pt x="1725" y="3835"/>
                    <a:pt x="1556" y="3641"/>
                  </a:cubicBezTo>
                  <a:cubicBezTo>
                    <a:pt x="1452" y="3522"/>
                    <a:pt x="1212" y="3372"/>
                    <a:pt x="957" y="3372"/>
                  </a:cubicBezTo>
                  <a:cubicBezTo>
                    <a:pt x="747" y="3372"/>
                    <a:pt x="527" y="3474"/>
                    <a:pt x="365" y="3778"/>
                  </a:cubicBezTo>
                  <a:cubicBezTo>
                    <a:pt x="0" y="4460"/>
                    <a:pt x="577" y="5416"/>
                    <a:pt x="1085" y="5604"/>
                  </a:cubicBezTo>
                  <a:cubicBezTo>
                    <a:pt x="1279" y="5675"/>
                    <a:pt x="1438" y="5703"/>
                    <a:pt x="1568" y="5703"/>
                  </a:cubicBezTo>
                  <a:cubicBezTo>
                    <a:pt x="2023" y="5703"/>
                    <a:pt x="2120" y="5362"/>
                    <a:pt x="2120" y="5361"/>
                  </a:cubicBezTo>
                  <a:lnTo>
                    <a:pt x="2120" y="5361"/>
                  </a:lnTo>
                  <a:lnTo>
                    <a:pt x="2034" y="8567"/>
                  </a:lnTo>
                  <a:cubicBezTo>
                    <a:pt x="2454" y="9081"/>
                    <a:pt x="3557" y="9562"/>
                    <a:pt x="4296" y="9562"/>
                  </a:cubicBezTo>
                  <a:cubicBezTo>
                    <a:pt x="4837" y="9562"/>
                    <a:pt x="5184" y="9305"/>
                    <a:pt x="4929" y="8617"/>
                  </a:cubicBezTo>
                  <a:lnTo>
                    <a:pt x="4970" y="7642"/>
                  </a:lnTo>
                  <a:cubicBezTo>
                    <a:pt x="4970" y="7642"/>
                    <a:pt x="5597" y="7767"/>
                    <a:pt x="6015" y="7767"/>
                  </a:cubicBezTo>
                  <a:cubicBezTo>
                    <a:pt x="6069" y="7767"/>
                    <a:pt x="6119" y="7765"/>
                    <a:pt x="6164" y="7761"/>
                  </a:cubicBezTo>
                  <a:cubicBezTo>
                    <a:pt x="6823" y="7689"/>
                    <a:pt x="7256" y="7195"/>
                    <a:pt x="7489" y="6498"/>
                  </a:cubicBezTo>
                  <a:cubicBezTo>
                    <a:pt x="7860" y="5379"/>
                    <a:pt x="8024" y="4468"/>
                    <a:pt x="7860" y="2222"/>
                  </a:cubicBezTo>
                  <a:cubicBezTo>
                    <a:pt x="7743" y="628"/>
                    <a:pt x="6505" y="0"/>
                    <a:pt x="5218"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4993075" y="2390825"/>
              <a:ext cx="185800" cy="130125"/>
            </a:xfrm>
            <a:custGeom>
              <a:rect b="b" l="l" r="r" t="t"/>
              <a:pathLst>
                <a:path extrusionOk="0" h="5205" w="7432">
                  <a:moveTo>
                    <a:pt x="2460" y="0"/>
                  </a:moveTo>
                  <a:cubicBezTo>
                    <a:pt x="1682" y="0"/>
                    <a:pt x="1127" y="384"/>
                    <a:pt x="800" y="712"/>
                  </a:cubicBezTo>
                  <a:cubicBezTo>
                    <a:pt x="230" y="1282"/>
                    <a:pt x="472" y="1869"/>
                    <a:pt x="472" y="1869"/>
                  </a:cubicBezTo>
                  <a:cubicBezTo>
                    <a:pt x="472" y="1869"/>
                    <a:pt x="1" y="4159"/>
                    <a:pt x="270" y="4428"/>
                  </a:cubicBezTo>
                  <a:cubicBezTo>
                    <a:pt x="465" y="4623"/>
                    <a:pt x="759" y="5115"/>
                    <a:pt x="834" y="5156"/>
                  </a:cubicBezTo>
                  <a:cubicBezTo>
                    <a:pt x="896" y="5189"/>
                    <a:pt x="949" y="5204"/>
                    <a:pt x="997" y="5204"/>
                  </a:cubicBezTo>
                  <a:cubicBezTo>
                    <a:pt x="1429" y="5204"/>
                    <a:pt x="1298" y="3913"/>
                    <a:pt x="1458" y="3285"/>
                  </a:cubicBezTo>
                  <a:cubicBezTo>
                    <a:pt x="1641" y="2558"/>
                    <a:pt x="1722" y="2255"/>
                    <a:pt x="1969" y="2255"/>
                  </a:cubicBezTo>
                  <a:cubicBezTo>
                    <a:pt x="1990" y="2255"/>
                    <a:pt x="2012" y="2257"/>
                    <a:pt x="2035" y="2261"/>
                  </a:cubicBezTo>
                  <a:cubicBezTo>
                    <a:pt x="2237" y="2298"/>
                    <a:pt x="3035" y="2584"/>
                    <a:pt x="4484" y="2584"/>
                  </a:cubicBezTo>
                  <a:cubicBezTo>
                    <a:pt x="4627" y="2584"/>
                    <a:pt x="4777" y="2582"/>
                    <a:pt x="4933" y="2575"/>
                  </a:cubicBezTo>
                  <a:cubicBezTo>
                    <a:pt x="5724" y="2544"/>
                    <a:pt x="6113" y="2408"/>
                    <a:pt x="6492" y="2190"/>
                  </a:cubicBezTo>
                  <a:cubicBezTo>
                    <a:pt x="6868" y="1971"/>
                    <a:pt x="7104" y="1674"/>
                    <a:pt x="7253" y="1353"/>
                  </a:cubicBezTo>
                  <a:cubicBezTo>
                    <a:pt x="7431" y="978"/>
                    <a:pt x="7428" y="561"/>
                    <a:pt x="7394" y="176"/>
                  </a:cubicBezTo>
                  <a:lnTo>
                    <a:pt x="7394" y="176"/>
                  </a:lnTo>
                  <a:cubicBezTo>
                    <a:pt x="6954" y="368"/>
                    <a:pt x="6296" y="468"/>
                    <a:pt x="5702" y="468"/>
                  </a:cubicBezTo>
                  <a:cubicBezTo>
                    <a:pt x="5516" y="468"/>
                    <a:pt x="5336" y="458"/>
                    <a:pt x="5171" y="438"/>
                  </a:cubicBezTo>
                  <a:cubicBezTo>
                    <a:pt x="4591" y="370"/>
                    <a:pt x="3824" y="248"/>
                    <a:pt x="3032" y="66"/>
                  </a:cubicBezTo>
                  <a:cubicBezTo>
                    <a:pt x="2829" y="21"/>
                    <a:pt x="2639" y="0"/>
                    <a:pt x="246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4980800" y="2420450"/>
              <a:ext cx="27750" cy="21550"/>
            </a:xfrm>
            <a:custGeom>
              <a:rect b="b" l="l" r="r" t="t"/>
              <a:pathLst>
                <a:path extrusionOk="0" h="862" w="1110">
                  <a:moveTo>
                    <a:pt x="482" y="1"/>
                  </a:moveTo>
                  <a:cubicBezTo>
                    <a:pt x="291" y="1"/>
                    <a:pt x="104" y="104"/>
                    <a:pt x="1" y="288"/>
                  </a:cubicBezTo>
                  <a:lnTo>
                    <a:pt x="956" y="861"/>
                  </a:lnTo>
                  <a:cubicBezTo>
                    <a:pt x="1110" y="589"/>
                    <a:pt x="1021" y="236"/>
                    <a:pt x="755" y="77"/>
                  </a:cubicBezTo>
                  <a:cubicBezTo>
                    <a:pt x="669" y="25"/>
                    <a:pt x="575" y="1"/>
                    <a:pt x="48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5019875" y="2566875"/>
              <a:ext cx="65300" cy="44400"/>
            </a:xfrm>
            <a:custGeom>
              <a:rect b="b" l="l" r="r" t="t"/>
              <a:pathLst>
                <a:path extrusionOk="0" h="1776" w="2612">
                  <a:moveTo>
                    <a:pt x="0" y="1"/>
                  </a:moveTo>
                  <a:cubicBezTo>
                    <a:pt x="0" y="1"/>
                    <a:pt x="76" y="438"/>
                    <a:pt x="362" y="840"/>
                  </a:cubicBezTo>
                  <a:cubicBezTo>
                    <a:pt x="714" y="1335"/>
                    <a:pt x="2595" y="1776"/>
                    <a:pt x="2595" y="1776"/>
                  </a:cubicBezTo>
                  <a:lnTo>
                    <a:pt x="2612" y="1387"/>
                  </a:lnTo>
                  <a:cubicBezTo>
                    <a:pt x="2612" y="1387"/>
                    <a:pt x="1171" y="1025"/>
                    <a:pt x="673" y="732"/>
                  </a:cubicBezTo>
                  <a:cubicBezTo>
                    <a:pt x="342" y="533"/>
                    <a:pt x="76" y="206"/>
                    <a:pt x="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5079350" y="2502800"/>
              <a:ext cx="15050" cy="15225"/>
            </a:xfrm>
            <a:custGeom>
              <a:rect b="b" l="l" r="r" t="t"/>
              <a:pathLst>
                <a:path extrusionOk="0" h="609" w="602">
                  <a:moveTo>
                    <a:pt x="305" y="1"/>
                  </a:moveTo>
                  <a:cubicBezTo>
                    <a:pt x="147" y="1"/>
                    <a:pt x="17" y="128"/>
                    <a:pt x="11" y="291"/>
                  </a:cubicBezTo>
                  <a:cubicBezTo>
                    <a:pt x="0" y="458"/>
                    <a:pt x="127" y="598"/>
                    <a:pt x="287" y="608"/>
                  </a:cubicBezTo>
                  <a:cubicBezTo>
                    <a:pt x="291" y="608"/>
                    <a:pt x="295" y="608"/>
                    <a:pt x="300" y="608"/>
                  </a:cubicBezTo>
                  <a:cubicBezTo>
                    <a:pt x="455" y="608"/>
                    <a:pt x="588" y="480"/>
                    <a:pt x="594" y="318"/>
                  </a:cubicBezTo>
                  <a:cubicBezTo>
                    <a:pt x="601" y="151"/>
                    <a:pt x="478" y="7"/>
                    <a:pt x="318" y="1"/>
                  </a:cubicBezTo>
                  <a:cubicBezTo>
                    <a:pt x="313" y="1"/>
                    <a:pt x="309" y="1"/>
                    <a:pt x="30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5069875" y="2480275"/>
              <a:ext cx="18200" cy="13150"/>
            </a:xfrm>
            <a:custGeom>
              <a:rect b="b" l="l" r="r" t="t"/>
              <a:pathLst>
                <a:path extrusionOk="0" h="526" w="728">
                  <a:moveTo>
                    <a:pt x="403" y="0"/>
                  </a:moveTo>
                  <a:cubicBezTo>
                    <a:pt x="353" y="0"/>
                    <a:pt x="302" y="11"/>
                    <a:pt x="253" y="34"/>
                  </a:cubicBezTo>
                  <a:cubicBezTo>
                    <a:pt x="76" y="124"/>
                    <a:pt x="1" y="342"/>
                    <a:pt x="86" y="526"/>
                  </a:cubicBezTo>
                  <a:lnTo>
                    <a:pt x="727" y="212"/>
                  </a:lnTo>
                  <a:cubicBezTo>
                    <a:pt x="665" y="78"/>
                    <a:pt x="537" y="0"/>
                    <a:pt x="40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5082075" y="2557600"/>
              <a:ext cx="18275" cy="12700"/>
            </a:xfrm>
            <a:custGeom>
              <a:rect b="b" l="l" r="r" t="t"/>
              <a:pathLst>
                <a:path extrusionOk="0" h="508" w="731">
                  <a:moveTo>
                    <a:pt x="75" y="0"/>
                  </a:moveTo>
                  <a:lnTo>
                    <a:pt x="75" y="0"/>
                  </a:lnTo>
                  <a:cubicBezTo>
                    <a:pt x="1" y="188"/>
                    <a:pt x="86" y="402"/>
                    <a:pt x="267" y="481"/>
                  </a:cubicBezTo>
                  <a:cubicBezTo>
                    <a:pt x="311" y="499"/>
                    <a:pt x="356" y="508"/>
                    <a:pt x="401" y="508"/>
                  </a:cubicBezTo>
                  <a:cubicBezTo>
                    <a:pt x="541" y="508"/>
                    <a:pt x="674" y="422"/>
                    <a:pt x="731" y="279"/>
                  </a:cubicBezTo>
                  <a:lnTo>
                    <a:pt x="75"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5137625" y="2477750"/>
              <a:ext cx="16825" cy="15000"/>
            </a:xfrm>
            <a:custGeom>
              <a:rect b="b" l="l" r="r" t="t"/>
              <a:pathLst>
                <a:path extrusionOk="0" h="600" w="673">
                  <a:moveTo>
                    <a:pt x="275" y="0"/>
                  </a:moveTo>
                  <a:cubicBezTo>
                    <a:pt x="172" y="0"/>
                    <a:pt x="70" y="46"/>
                    <a:pt x="0" y="135"/>
                  </a:cubicBezTo>
                  <a:lnTo>
                    <a:pt x="547" y="600"/>
                  </a:lnTo>
                  <a:cubicBezTo>
                    <a:pt x="673" y="443"/>
                    <a:pt x="649" y="211"/>
                    <a:pt x="499" y="81"/>
                  </a:cubicBezTo>
                  <a:cubicBezTo>
                    <a:pt x="433" y="27"/>
                    <a:pt x="354" y="0"/>
                    <a:pt x="27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5132175" y="2500150"/>
              <a:ext cx="15025" cy="15150"/>
            </a:xfrm>
            <a:custGeom>
              <a:rect b="b" l="l" r="r" t="t"/>
              <a:pathLst>
                <a:path extrusionOk="0" h="606" w="601">
                  <a:moveTo>
                    <a:pt x="296" y="1"/>
                  </a:moveTo>
                  <a:cubicBezTo>
                    <a:pt x="143" y="1"/>
                    <a:pt x="16" y="126"/>
                    <a:pt x="7" y="288"/>
                  </a:cubicBezTo>
                  <a:cubicBezTo>
                    <a:pt x="0" y="455"/>
                    <a:pt x="123" y="598"/>
                    <a:pt x="287" y="605"/>
                  </a:cubicBezTo>
                  <a:cubicBezTo>
                    <a:pt x="293" y="605"/>
                    <a:pt x="299" y="606"/>
                    <a:pt x="305" y="606"/>
                  </a:cubicBezTo>
                  <a:cubicBezTo>
                    <a:pt x="457" y="606"/>
                    <a:pt x="584" y="479"/>
                    <a:pt x="590" y="318"/>
                  </a:cubicBezTo>
                  <a:cubicBezTo>
                    <a:pt x="601" y="151"/>
                    <a:pt x="475" y="8"/>
                    <a:pt x="314" y="1"/>
                  </a:cubicBezTo>
                  <a:cubicBezTo>
                    <a:pt x="308" y="1"/>
                    <a:pt x="302" y="1"/>
                    <a:pt x="29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5108800" y="2500075"/>
              <a:ext cx="26725" cy="43875"/>
            </a:xfrm>
            <a:custGeom>
              <a:rect b="b" l="l" r="r" t="t"/>
              <a:pathLst>
                <a:path extrusionOk="0" h="1755" w="1069">
                  <a:moveTo>
                    <a:pt x="242" y="0"/>
                  </a:moveTo>
                  <a:lnTo>
                    <a:pt x="0" y="1755"/>
                  </a:lnTo>
                  <a:lnTo>
                    <a:pt x="1068" y="1690"/>
                  </a:lnTo>
                  <a:lnTo>
                    <a:pt x="242"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4531400" y="2785825"/>
              <a:ext cx="1194050" cy="689200"/>
            </a:xfrm>
            <a:custGeom>
              <a:rect b="b" l="l" r="r" t="t"/>
              <a:pathLst>
                <a:path extrusionOk="0" h="27568" w="47762">
                  <a:moveTo>
                    <a:pt x="31158" y="1"/>
                  </a:moveTo>
                  <a:lnTo>
                    <a:pt x="0" y="17984"/>
                  </a:lnTo>
                  <a:lnTo>
                    <a:pt x="16604" y="27568"/>
                  </a:lnTo>
                  <a:lnTo>
                    <a:pt x="47761" y="9588"/>
                  </a:lnTo>
                  <a:lnTo>
                    <a:pt x="3115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4531400" y="3235400"/>
              <a:ext cx="415125" cy="718900"/>
            </a:xfrm>
            <a:custGeom>
              <a:rect b="b" l="l" r="r" t="t"/>
              <a:pathLst>
                <a:path extrusionOk="0" h="28756" w="16605">
                  <a:moveTo>
                    <a:pt x="0" y="1"/>
                  </a:moveTo>
                  <a:lnTo>
                    <a:pt x="0" y="19168"/>
                  </a:lnTo>
                  <a:lnTo>
                    <a:pt x="874" y="19673"/>
                  </a:lnTo>
                  <a:lnTo>
                    <a:pt x="874" y="6557"/>
                  </a:lnTo>
                  <a:lnTo>
                    <a:pt x="15731" y="15134"/>
                  </a:lnTo>
                  <a:lnTo>
                    <a:pt x="15731" y="28250"/>
                  </a:lnTo>
                  <a:lnTo>
                    <a:pt x="16604" y="28755"/>
                  </a:lnTo>
                  <a:lnTo>
                    <a:pt x="16604" y="9585"/>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4553250" y="3399325"/>
              <a:ext cx="21850" cy="327900"/>
            </a:xfrm>
            <a:custGeom>
              <a:rect b="b" l="l" r="r" t="t"/>
              <a:pathLst>
                <a:path extrusionOk="0" h="13116" w="874">
                  <a:moveTo>
                    <a:pt x="0" y="0"/>
                  </a:moveTo>
                  <a:lnTo>
                    <a:pt x="0" y="13116"/>
                  </a:lnTo>
                  <a:lnTo>
                    <a:pt x="873" y="12611"/>
                  </a:lnTo>
                  <a:lnTo>
                    <a:pt x="873" y="505"/>
                  </a:lnTo>
                  <a:lnTo>
                    <a:pt x="0"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4946500" y="3025500"/>
              <a:ext cx="778950" cy="928800"/>
            </a:xfrm>
            <a:custGeom>
              <a:rect b="b" l="l" r="r" t="t"/>
              <a:pathLst>
                <a:path extrusionOk="0" h="37152" w="31158">
                  <a:moveTo>
                    <a:pt x="31157" y="1"/>
                  </a:moveTo>
                  <a:lnTo>
                    <a:pt x="0" y="17981"/>
                  </a:lnTo>
                  <a:lnTo>
                    <a:pt x="0" y="37151"/>
                  </a:lnTo>
                  <a:lnTo>
                    <a:pt x="874" y="36646"/>
                  </a:lnTo>
                  <a:lnTo>
                    <a:pt x="874" y="23530"/>
                  </a:lnTo>
                  <a:lnTo>
                    <a:pt x="30284" y="6557"/>
                  </a:lnTo>
                  <a:lnTo>
                    <a:pt x="30284" y="19673"/>
                  </a:lnTo>
                  <a:lnTo>
                    <a:pt x="31157" y="19168"/>
                  </a:lnTo>
                  <a:lnTo>
                    <a:pt x="31157"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5681750" y="3189425"/>
              <a:ext cx="21875" cy="327900"/>
            </a:xfrm>
            <a:custGeom>
              <a:rect b="b" l="l" r="r" t="t"/>
              <a:pathLst>
                <a:path extrusionOk="0" h="13116" w="875">
                  <a:moveTo>
                    <a:pt x="874" y="0"/>
                  </a:moveTo>
                  <a:lnTo>
                    <a:pt x="0" y="505"/>
                  </a:lnTo>
                  <a:lnTo>
                    <a:pt x="0" y="12611"/>
                  </a:lnTo>
                  <a:lnTo>
                    <a:pt x="874" y="13116"/>
                  </a:lnTo>
                  <a:lnTo>
                    <a:pt x="874"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4644175" y="3115625"/>
              <a:ext cx="301675" cy="173450"/>
            </a:xfrm>
            <a:custGeom>
              <a:rect b="b" l="l" r="r" t="t"/>
              <a:pathLst>
                <a:path extrusionOk="0" h="6938" w="12067">
                  <a:moveTo>
                    <a:pt x="6908" y="1"/>
                  </a:moveTo>
                  <a:cubicBezTo>
                    <a:pt x="6840" y="1"/>
                    <a:pt x="6773" y="15"/>
                    <a:pt x="6722" y="44"/>
                  </a:cubicBezTo>
                  <a:lnTo>
                    <a:pt x="103" y="3867"/>
                  </a:lnTo>
                  <a:cubicBezTo>
                    <a:pt x="1" y="3924"/>
                    <a:pt x="1" y="4020"/>
                    <a:pt x="103" y="4082"/>
                  </a:cubicBezTo>
                  <a:lnTo>
                    <a:pt x="4974" y="6894"/>
                  </a:lnTo>
                  <a:cubicBezTo>
                    <a:pt x="5025" y="6923"/>
                    <a:pt x="5092" y="6937"/>
                    <a:pt x="5160" y="6937"/>
                  </a:cubicBezTo>
                  <a:cubicBezTo>
                    <a:pt x="5227" y="6937"/>
                    <a:pt x="5294" y="6923"/>
                    <a:pt x="5346" y="6894"/>
                  </a:cubicBezTo>
                  <a:lnTo>
                    <a:pt x="11964" y="3072"/>
                  </a:lnTo>
                  <a:cubicBezTo>
                    <a:pt x="12066" y="3014"/>
                    <a:pt x="12066" y="2918"/>
                    <a:pt x="11964" y="2856"/>
                  </a:cubicBezTo>
                  <a:lnTo>
                    <a:pt x="7094" y="44"/>
                  </a:lnTo>
                  <a:cubicBezTo>
                    <a:pt x="7042" y="15"/>
                    <a:pt x="6975" y="1"/>
                    <a:pt x="6908"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4652900" y="3115625"/>
              <a:ext cx="284250" cy="161000"/>
            </a:xfrm>
            <a:custGeom>
              <a:rect b="b" l="l" r="r" t="t"/>
              <a:pathLst>
                <a:path extrusionOk="0" h="6440" w="11370">
                  <a:moveTo>
                    <a:pt x="6559" y="1"/>
                  </a:moveTo>
                  <a:cubicBezTo>
                    <a:pt x="6491" y="1"/>
                    <a:pt x="6424" y="15"/>
                    <a:pt x="6373" y="44"/>
                  </a:cubicBezTo>
                  <a:lnTo>
                    <a:pt x="0" y="3724"/>
                  </a:lnTo>
                  <a:lnTo>
                    <a:pt x="4625" y="6396"/>
                  </a:lnTo>
                  <a:cubicBezTo>
                    <a:pt x="4676" y="6425"/>
                    <a:pt x="4743" y="6439"/>
                    <a:pt x="4811" y="6439"/>
                  </a:cubicBezTo>
                  <a:cubicBezTo>
                    <a:pt x="4878" y="6439"/>
                    <a:pt x="4945" y="6425"/>
                    <a:pt x="4997" y="6396"/>
                  </a:cubicBezTo>
                  <a:lnTo>
                    <a:pt x="11369" y="2716"/>
                  </a:lnTo>
                  <a:lnTo>
                    <a:pt x="6745" y="44"/>
                  </a:lnTo>
                  <a:cubicBezTo>
                    <a:pt x="6693" y="15"/>
                    <a:pt x="6626" y="1"/>
                    <a:pt x="655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4644175" y="3098825"/>
              <a:ext cx="301675" cy="173425"/>
            </a:xfrm>
            <a:custGeom>
              <a:rect b="b" l="l" r="r" t="t"/>
              <a:pathLst>
                <a:path extrusionOk="0" h="6937" w="12067">
                  <a:moveTo>
                    <a:pt x="6908" y="0"/>
                  </a:moveTo>
                  <a:cubicBezTo>
                    <a:pt x="6840" y="0"/>
                    <a:pt x="6773" y="15"/>
                    <a:pt x="6722" y="44"/>
                  </a:cubicBezTo>
                  <a:lnTo>
                    <a:pt x="103" y="3867"/>
                  </a:lnTo>
                  <a:cubicBezTo>
                    <a:pt x="1" y="3925"/>
                    <a:pt x="1" y="4020"/>
                    <a:pt x="103" y="4081"/>
                  </a:cubicBezTo>
                  <a:lnTo>
                    <a:pt x="4974" y="6894"/>
                  </a:lnTo>
                  <a:cubicBezTo>
                    <a:pt x="5025" y="6923"/>
                    <a:pt x="5092" y="6937"/>
                    <a:pt x="5160" y="6937"/>
                  </a:cubicBezTo>
                  <a:cubicBezTo>
                    <a:pt x="5227" y="6937"/>
                    <a:pt x="5294" y="6923"/>
                    <a:pt x="5346" y="6894"/>
                  </a:cubicBezTo>
                  <a:lnTo>
                    <a:pt x="11964" y="3071"/>
                  </a:lnTo>
                  <a:cubicBezTo>
                    <a:pt x="12066" y="3013"/>
                    <a:pt x="12066" y="2917"/>
                    <a:pt x="11964" y="2856"/>
                  </a:cubicBezTo>
                  <a:lnTo>
                    <a:pt x="7094" y="44"/>
                  </a:lnTo>
                  <a:cubicBezTo>
                    <a:pt x="7042" y="15"/>
                    <a:pt x="6975" y="0"/>
                    <a:pt x="690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5079175" y="2837825"/>
              <a:ext cx="349525" cy="211325"/>
            </a:xfrm>
            <a:custGeom>
              <a:rect b="b" l="l" r="r" t="t"/>
              <a:pathLst>
                <a:path extrusionOk="0" h="8453" w="13981">
                  <a:moveTo>
                    <a:pt x="11361" y="0"/>
                  </a:moveTo>
                  <a:cubicBezTo>
                    <a:pt x="11294" y="0"/>
                    <a:pt x="11226" y="16"/>
                    <a:pt x="11175" y="47"/>
                  </a:cubicBezTo>
                  <a:lnTo>
                    <a:pt x="185" y="6388"/>
                  </a:lnTo>
                  <a:cubicBezTo>
                    <a:pt x="82" y="6450"/>
                    <a:pt x="1" y="6593"/>
                    <a:pt x="1" y="6713"/>
                  </a:cubicBezTo>
                  <a:lnTo>
                    <a:pt x="1" y="6788"/>
                  </a:lnTo>
                  <a:cubicBezTo>
                    <a:pt x="1" y="6903"/>
                    <a:pt x="82" y="7050"/>
                    <a:pt x="185" y="7108"/>
                  </a:cubicBezTo>
                  <a:lnTo>
                    <a:pt x="2434" y="8409"/>
                  </a:lnTo>
                  <a:cubicBezTo>
                    <a:pt x="2485" y="8438"/>
                    <a:pt x="2553" y="8453"/>
                    <a:pt x="2620" y="8453"/>
                  </a:cubicBezTo>
                  <a:cubicBezTo>
                    <a:pt x="2687" y="8453"/>
                    <a:pt x="2755" y="8438"/>
                    <a:pt x="2806" y="8409"/>
                  </a:cubicBezTo>
                  <a:lnTo>
                    <a:pt x="13796" y="2064"/>
                  </a:lnTo>
                  <a:cubicBezTo>
                    <a:pt x="13899" y="2006"/>
                    <a:pt x="13980" y="1859"/>
                    <a:pt x="13980" y="1743"/>
                  </a:cubicBezTo>
                  <a:lnTo>
                    <a:pt x="13980" y="1668"/>
                  </a:lnTo>
                  <a:cubicBezTo>
                    <a:pt x="13980" y="1549"/>
                    <a:pt x="13899" y="1405"/>
                    <a:pt x="13796" y="1344"/>
                  </a:cubicBezTo>
                  <a:lnTo>
                    <a:pt x="11547" y="47"/>
                  </a:lnTo>
                  <a:cubicBezTo>
                    <a:pt x="11496" y="16"/>
                    <a:pt x="11428" y="0"/>
                    <a:pt x="1136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5081225" y="2837825"/>
              <a:ext cx="345425" cy="198700"/>
            </a:xfrm>
            <a:custGeom>
              <a:rect b="b" l="l" r="r" t="t"/>
              <a:pathLst>
                <a:path extrusionOk="0" h="7948" w="13817">
                  <a:moveTo>
                    <a:pt x="11279" y="0"/>
                  </a:moveTo>
                  <a:cubicBezTo>
                    <a:pt x="11212" y="0"/>
                    <a:pt x="11144" y="16"/>
                    <a:pt x="11093" y="47"/>
                  </a:cubicBezTo>
                  <a:lnTo>
                    <a:pt x="103" y="6388"/>
                  </a:lnTo>
                  <a:cubicBezTo>
                    <a:pt x="0" y="6450"/>
                    <a:pt x="0" y="6545"/>
                    <a:pt x="103" y="6604"/>
                  </a:cubicBezTo>
                  <a:lnTo>
                    <a:pt x="2352" y="7903"/>
                  </a:lnTo>
                  <a:cubicBezTo>
                    <a:pt x="2403" y="7933"/>
                    <a:pt x="2471" y="7947"/>
                    <a:pt x="2538" y="7947"/>
                  </a:cubicBezTo>
                  <a:cubicBezTo>
                    <a:pt x="2605" y="7947"/>
                    <a:pt x="2673" y="7933"/>
                    <a:pt x="2724" y="7903"/>
                  </a:cubicBezTo>
                  <a:lnTo>
                    <a:pt x="13714" y="1559"/>
                  </a:lnTo>
                  <a:cubicBezTo>
                    <a:pt x="13817" y="1500"/>
                    <a:pt x="13817" y="1405"/>
                    <a:pt x="13714" y="1344"/>
                  </a:cubicBezTo>
                  <a:lnTo>
                    <a:pt x="11465" y="47"/>
                  </a:lnTo>
                  <a:cubicBezTo>
                    <a:pt x="11414" y="16"/>
                    <a:pt x="11346" y="0"/>
                    <a:pt x="11279"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5166550" y="2785650"/>
              <a:ext cx="191925" cy="121250"/>
            </a:xfrm>
            <a:custGeom>
              <a:rect b="b" l="l" r="r" t="t"/>
              <a:pathLst>
                <a:path extrusionOk="0" h="4850" w="7677">
                  <a:moveTo>
                    <a:pt x="779" y="1"/>
                  </a:moveTo>
                  <a:lnTo>
                    <a:pt x="1" y="2240"/>
                  </a:lnTo>
                  <a:cubicBezTo>
                    <a:pt x="1165" y="2577"/>
                    <a:pt x="2328" y="2878"/>
                    <a:pt x="2864" y="3021"/>
                  </a:cubicBezTo>
                  <a:cubicBezTo>
                    <a:pt x="3318" y="3195"/>
                    <a:pt x="3301" y="3329"/>
                    <a:pt x="3673" y="3540"/>
                  </a:cubicBezTo>
                  <a:cubicBezTo>
                    <a:pt x="4162" y="3817"/>
                    <a:pt x="4527" y="3857"/>
                    <a:pt x="4697" y="3857"/>
                  </a:cubicBezTo>
                  <a:cubicBezTo>
                    <a:pt x="4766" y="3857"/>
                    <a:pt x="4802" y="3850"/>
                    <a:pt x="4802" y="3850"/>
                  </a:cubicBezTo>
                  <a:cubicBezTo>
                    <a:pt x="4802" y="3850"/>
                    <a:pt x="5141" y="4171"/>
                    <a:pt x="5451" y="4386"/>
                  </a:cubicBezTo>
                  <a:cubicBezTo>
                    <a:pt x="5822" y="4642"/>
                    <a:pt x="6194" y="4850"/>
                    <a:pt x="6615" y="4850"/>
                  </a:cubicBezTo>
                  <a:cubicBezTo>
                    <a:pt x="6746" y="4850"/>
                    <a:pt x="6880" y="4830"/>
                    <a:pt x="7021" y="4786"/>
                  </a:cubicBezTo>
                  <a:cubicBezTo>
                    <a:pt x="7677" y="4581"/>
                    <a:pt x="7216" y="3932"/>
                    <a:pt x="7021" y="3612"/>
                  </a:cubicBezTo>
                  <a:cubicBezTo>
                    <a:pt x="6830" y="3294"/>
                    <a:pt x="5776" y="2359"/>
                    <a:pt x="5567" y="2168"/>
                  </a:cubicBezTo>
                  <a:cubicBezTo>
                    <a:pt x="5359" y="1977"/>
                    <a:pt x="4465" y="1844"/>
                    <a:pt x="3679" y="1598"/>
                  </a:cubicBezTo>
                  <a:cubicBezTo>
                    <a:pt x="2963" y="1267"/>
                    <a:pt x="2021" y="741"/>
                    <a:pt x="779"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5188050" y="3165875"/>
              <a:ext cx="110100" cy="80200"/>
            </a:xfrm>
            <a:custGeom>
              <a:rect b="b" l="l" r="r" t="t"/>
              <a:pathLst>
                <a:path extrusionOk="0" h="3208" w="4404">
                  <a:moveTo>
                    <a:pt x="622" y="0"/>
                  </a:moveTo>
                  <a:cubicBezTo>
                    <a:pt x="1" y="515"/>
                    <a:pt x="373" y="2136"/>
                    <a:pt x="1011" y="2788"/>
                  </a:cubicBezTo>
                  <a:cubicBezTo>
                    <a:pt x="1017" y="2795"/>
                    <a:pt x="1021" y="2802"/>
                    <a:pt x="1028" y="2806"/>
                  </a:cubicBezTo>
                  <a:cubicBezTo>
                    <a:pt x="1035" y="2812"/>
                    <a:pt x="1042" y="2823"/>
                    <a:pt x="1048" y="2829"/>
                  </a:cubicBezTo>
                  <a:cubicBezTo>
                    <a:pt x="1069" y="2847"/>
                    <a:pt x="1086" y="2864"/>
                    <a:pt x="1107" y="2881"/>
                  </a:cubicBezTo>
                  <a:cubicBezTo>
                    <a:pt x="1113" y="2884"/>
                    <a:pt x="1116" y="2887"/>
                    <a:pt x="1124" y="2891"/>
                  </a:cubicBezTo>
                  <a:cubicBezTo>
                    <a:pt x="1137" y="2905"/>
                    <a:pt x="1154" y="2915"/>
                    <a:pt x="1171" y="2928"/>
                  </a:cubicBezTo>
                  <a:cubicBezTo>
                    <a:pt x="1198" y="2946"/>
                    <a:pt x="1226" y="2966"/>
                    <a:pt x="1253" y="2979"/>
                  </a:cubicBezTo>
                  <a:cubicBezTo>
                    <a:pt x="1516" y="3131"/>
                    <a:pt x="1860" y="3207"/>
                    <a:pt x="2203" y="3207"/>
                  </a:cubicBezTo>
                  <a:cubicBezTo>
                    <a:pt x="2547" y="3207"/>
                    <a:pt x="2890" y="3131"/>
                    <a:pt x="3151" y="2979"/>
                  </a:cubicBezTo>
                  <a:cubicBezTo>
                    <a:pt x="3178" y="2966"/>
                    <a:pt x="3205" y="2946"/>
                    <a:pt x="3233" y="2928"/>
                  </a:cubicBezTo>
                  <a:cubicBezTo>
                    <a:pt x="3249" y="2915"/>
                    <a:pt x="3263" y="2905"/>
                    <a:pt x="3277" y="2894"/>
                  </a:cubicBezTo>
                  <a:cubicBezTo>
                    <a:pt x="3284" y="2887"/>
                    <a:pt x="3290" y="2884"/>
                    <a:pt x="3298" y="2877"/>
                  </a:cubicBezTo>
                  <a:cubicBezTo>
                    <a:pt x="3318" y="2864"/>
                    <a:pt x="3335" y="2847"/>
                    <a:pt x="3352" y="2829"/>
                  </a:cubicBezTo>
                  <a:cubicBezTo>
                    <a:pt x="3362" y="2823"/>
                    <a:pt x="3369" y="2812"/>
                    <a:pt x="3380" y="2806"/>
                  </a:cubicBezTo>
                  <a:cubicBezTo>
                    <a:pt x="3383" y="2799"/>
                    <a:pt x="3389" y="2795"/>
                    <a:pt x="3393" y="2788"/>
                  </a:cubicBezTo>
                  <a:cubicBezTo>
                    <a:pt x="4032" y="2140"/>
                    <a:pt x="4404" y="515"/>
                    <a:pt x="3782"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5192400" y="3152850"/>
              <a:ext cx="101400" cy="53350"/>
            </a:xfrm>
            <a:custGeom>
              <a:rect b="b" l="l" r="r" t="t"/>
              <a:pathLst>
                <a:path extrusionOk="0" h="2134" w="4056">
                  <a:moveTo>
                    <a:pt x="2028" y="0"/>
                  </a:moveTo>
                  <a:cubicBezTo>
                    <a:pt x="1555" y="0"/>
                    <a:pt x="1083" y="105"/>
                    <a:pt x="720" y="313"/>
                  </a:cubicBezTo>
                  <a:cubicBezTo>
                    <a:pt x="0" y="729"/>
                    <a:pt x="0" y="1405"/>
                    <a:pt x="720" y="1821"/>
                  </a:cubicBezTo>
                  <a:cubicBezTo>
                    <a:pt x="1083" y="2030"/>
                    <a:pt x="1555" y="2134"/>
                    <a:pt x="2028" y="2134"/>
                  </a:cubicBezTo>
                  <a:cubicBezTo>
                    <a:pt x="2501" y="2134"/>
                    <a:pt x="2973" y="2030"/>
                    <a:pt x="3335" y="1821"/>
                  </a:cubicBezTo>
                  <a:cubicBezTo>
                    <a:pt x="4055" y="1405"/>
                    <a:pt x="4055" y="729"/>
                    <a:pt x="3335" y="313"/>
                  </a:cubicBezTo>
                  <a:cubicBezTo>
                    <a:pt x="2973" y="105"/>
                    <a:pt x="2501" y="0"/>
                    <a:pt x="2028"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5212275" y="3163350"/>
              <a:ext cx="61625" cy="32450"/>
            </a:xfrm>
            <a:custGeom>
              <a:rect b="b" l="l" r="r" t="t"/>
              <a:pathLst>
                <a:path extrusionOk="0" h="1298" w="2465">
                  <a:moveTo>
                    <a:pt x="1233" y="0"/>
                  </a:moveTo>
                  <a:cubicBezTo>
                    <a:pt x="945" y="0"/>
                    <a:pt x="658" y="63"/>
                    <a:pt x="437" y="190"/>
                  </a:cubicBezTo>
                  <a:cubicBezTo>
                    <a:pt x="1" y="443"/>
                    <a:pt x="1" y="852"/>
                    <a:pt x="437" y="1108"/>
                  </a:cubicBezTo>
                  <a:cubicBezTo>
                    <a:pt x="658" y="1234"/>
                    <a:pt x="945" y="1297"/>
                    <a:pt x="1233" y="1297"/>
                  </a:cubicBezTo>
                  <a:cubicBezTo>
                    <a:pt x="1521" y="1297"/>
                    <a:pt x="1808" y="1234"/>
                    <a:pt x="2028" y="1108"/>
                  </a:cubicBezTo>
                  <a:cubicBezTo>
                    <a:pt x="2465" y="852"/>
                    <a:pt x="2465" y="443"/>
                    <a:pt x="2028" y="190"/>
                  </a:cubicBezTo>
                  <a:cubicBezTo>
                    <a:pt x="1808" y="63"/>
                    <a:pt x="1521" y="0"/>
                    <a:pt x="1233"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5216650" y="3174175"/>
              <a:ext cx="52925" cy="21625"/>
            </a:xfrm>
            <a:custGeom>
              <a:rect b="b" l="l" r="r" t="t"/>
              <a:pathLst>
                <a:path extrusionOk="0" h="865" w="2117">
                  <a:moveTo>
                    <a:pt x="1058" y="1"/>
                  </a:moveTo>
                  <a:cubicBezTo>
                    <a:pt x="770" y="1"/>
                    <a:pt x="483" y="64"/>
                    <a:pt x="262" y="190"/>
                  </a:cubicBezTo>
                  <a:cubicBezTo>
                    <a:pt x="140" y="262"/>
                    <a:pt x="54" y="344"/>
                    <a:pt x="0" y="432"/>
                  </a:cubicBezTo>
                  <a:cubicBezTo>
                    <a:pt x="54" y="522"/>
                    <a:pt x="140" y="604"/>
                    <a:pt x="262" y="675"/>
                  </a:cubicBezTo>
                  <a:cubicBezTo>
                    <a:pt x="483" y="801"/>
                    <a:pt x="770" y="864"/>
                    <a:pt x="1058" y="864"/>
                  </a:cubicBezTo>
                  <a:cubicBezTo>
                    <a:pt x="1346" y="864"/>
                    <a:pt x="1633" y="801"/>
                    <a:pt x="1853" y="675"/>
                  </a:cubicBezTo>
                  <a:cubicBezTo>
                    <a:pt x="1976" y="604"/>
                    <a:pt x="2061" y="522"/>
                    <a:pt x="2116" y="432"/>
                  </a:cubicBezTo>
                  <a:cubicBezTo>
                    <a:pt x="2061" y="344"/>
                    <a:pt x="1976" y="262"/>
                    <a:pt x="1853" y="190"/>
                  </a:cubicBezTo>
                  <a:cubicBezTo>
                    <a:pt x="1633" y="64"/>
                    <a:pt x="1346" y="1"/>
                    <a:pt x="1058"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5203425" y="3108175"/>
              <a:ext cx="83975" cy="80500"/>
            </a:xfrm>
            <a:custGeom>
              <a:rect b="b" l="l" r="r" t="t"/>
              <a:pathLst>
                <a:path extrusionOk="0" h="3220" w="3359">
                  <a:moveTo>
                    <a:pt x="1047" y="0"/>
                  </a:moveTo>
                  <a:cubicBezTo>
                    <a:pt x="1037" y="0"/>
                    <a:pt x="1029" y="3"/>
                    <a:pt x="1021" y="8"/>
                  </a:cubicBezTo>
                  <a:cubicBezTo>
                    <a:pt x="901" y="83"/>
                    <a:pt x="799" y="462"/>
                    <a:pt x="775" y="881"/>
                  </a:cubicBezTo>
                  <a:cubicBezTo>
                    <a:pt x="750" y="1298"/>
                    <a:pt x="832" y="1683"/>
                    <a:pt x="832" y="1683"/>
                  </a:cubicBezTo>
                  <a:cubicBezTo>
                    <a:pt x="832" y="1683"/>
                    <a:pt x="337" y="1127"/>
                    <a:pt x="165" y="1127"/>
                  </a:cubicBezTo>
                  <a:cubicBezTo>
                    <a:pt x="154" y="1127"/>
                    <a:pt x="144" y="1130"/>
                    <a:pt x="136" y="1134"/>
                  </a:cubicBezTo>
                  <a:cubicBezTo>
                    <a:pt x="0" y="1209"/>
                    <a:pt x="48" y="1840"/>
                    <a:pt x="314" y="2308"/>
                  </a:cubicBezTo>
                  <a:cubicBezTo>
                    <a:pt x="580" y="2779"/>
                    <a:pt x="891" y="3072"/>
                    <a:pt x="891" y="3072"/>
                  </a:cubicBezTo>
                  <a:cubicBezTo>
                    <a:pt x="1183" y="3183"/>
                    <a:pt x="1435" y="3219"/>
                    <a:pt x="1641" y="3219"/>
                  </a:cubicBezTo>
                  <a:cubicBezTo>
                    <a:pt x="2054" y="3219"/>
                    <a:pt x="2283" y="3072"/>
                    <a:pt x="2283" y="3072"/>
                  </a:cubicBezTo>
                  <a:cubicBezTo>
                    <a:pt x="2283" y="3072"/>
                    <a:pt x="2659" y="2741"/>
                    <a:pt x="2987" y="2148"/>
                  </a:cubicBezTo>
                  <a:cubicBezTo>
                    <a:pt x="3359" y="1475"/>
                    <a:pt x="3338" y="1117"/>
                    <a:pt x="3269" y="1073"/>
                  </a:cubicBezTo>
                  <a:cubicBezTo>
                    <a:pt x="3253" y="1062"/>
                    <a:pt x="3234" y="1056"/>
                    <a:pt x="3213" y="1056"/>
                  </a:cubicBezTo>
                  <a:cubicBezTo>
                    <a:pt x="3144" y="1056"/>
                    <a:pt x="3041" y="1117"/>
                    <a:pt x="2860" y="1291"/>
                  </a:cubicBezTo>
                  <a:cubicBezTo>
                    <a:pt x="2639" y="1503"/>
                    <a:pt x="2444" y="1718"/>
                    <a:pt x="2444" y="1718"/>
                  </a:cubicBezTo>
                  <a:cubicBezTo>
                    <a:pt x="2444" y="1718"/>
                    <a:pt x="2488" y="1332"/>
                    <a:pt x="2467" y="960"/>
                  </a:cubicBezTo>
                  <a:cubicBezTo>
                    <a:pt x="2437" y="434"/>
                    <a:pt x="2372" y="246"/>
                    <a:pt x="2276" y="209"/>
                  </a:cubicBezTo>
                  <a:cubicBezTo>
                    <a:pt x="2263" y="203"/>
                    <a:pt x="2248" y="200"/>
                    <a:pt x="2233" y="200"/>
                  </a:cubicBezTo>
                  <a:cubicBezTo>
                    <a:pt x="2142" y="200"/>
                    <a:pt x="2031" y="316"/>
                    <a:pt x="1911" y="656"/>
                  </a:cubicBezTo>
                  <a:cubicBezTo>
                    <a:pt x="1785" y="1018"/>
                    <a:pt x="1706" y="1536"/>
                    <a:pt x="1706" y="1536"/>
                  </a:cubicBezTo>
                  <a:cubicBezTo>
                    <a:pt x="1706" y="1536"/>
                    <a:pt x="1638" y="1223"/>
                    <a:pt x="1522" y="840"/>
                  </a:cubicBezTo>
                  <a:cubicBezTo>
                    <a:pt x="1414" y="484"/>
                    <a:pt x="1175" y="0"/>
                    <a:pt x="1047"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4806825" y="3201375"/>
              <a:ext cx="357875" cy="206575"/>
            </a:xfrm>
            <a:custGeom>
              <a:rect b="b" l="l" r="r" t="t"/>
              <a:pathLst>
                <a:path extrusionOk="0" h="8263" w="14315">
                  <a:moveTo>
                    <a:pt x="6784" y="0"/>
                  </a:moveTo>
                  <a:cubicBezTo>
                    <a:pt x="6722" y="0"/>
                    <a:pt x="6661" y="14"/>
                    <a:pt x="6615" y="41"/>
                  </a:cubicBezTo>
                  <a:lnTo>
                    <a:pt x="0" y="3860"/>
                  </a:lnTo>
                  <a:lnTo>
                    <a:pt x="7632" y="8263"/>
                  </a:lnTo>
                  <a:lnTo>
                    <a:pt x="14246" y="4447"/>
                  </a:lnTo>
                  <a:cubicBezTo>
                    <a:pt x="14291" y="4420"/>
                    <a:pt x="14314" y="4382"/>
                    <a:pt x="14314" y="4348"/>
                  </a:cubicBezTo>
                  <a:lnTo>
                    <a:pt x="14314" y="4194"/>
                  </a:lnTo>
                  <a:lnTo>
                    <a:pt x="6956" y="41"/>
                  </a:lnTo>
                  <a:cubicBezTo>
                    <a:pt x="6908" y="14"/>
                    <a:pt x="6846" y="0"/>
                    <a:pt x="678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5000175" y="3306300"/>
              <a:ext cx="164525" cy="100200"/>
            </a:xfrm>
            <a:custGeom>
              <a:rect b="b" l="l" r="r" t="t"/>
              <a:pathLst>
                <a:path extrusionOk="0" h="4008" w="6581">
                  <a:moveTo>
                    <a:pt x="6580" y="1"/>
                  </a:moveTo>
                  <a:cubicBezTo>
                    <a:pt x="6580" y="38"/>
                    <a:pt x="6557" y="73"/>
                    <a:pt x="6512" y="100"/>
                  </a:cubicBezTo>
                  <a:lnTo>
                    <a:pt x="0" y="3858"/>
                  </a:lnTo>
                  <a:lnTo>
                    <a:pt x="0" y="4008"/>
                  </a:lnTo>
                  <a:lnTo>
                    <a:pt x="6512" y="250"/>
                  </a:lnTo>
                  <a:cubicBezTo>
                    <a:pt x="6557" y="223"/>
                    <a:pt x="6580" y="185"/>
                    <a:pt x="6580" y="151"/>
                  </a:cubicBezTo>
                  <a:lnTo>
                    <a:pt x="6580" y="127"/>
                  </a:lnTo>
                  <a:lnTo>
                    <a:pt x="6580" y="123"/>
                  </a:lnTo>
                  <a:lnTo>
                    <a:pt x="6580" y="120"/>
                  </a:lnTo>
                  <a:lnTo>
                    <a:pt x="6580" y="117"/>
                  </a:lnTo>
                  <a:lnTo>
                    <a:pt x="6580" y="114"/>
                  </a:lnTo>
                  <a:lnTo>
                    <a:pt x="6580" y="110"/>
                  </a:lnTo>
                  <a:lnTo>
                    <a:pt x="6580" y="106"/>
                  </a:lnTo>
                  <a:lnTo>
                    <a:pt x="6580" y="103"/>
                  </a:lnTo>
                  <a:lnTo>
                    <a:pt x="6580" y="100"/>
                  </a:lnTo>
                  <a:lnTo>
                    <a:pt x="6580" y="1"/>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4806825" y="3197600"/>
              <a:ext cx="358475" cy="206700"/>
            </a:xfrm>
            <a:custGeom>
              <a:rect b="b" l="l" r="r" t="t"/>
              <a:pathLst>
                <a:path extrusionOk="0" h="8268" w="14339">
                  <a:moveTo>
                    <a:pt x="6784" y="1"/>
                  </a:moveTo>
                  <a:cubicBezTo>
                    <a:pt x="6722" y="1"/>
                    <a:pt x="6661" y="14"/>
                    <a:pt x="6615" y="42"/>
                  </a:cubicBezTo>
                  <a:lnTo>
                    <a:pt x="0" y="3860"/>
                  </a:lnTo>
                  <a:lnTo>
                    <a:pt x="7632" y="8267"/>
                  </a:lnTo>
                  <a:lnTo>
                    <a:pt x="14246" y="4448"/>
                  </a:lnTo>
                  <a:cubicBezTo>
                    <a:pt x="14338" y="4393"/>
                    <a:pt x="14338" y="4304"/>
                    <a:pt x="14246" y="4250"/>
                  </a:cubicBezTo>
                  <a:lnTo>
                    <a:pt x="6956" y="42"/>
                  </a:lnTo>
                  <a:cubicBezTo>
                    <a:pt x="6908" y="14"/>
                    <a:pt x="6846" y="1"/>
                    <a:pt x="6784"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5000175" y="3302050"/>
              <a:ext cx="164525" cy="100700"/>
            </a:xfrm>
            <a:custGeom>
              <a:rect b="b" l="l" r="r" t="t"/>
              <a:pathLst>
                <a:path extrusionOk="0" h="4028" w="6581">
                  <a:moveTo>
                    <a:pt x="0" y="3096"/>
                  </a:moveTo>
                  <a:lnTo>
                    <a:pt x="0" y="3291"/>
                  </a:lnTo>
                  <a:cubicBezTo>
                    <a:pt x="27" y="3300"/>
                    <a:pt x="54" y="3304"/>
                    <a:pt x="86" y="3304"/>
                  </a:cubicBezTo>
                  <a:cubicBezTo>
                    <a:pt x="140" y="3304"/>
                    <a:pt x="205" y="3287"/>
                    <a:pt x="270" y="3250"/>
                  </a:cubicBezTo>
                  <a:lnTo>
                    <a:pt x="294" y="3263"/>
                  </a:lnTo>
                  <a:lnTo>
                    <a:pt x="0" y="3096"/>
                  </a:lnTo>
                  <a:close/>
                  <a:moveTo>
                    <a:pt x="6386" y="0"/>
                  </a:moveTo>
                  <a:lnTo>
                    <a:pt x="6386" y="123"/>
                  </a:lnTo>
                  <a:lnTo>
                    <a:pt x="6376" y="130"/>
                  </a:lnTo>
                  <a:cubicBezTo>
                    <a:pt x="6396" y="178"/>
                    <a:pt x="6379" y="229"/>
                    <a:pt x="6314" y="266"/>
                  </a:cubicBezTo>
                  <a:lnTo>
                    <a:pt x="706" y="3502"/>
                  </a:lnTo>
                  <a:lnTo>
                    <a:pt x="369" y="3304"/>
                  </a:lnTo>
                  <a:cubicBezTo>
                    <a:pt x="355" y="3314"/>
                    <a:pt x="338" y="3324"/>
                    <a:pt x="325" y="3332"/>
                  </a:cubicBezTo>
                  <a:cubicBezTo>
                    <a:pt x="243" y="3379"/>
                    <a:pt x="161" y="3403"/>
                    <a:pt x="86" y="3403"/>
                  </a:cubicBezTo>
                  <a:cubicBezTo>
                    <a:pt x="54" y="3403"/>
                    <a:pt x="27" y="3400"/>
                    <a:pt x="0" y="3393"/>
                  </a:cubicBezTo>
                  <a:lnTo>
                    <a:pt x="0" y="4028"/>
                  </a:lnTo>
                  <a:lnTo>
                    <a:pt x="6512" y="270"/>
                  </a:lnTo>
                  <a:cubicBezTo>
                    <a:pt x="6557" y="243"/>
                    <a:pt x="6580" y="208"/>
                    <a:pt x="6580" y="171"/>
                  </a:cubicBezTo>
                  <a:cubicBezTo>
                    <a:pt x="6580" y="137"/>
                    <a:pt x="6557" y="99"/>
                    <a:pt x="6512" y="72"/>
                  </a:cubicBezTo>
                  <a:lnTo>
                    <a:pt x="6386" y="0"/>
                  </a:lnTo>
                  <a:close/>
                </a:path>
              </a:pathLst>
            </a:custGeom>
            <a:solidFill>
              <a:srgbClr val="136F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4827050" y="3197525"/>
              <a:ext cx="333050" cy="192075"/>
            </a:xfrm>
            <a:custGeom>
              <a:rect b="b" l="l" r="r" t="t"/>
              <a:pathLst>
                <a:path extrusionOk="0" h="7683" w="13322">
                  <a:moveTo>
                    <a:pt x="5781" y="0"/>
                  </a:moveTo>
                  <a:cubicBezTo>
                    <a:pt x="5719" y="0"/>
                    <a:pt x="5657" y="14"/>
                    <a:pt x="5612" y="41"/>
                  </a:cubicBezTo>
                  <a:lnTo>
                    <a:pt x="713" y="2867"/>
                  </a:lnTo>
                  <a:lnTo>
                    <a:pt x="1" y="2455"/>
                  </a:lnTo>
                  <a:lnTo>
                    <a:pt x="1" y="3280"/>
                  </a:lnTo>
                  <a:lnTo>
                    <a:pt x="7631" y="7683"/>
                  </a:lnTo>
                  <a:lnTo>
                    <a:pt x="13239" y="4447"/>
                  </a:lnTo>
                  <a:cubicBezTo>
                    <a:pt x="13304" y="4410"/>
                    <a:pt x="13321" y="4359"/>
                    <a:pt x="13301" y="4311"/>
                  </a:cubicBezTo>
                  <a:lnTo>
                    <a:pt x="13311" y="4304"/>
                  </a:lnTo>
                  <a:lnTo>
                    <a:pt x="13311" y="3550"/>
                  </a:lnTo>
                  <a:lnTo>
                    <a:pt x="12676" y="3922"/>
                  </a:lnTo>
                  <a:lnTo>
                    <a:pt x="5952" y="41"/>
                  </a:lnTo>
                  <a:cubicBezTo>
                    <a:pt x="5905" y="14"/>
                    <a:pt x="5843" y="0"/>
                    <a:pt x="578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4827050" y="3176875"/>
              <a:ext cx="333375" cy="192175"/>
            </a:xfrm>
            <a:custGeom>
              <a:rect b="b" l="l" r="r" t="t"/>
              <a:pathLst>
                <a:path extrusionOk="0" h="7687" w="13335">
                  <a:moveTo>
                    <a:pt x="5781" y="0"/>
                  </a:moveTo>
                  <a:cubicBezTo>
                    <a:pt x="5719" y="0"/>
                    <a:pt x="5657" y="14"/>
                    <a:pt x="5612" y="41"/>
                  </a:cubicBezTo>
                  <a:lnTo>
                    <a:pt x="1" y="3281"/>
                  </a:lnTo>
                  <a:lnTo>
                    <a:pt x="7631" y="7687"/>
                  </a:lnTo>
                  <a:lnTo>
                    <a:pt x="13239" y="4448"/>
                  </a:lnTo>
                  <a:cubicBezTo>
                    <a:pt x="13335" y="4393"/>
                    <a:pt x="13335" y="4304"/>
                    <a:pt x="13239" y="4250"/>
                  </a:cubicBezTo>
                  <a:lnTo>
                    <a:pt x="5952" y="41"/>
                  </a:lnTo>
                  <a:cubicBezTo>
                    <a:pt x="5905" y="14"/>
                    <a:pt x="5843" y="0"/>
                    <a:pt x="578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4827050" y="3258875"/>
              <a:ext cx="190800" cy="130725"/>
            </a:xfrm>
            <a:custGeom>
              <a:rect b="b" l="l" r="r" t="t"/>
              <a:pathLst>
                <a:path extrusionOk="0" h="5229" w="7632">
                  <a:moveTo>
                    <a:pt x="1" y="1"/>
                  </a:moveTo>
                  <a:lnTo>
                    <a:pt x="1" y="826"/>
                  </a:lnTo>
                  <a:lnTo>
                    <a:pt x="7631" y="5229"/>
                  </a:lnTo>
                  <a:lnTo>
                    <a:pt x="7631" y="4407"/>
                  </a:lnTo>
                  <a:lnTo>
                    <a:pt x="1" y="1"/>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a:off x="5014000" y="3357650"/>
              <a:ext cx="7775" cy="4000"/>
            </a:xfrm>
            <a:custGeom>
              <a:rect b="b" l="l" r="r" t="t"/>
              <a:pathLst>
                <a:path extrusionOk="0" h="160" w="311">
                  <a:moveTo>
                    <a:pt x="134" y="1"/>
                  </a:moveTo>
                  <a:cubicBezTo>
                    <a:pt x="102" y="1"/>
                    <a:pt x="74" y="8"/>
                    <a:pt x="51" y="18"/>
                  </a:cubicBezTo>
                  <a:cubicBezTo>
                    <a:pt x="45" y="22"/>
                    <a:pt x="41" y="22"/>
                    <a:pt x="41" y="29"/>
                  </a:cubicBezTo>
                  <a:cubicBezTo>
                    <a:pt x="0" y="56"/>
                    <a:pt x="7" y="100"/>
                    <a:pt x="65" y="131"/>
                  </a:cubicBezTo>
                  <a:cubicBezTo>
                    <a:pt x="82" y="141"/>
                    <a:pt x="103" y="148"/>
                    <a:pt x="126" y="155"/>
                  </a:cubicBezTo>
                  <a:cubicBezTo>
                    <a:pt x="142" y="158"/>
                    <a:pt x="158" y="160"/>
                    <a:pt x="174" y="160"/>
                  </a:cubicBezTo>
                  <a:cubicBezTo>
                    <a:pt x="193" y="160"/>
                    <a:pt x="212" y="157"/>
                    <a:pt x="229" y="152"/>
                  </a:cubicBezTo>
                  <a:cubicBezTo>
                    <a:pt x="239" y="148"/>
                    <a:pt x="249" y="145"/>
                    <a:pt x="259" y="141"/>
                  </a:cubicBezTo>
                  <a:cubicBezTo>
                    <a:pt x="311" y="111"/>
                    <a:pt x="304" y="59"/>
                    <a:pt x="246" y="29"/>
                  </a:cubicBezTo>
                  <a:cubicBezTo>
                    <a:pt x="218" y="15"/>
                    <a:pt x="188" y="5"/>
                    <a:pt x="157" y="2"/>
                  </a:cubicBezTo>
                  <a:cubicBezTo>
                    <a:pt x="149" y="1"/>
                    <a:pt x="142" y="1"/>
                    <a:pt x="1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4993950" y="3354775"/>
              <a:ext cx="25775" cy="32350"/>
            </a:xfrm>
            <a:custGeom>
              <a:rect b="b" l="l" r="r" t="t"/>
              <a:pathLst>
                <a:path extrusionOk="0" h="1294" w="1031">
                  <a:moveTo>
                    <a:pt x="713" y="0"/>
                  </a:moveTo>
                  <a:cubicBezTo>
                    <a:pt x="635" y="0"/>
                    <a:pt x="557" y="24"/>
                    <a:pt x="475" y="72"/>
                  </a:cubicBezTo>
                  <a:cubicBezTo>
                    <a:pt x="208" y="226"/>
                    <a:pt x="0" y="584"/>
                    <a:pt x="0" y="891"/>
                  </a:cubicBezTo>
                  <a:cubicBezTo>
                    <a:pt x="0" y="1007"/>
                    <a:pt x="31" y="1106"/>
                    <a:pt x="89" y="1178"/>
                  </a:cubicBezTo>
                  <a:cubicBezTo>
                    <a:pt x="147" y="1253"/>
                    <a:pt x="235" y="1294"/>
                    <a:pt x="335" y="1294"/>
                  </a:cubicBezTo>
                  <a:cubicBezTo>
                    <a:pt x="410" y="1294"/>
                    <a:pt x="492" y="1270"/>
                    <a:pt x="574" y="1223"/>
                  </a:cubicBezTo>
                  <a:cubicBezTo>
                    <a:pt x="587" y="1215"/>
                    <a:pt x="604" y="1205"/>
                    <a:pt x="618" y="1195"/>
                  </a:cubicBezTo>
                  <a:lnTo>
                    <a:pt x="519" y="1141"/>
                  </a:lnTo>
                  <a:cubicBezTo>
                    <a:pt x="453" y="1178"/>
                    <a:pt x="390" y="1195"/>
                    <a:pt x="335" y="1195"/>
                  </a:cubicBezTo>
                  <a:cubicBezTo>
                    <a:pt x="195" y="1195"/>
                    <a:pt x="99" y="1084"/>
                    <a:pt x="99" y="891"/>
                  </a:cubicBezTo>
                  <a:cubicBezTo>
                    <a:pt x="99" y="621"/>
                    <a:pt x="290" y="294"/>
                    <a:pt x="522" y="158"/>
                  </a:cubicBezTo>
                  <a:cubicBezTo>
                    <a:pt x="589" y="119"/>
                    <a:pt x="654" y="100"/>
                    <a:pt x="711" y="100"/>
                  </a:cubicBezTo>
                  <a:cubicBezTo>
                    <a:pt x="761" y="100"/>
                    <a:pt x="806" y="115"/>
                    <a:pt x="843" y="144"/>
                  </a:cubicBezTo>
                  <a:cubicBezTo>
                    <a:pt x="881" y="168"/>
                    <a:pt x="911" y="212"/>
                    <a:pt x="928" y="270"/>
                  </a:cubicBezTo>
                  <a:cubicBezTo>
                    <a:pt x="944" y="273"/>
                    <a:pt x="960" y="275"/>
                    <a:pt x="976" y="275"/>
                  </a:cubicBezTo>
                  <a:cubicBezTo>
                    <a:pt x="995" y="275"/>
                    <a:pt x="1014" y="272"/>
                    <a:pt x="1031" y="267"/>
                  </a:cubicBezTo>
                  <a:cubicBezTo>
                    <a:pt x="1017" y="209"/>
                    <a:pt x="993" y="158"/>
                    <a:pt x="959" y="117"/>
                  </a:cubicBezTo>
                  <a:cubicBezTo>
                    <a:pt x="901" y="45"/>
                    <a:pt x="815" y="0"/>
                    <a:pt x="7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p:nvPr/>
          </p:nvSpPr>
          <p:spPr>
            <a:xfrm>
              <a:off x="5000100" y="3277125"/>
              <a:ext cx="164600" cy="84250"/>
            </a:xfrm>
            <a:custGeom>
              <a:rect b="b" l="l" r="r" t="t"/>
              <a:pathLst>
                <a:path extrusionOk="0" h="3370" w="6584">
                  <a:moveTo>
                    <a:pt x="6583" y="0"/>
                  </a:moveTo>
                  <a:lnTo>
                    <a:pt x="0" y="3219"/>
                  </a:lnTo>
                  <a:lnTo>
                    <a:pt x="0" y="3369"/>
                  </a:lnTo>
                  <a:lnTo>
                    <a:pt x="6498" y="257"/>
                  </a:lnTo>
                  <a:cubicBezTo>
                    <a:pt x="6546" y="229"/>
                    <a:pt x="6583" y="164"/>
                    <a:pt x="6583" y="110"/>
                  </a:cubicBezTo>
                  <a:lnTo>
                    <a:pt x="6583"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a:off x="5000175" y="3277125"/>
              <a:ext cx="164525" cy="84175"/>
            </a:xfrm>
            <a:custGeom>
              <a:rect b="b" l="l" r="r" t="t"/>
              <a:pathLst>
                <a:path extrusionOk="0" h="3367" w="6581">
                  <a:moveTo>
                    <a:pt x="6580" y="0"/>
                  </a:moveTo>
                  <a:cubicBezTo>
                    <a:pt x="6580" y="38"/>
                    <a:pt x="6557" y="72"/>
                    <a:pt x="6512" y="99"/>
                  </a:cubicBezTo>
                  <a:lnTo>
                    <a:pt x="0" y="3226"/>
                  </a:lnTo>
                  <a:lnTo>
                    <a:pt x="0" y="3366"/>
                  </a:lnTo>
                  <a:lnTo>
                    <a:pt x="6495" y="257"/>
                  </a:lnTo>
                  <a:cubicBezTo>
                    <a:pt x="6543" y="229"/>
                    <a:pt x="6580" y="164"/>
                    <a:pt x="6580" y="110"/>
                  </a:cubicBezTo>
                  <a:lnTo>
                    <a:pt x="6580"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a:off x="4806825" y="3168425"/>
              <a:ext cx="358475" cy="190550"/>
            </a:xfrm>
            <a:custGeom>
              <a:rect b="b" l="l" r="r" t="t"/>
              <a:pathLst>
                <a:path extrusionOk="0" h="7622" w="14339">
                  <a:moveTo>
                    <a:pt x="6784" y="0"/>
                  </a:moveTo>
                  <a:cubicBezTo>
                    <a:pt x="6722" y="0"/>
                    <a:pt x="6661" y="14"/>
                    <a:pt x="6615" y="41"/>
                  </a:cubicBezTo>
                  <a:lnTo>
                    <a:pt x="0" y="3219"/>
                  </a:lnTo>
                  <a:lnTo>
                    <a:pt x="7632" y="7622"/>
                  </a:lnTo>
                  <a:lnTo>
                    <a:pt x="14246" y="4447"/>
                  </a:lnTo>
                  <a:cubicBezTo>
                    <a:pt x="14338" y="4393"/>
                    <a:pt x="14338" y="4304"/>
                    <a:pt x="14246" y="4249"/>
                  </a:cubicBezTo>
                  <a:lnTo>
                    <a:pt x="6956" y="41"/>
                  </a:lnTo>
                  <a:cubicBezTo>
                    <a:pt x="6908" y="14"/>
                    <a:pt x="6846" y="0"/>
                    <a:pt x="678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4806825" y="3248800"/>
              <a:ext cx="190800" cy="159150"/>
            </a:xfrm>
            <a:custGeom>
              <a:rect b="b" l="l" r="r" t="t"/>
              <a:pathLst>
                <a:path extrusionOk="0" h="6366" w="7632">
                  <a:moveTo>
                    <a:pt x="0" y="1"/>
                  </a:moveTo>
                  <a:lnTo>
                    <a:pt x="0" y="1963"/>
                  </a:lnTo>
                  <a:lnTo>
                    <a:pt x="7632" y="6366"/>
                  </a:lnTo>
                  <a:lnTo>
                    <a:pt x="7632" y="4407"/>
                  </a:lnTo>
                  <a:lnTo>
                    <a:pt x="0"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4806825" y="3248800"/>
              <a:ext cx="190800" cy="159150"/>
            </a:xfrm>
            <a:custGeom>
              <a:rect b="b" l="l" r="r" t="t"/>
              <a:pathLst>
                <a:path extrusionOk="0" h="6366" w="7632">
                  <a:moveTo>
                    <a:pt x="0" y="1"/>
                  </a:moveTo>
                  <a:lnTo>
                    <a:pt x="0" y="1963"/>
                  </a:lnTo>
                  <a:lnTo>
                    <a:pt x="7632" y="6366"/>
                  </a:lnTo>
                  <a:lnTo>
                    <a:pt x="7632" y="4878"/>
                  </a:lnTo>
                  <a:lnTo>
                    <a:pt x="7632" y="4649"/>
                  </a:lnTo>
                  <a:lnTo>
                    <a:pt x="7632" y="4407"/>
                  </a:lnTo>
                  <a:lnTo>
                    <a:pt x="5843" y="3376"/>
                  </a:lnTo>
                  <a:lnTo>
                    <a:pt x="0" y="1"/>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4942150" y="3344175"/>
              <a:ext cx="26225" cy="32300"/>
            </a:xfrm>
            <a:custGeom>
              <a:rect b="b" l="l" r="r" t="t"/>
              <a:pathLst>
                <a:path extrusionOk="0" h="1292" w="1049">
                  <a:moveTo>
                    <a:pt x="335" y="1"/>
                  </a:moveTo>
                  <a:cubicBezTo>
                    <a:pt x="137" y="1"/>
                    <a:pt x="0" y="162"/>
                    <a:pt x="0" y="401"/>
                  </a:cubicBezTo>
                  <a:cubicBezTo>
                    <a:pt x="0" y="708"/>
                    <a:pt x="209" y="1069"/>
                    <a:pt x="475" y="1223"/>
                  </a:cubicBezTo>
                  <a:cubicBezTo>
                    <a:pt x="557" y="1267"/>
                    <a:pt x="639" y="1291"/>
                    <a:pt x="713" y="1291"/>
                  </a:cubicBezTo>
                  <a:cubicBezTo>
                    <a:pt x="813" y="1291"/>
                    <a:pt x="901" y="1250"/>
                    <a:pt x="959" y="1176"/>
                  </a:cubicBezTo>
                  <a:cubicBezTo>
                    <a:pt x="1017" y="1104"/>
                    <a:pt x="1048" y="1008"/>
                    <a:pt x="1048" y="892"/>
                  </a:cubicBezTo>
                  <a:cubicBezTo>
                    <a:pt x="1048" y="585"/>
                    <a:pt x="840" y="226"/>
                    <a:pt x="573" y="73"/>
                  </a:cubicBezTo>
                  <a:cubicBezTo>
                    <a:pt x="491" y="25"/>
                    <a:pt x="410" y="1"/>
                    <a:pt x="33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4944625" y="3346650"/>
              <a:ext cx="21275" cy="27400"/>
            </a:xfrm>
            <a:custGeom>
              <a:rect b="b" l="l" r="r" t="t"/>
              <a:pathLst>
                <a:path extrusionOk="0" h="1096" w="851">
                  <a:moveTo>
                    <a:pt x="234" y="0"/>
                  </a:moveTo>
                  <a:cubicBezTo>
                    <a:pt x="96" y="0"/>
                    <a:pt x="0" y="111"/>
                    <a:pt x="0" y="302"/>
                  </a:cubicBezTo>
                  <a:cubicBezTo>
                    <a:pt x="0" y="574"/>
                    <a:pt x="192" y="902"/>
                    <a:pt x="427" y="1039"/>
                  </a:cubicBezTo>
                  <a:cubicBezTo>
                    <a:pt x="494" y="1077"/>
                    <a:pt x="557" y="1095"/>
                    <a:pt x="614" y="1095"/>
                  </a:cubicBezTo>
                  <a:cubicBezTo>
                    <a:pt x="753" y="1095"/>
                    <a:pt x="850" y="985"/>
                    <a:pt x="850" y="793"/>
                  </a:cubicBezTo>
                  <a:cubicBezTo>
                    <a:pt x="850" y="524"/>
                    <a:pt x="659" y="192"/>
                    <a:pt x="424" y="59"/>
                  </a:cubicBezTo>
                  <a:cubicBezTo>
                    <a:pt x="356" y="19"/>
                    <a:pt x="291" y="0"/>
                    <a:pt x="234"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4821425" y="3272325"/>
              <a:ext cx="106000" cy="81550"/>
            </a:xfrm>
            <a:custGeom>
              <a:rect b="b" l="l" r="r" t="t"/>
              <a:pathLst>
                <a:path extrusionOk="0" h="3262" w="4240">
                  <a:moveTo>
                    <a:pt x="258" y="0"/>
                  </a:moveTo>
                  <a:cubicBezTo>
                    <a:pt x="105" y="0"/>
                    <a:pt x="0" y="122"/>
                    <a:pt x="0" y="332"/>
                  </a:cubicBezTo>
                  <a:lnTo>
                    <a:pt x="0" y="482"/>
                  </a:lnTo>
                  <a:cubicBezTo>
                    <a:pt x="0" y="780"/>
                    <a:pt x="208" y="1142"/>
                    <a:pt x="464" y="1288"/>
                  </a:cubicBezTo>
                  <a:lnTo>
                    <a:pt x="3772" y="3199"/>
                  </a:lnTo>
                  <a:cubicBezTo>
                    <a:pt x="3846" y="3242"/>
                    <a:pt x="3917" y="3262"/>
                    <a:pt x="3980" y="3262"/>
                  </a:cubicBezTo>
                  <a:cubicBezTo>
                    <a:pt x="4134" y="3262"/>
                    <a:pt x="4239" y="3141"/>
                    <a:pt x="4239" y="2930"/>
                  </a:cubicBezTo>
                  <a:lnTo>
                    <a:pt x="4239" y="2780"/>
                  </a:lnTo>
                  <a:cubicBezTo>
                    <a:pt x="4239" y="2483"/>
                    <a:pt x="4030" y="2125"/>
                    <a:pt x="3772" y="1974"/>
                  </a:cubicBezTo>
                  <a:lnTo>
                    <a:pt x="464" y="63"/>
                  </a:lnTo>
                  <a:cubicBezTo>
                    <a:pt x="390" y="21"/>
                    <a:pt x="320" y="0"/>
                    <a:pt x="25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4997625" y="3357775"/>
              <a:ext cx="2575" cy="50175"/>
            </a:xfrm>
            <a:custGeom>
              <a:rect b="b" l="l" r="r" t="t"/>
              <a:pathLst>
                <a:path extrusionOk="0" h="2007" w="103">
                  <a:moveTo>
                    <a:pt x="102" y="0"/>
                  </a:moveTo>
                  <a:lnTo>
                    <a:pt x="0" y="48"/>
                  </a:lnTo>
                  <a:lnTo>
                    <a:pt x="0" y="2007"/>
                  </a:lnTo>
                  <a:lnTo>
                    <a:pt x="102" y="1949"/>
                  </a:lnTo>
                  <a:lnTo>
                    <a:pt x="102"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
            <p:cNvSpPr/>
            <p:nvPr/>
          </p:nvSpPr>
          <p:spPr>
            <a:xfrm>
              <a:off x="4997625" y="3357775"/>
              <a:ext cx="2575" cy="50175"/>
            </a:xfrm>
            <a:custGeom>
              <a:rect b="b" l="l" r="r" t="t"/>
              <a:pathLst>
                <a:path extrusionOk="0" h="2007" w="103">
                  <a:moveTo>
                    <a:pt x="102" y="0"/>
                  </a:moveTo>
                  <a:lnTo>
                    <a:pt x="65" y="17"/>
                  </a:lnTo>
                  <a:lnTo>
                    <a:pt x="0" y="48"/>
                  </a:lnTo>
                  <a:lnTo>
                    <a:pt x="0" y="2007"/>
                  </a:lnTo>
                  <a:lnTo>
                    <a:pt x="102" y="1949"/>
                  </a:lnTo>
                  <a:lnTo>
                    <a:pt x="102" y="314"/>
                  </a:lnTo>
                  <a:lnTo>
                    <a:pt x="102" y="147"/>
                  </a:lnTo>
                  <a:lnTo>
                    <a:pt x="102"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p:nvPr/>
          </p:nvSpPr>
          <p:spPr>
            <a:xfrm>
              <a:off x="4808525" y="3153425"/>
              <a:ext cx="360425" cy="199100"/>
            </a:xfrm>
            <a:custGeom>
              <a:rect b="b" l="l" r="r" t="t"/>
              <a:pathLst>
                <a:path extrusionOk="0" h="7964" w="14417">
                  <a:moveTo>
                    <a:pt x="6789" y="0"/>
                  </a:moveTo>
                  <a:lnTo>
                    <a:pt x="76" y="3392"/>
                  </a:lnTo>
                  <a:cubicBezTo>
                    <a:pt x="35" y="3416"/>
                    <a:pt x="0" y="3471"/>
                    <a:pt x="0" y="3512"/>
                  </a:cubicBezTo>
                  <a:cubicBezTo>
                    <a:pt x="0" y="3553"/>
                    <a:pt x="35" y="3604"/>
                    <a:pt x="76" y="3628"/>
                  </a:cubicBezTo>
                  <a:lnTo>
                    <a:pt x="7561" y="7946"/>
                  </a:lnTo>
                  <a:cubicBezTo>
                    <a:pt x="7581" y="7957"/>
                    <a:pt x="7608" y="7963"/>
                    <a:pt x="7636" y="7963"/>
                  </a:cubicBezTo>
                  <a:cubicBezTo>
                    <a:pt x="7663" y="7963"/>
                    <a:pt x="7690" y="7957"/>
                    <a:pt x="7711" y="7946"/>
                  </a:cubicBezTo>
                  <a:lnTo>
                    <a:pt x="14417" y="4553"/>
                  </a:lnTo>
                  <a:lnTo>
                    <a:pt x="14417" y="4406"/>
                  </a:lnTo>
                  <a:lnTo>
                    <a:pt x="6789"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4809800" y="3238225"/>
              <a:ext cx="625" cy="450"/>
            </a:xfrm>
            <a:custGeom>
              <a:rect b="b" l="l" r="r" t="t"/>
              <a:pathLst>
                <a:path extrusionOk="0" h="18" w="25">
                  <a:moveTo>
                    <a:pt x="25" y="0"/>
                  </a:moveTo>
                  <a:lnTo>
                    <a:pt x="25" y="0"/>
                  </a:lnTo>
                  <a:cubicBezTo>
                    <a:pt x="23" y="1"/>
                    <a:pt x="22" y="2"/>
                    <a:pt x="22" y="3"/>
                  </a:cubicBezTo>
                  <a:lnTo>
                    <a:pt x="22" y="3"/>
                  </a:lnTo>
                  <a:cubicBezTo>
                    <a:pt x="23" y="2"/>
                    <a:pt x="24" y="1"/>
                    <a:pt x="25" y="0"/>
                  </a:cubicBezTo>
                  <a:close/>
                  <a:moveTo>
                    <a:pt x="22" y="3"/>
                  </a:moveTo>
                  <a:lnTo>
                    <a:pt x="22" y="3"/>
                  </a:lnTo>
                  <a:cubicBezTo>
                    <a:pt x="16" y="8"/>
                    <a:pt x="9" y="12"/>
                    <a:pt x="1" y="17"/>
                  </a:cubicBezTo>
                  <a:cubicBezTo>
                    <a:pt x="7" y="14"/>
                    <a:pt x="11" y="11"/>
                    <a:pt x="18" y="7"/>
                  </a:cubicBezTo>
                  <a:cubicBezTo>
                    <a:pt x="20" y="5"/>
                    <a:pt x="21" y="4"/>
                    <a:pt x="22" y="3"/>
                  </a:cubicBez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a:off x="4997525" y="3352050"/>
              <a:ext cx="100" cy="100"/>
            </a:xfrm>
            <a:custGeom>
              <a:rect b="b" l="l" r="r" t="t"/>
              <a:pathLst>
                <a:path extrusionOk="0" h="4" w="4">
                  <a:moveTo>
                    <a:pt x="1" y="1"/>
                  </a:moveTo>
                  <a:cubicBezTo>
                    <a:pt x="1" y="4"/>
                    <a:pt x="4" y="4"/>
                    <a:pt x="4" y="4"/>
                  </a:cubicBezTo>
                  <a:lnTo>
                    <a:pt x="1" y="1"/>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1"/>
            <p:cNvSpPr/>
            <p:nvPr/>
          </p:nvSpPr>
          <p:spPr>
            <a:xfrm>
              <a:off x="4808525" y="3238400"/>
              <a:ext cx="190900" cy="114075"/>
            </a:xfrm>
            <a:custGeom>
              <a:rect b="b" l="l" r="r" t="t"/>
              <a:pathLst>
                <a:path extrusionOk="0" h="4563" w="7636">
                  <a:moveTo>
                    <a:pt x="69" y="0"/>
                  </a:moveTo>
                  <a:cubicBezTo>
                    <a:pt x="62" y="4"/>
                    <a:pt x="58" y="7"/>
                    <a:pt x="52" y="10"/>
                  </a:cubicBezTo>
                  <a:cubicBezTo>
                    <a:pt x="38" y="24"/>
                    <a:pt x="25" y="45"/>
                    <a:pt x="14" y="62"/>
                  </a:cubicBezTo>
                  <a:cubicBezTo>
                    <a:pt x="8" y="78"/>
                    <a:pt x="0" y="95"/>
                    <a:pt x="0" y="113"/>
                  </a:cubicBezTo>
                  <a:cubicBezTo>
                    <a:pt x="0" y="130"/>
                    <a:pt x="8" y="147"/>
                    <a:pt x="17" y="164"/>
                  </a:cubicBezTo>
                  <a:cubicBezTo>
                    <a:pt x="25" y="181"/>
                    <a:pt x="35" y="195"/>
                    <a:pt x="49" y="208"/>
                  </a:cubicBezTo>
                  <a:cubicBezTo>
                    <a:pt x="58" y="218"/>
                    <a:pt x="66" y="226"/>
                    <a:pt x="76" y="229"/>
                  </a:cubicBezTo>
                  <a:lnTo>
                    <a:pt x="189" y="294"/>
                  </a:lnTo>
                  <a:lnTo>
                    <a:pt x="7561" y="4547"/>
                  </a:lnTo>
                  <a:lnTo>
                    <a:pt x="7564" y="4550"/>
                  </a:lnTo>
                  <a:cubicBezTo>
                    <a:pt x="7584" y="4560"/>
                    <a:pt x="7608" y="4563"/>
                    <a:pt x="7635" y="4563"/>
                  </a:cubicBezTo>
                  <a:lnTo>
                    <a:pt x="7635" y="4416"/>
                  </a:lnTo>
                  <a:cubicBezTo>
                    <a:pt x="7608" y="4416"/>
                    <a:pt x="7581" y="4413"/>
                    <a:pt x="7561" y="4399"/>
                  </a:cubicBezTo>
                  <a:lnTo>
                    <a:pt x="76" y="78"/>
                  </a:lnTo>
                  <a:cubicBezTo>
                    <a:pt x="55" y="68"/>
                    <a:pt x="45" y="51"/>
                    <a:pt x="45" y="37"/>
                  </a:cubicBezTo>
                  <a:cubicBezTo>
                    <a:pt x="45" y="24"/>
                    <a:pt x="55" y="10"/>
                    <a:pt x="69"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4810250" y="3235575"/>
              <a:ext cx="5450" cy="2850"/>
            </a:xfrm>
            <a:custGeom>
              <a:rect b="b" l="l" r="r" t="t"/>
              <a:pathLst>
                <a:path extrusionOk="0" h="114" w="218">
                  <a:moveTo>
                    <a:pt x="218" y="0"/>
                  </a:moveTo>
                  <a:lnTo>
                    <a:pt x="7" y="106"/>
                  </a:lnTo>
                  <a:lnTo>
                    <a:pt x="7" y="106"/>
                  </a:lnTo>
                  <a:lnTo>
                    <a:pt x="7" y="106"/>
                  </a:lnTo>
                  <a:cubicBezTo>
                    <a:pt x="3" y="109"/>
                    <a:pt x="3" y="109"/>
                    <a:pt x="0" y="113"/>
                  </a:cubicBezTo>
                  <a:cubicBezTo>
                    <a:pt x="3" y="109"/>
                    <a:pt x="3" y="109"/>
                    <a:pt x="7" y="106"/>
                  </a:cubicBezTo>
                  <a:lnTo>
                    <a:pt x="218" y="0"/>
                  </a:lnTo>
                  <a:close/>
                </a:path>
              </a:pathLst>
            </a:custGeom>
            <a:solidFill>
              <a:srgbClr val="7D7D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4809650" y="3235575"/>
              <a:ext cx="356575" cy="113250"/>
            </a:xfrm>
            <a:custGeom>
              <a:rect b="b" l="l" r="r" t="t"/>
              <a:pathLst>
                <a:path extrusionOk="0" h="4530" w="14263">
                  <a:moveTo>
                    <a:pt x="242" y="0"/>
                  </a:moveTo>
                  <a:lnTo>
                    <a:pt x="31" y="106"/>
                  </a:lnTo>
                  <a:cubicBezTo>
                    <a:pt x="27" y="109"/>
                    <a:pt x="27" y="109"/>
                    <a:pt x="24" y="113"/>
                  </a:cubicBezTo>
                  <a:cubicBezTo>
                    <a:pt x="10" y="123"/>
                    <a:pt x="0" y="137"/>
                    <a:pt x="0" y="150"/>
                  </a:cubicBezTo>
                  <a:cubicBezTo>
                    <a:pt x="0" y="164"/>
                    <a:pt x="10" y="181"/>
                    <a:pt x="31" y="191"/>
                  </a:cubicBezTo>
                  <a:lnTo>
                    <a:pt x="7516" y="4512"/>
                  </a:lnTo>
                  <a:cubicBezTo>
                    <a:pt x="7536" y="4526"/>
                    <a:pt x="7563" y="4529"/>
                    <a:pt x="7590" y="4529"/>
                  </a:cubicBezTo>
                  <a:cubicBezTo>
                    <a:pt x="7618" y="4529"/>
                    <a:pt x="7645" y="4526"/>
                    <a:pt x="7666" y="4512"/>
                  </a:cubicBezTo>
                  <a:lnTo>
                    <a:pt x="14263" y="1174"/>
                  </a:lnTo>
                  <a:lnTo>
                    <a:pt x="13707" y="851"/>
                  </a:lnTo>
                  <a:cubicBezTo>
                    <a:pt x="13601" y="1082"/>
                    <a:pt x="13444" y="1277"/>
                    <a:pt x="13273" y="1376"/>
                  </a:cubicBezTo>
                  <a:cubicBezTo>
                    <a:pt x="13198" y="1420"/>
                    <a:pt x="13119" y="1440"/>
                    <a:pt x="13048" y="1440"/>
                  </a:cubicBezTo>
                  <a:cubicBezTo>
                    <a:pt x="12990" y="1440"/>
                    <a:pt x="12935" y="1427"/>
                    <a:pt x="12888" y="1396"/>
                  </a:cubicBezTo>
                  <a:cubicBezTo>
                    <a:pt x="12884" y="1396"/>
                    <a:pt x="12881" y="1393"/>
                    <a:pt x="12881" y="1393"/>
                  </a:cubicBezTo>
                  <a:lnTo>
                    <a:pt x="13017" y="1314"/>
                  </a:lnTo>
                  <a:lnTo>
                    <a:pt x="13048" y="1314"/>
                  </a:lnTo>
                  <a:cubicBezTo>
                    <a:pt x="13109" y="1314"/>
                    <a:pt x="13168" y="1290"/>
                    <a:pt x="13209" y="1267"/>
                  </a:cubicBezTo>
                  <a:cubicBezTo>
                    <a:pt x="13362" y="1178"/>
                    <a:pt x="13499" y="1001"/>
                    <a:pt x="13598" y="789"/>
                  </a:cubicBezTo>
                  <a:lnTo>
                    <a:pt x="13368" y="659"/>
                  </a:lnTo>
                  <a:lnTo>
                    <a:pt x="13368" y="1109"/>
                  </a:lnTo>
                  <a:lnTo>
                    <a:pt x="7683" y="4184"/>
                  </a:lnTo>
                  <a:cubicBezTo>
                    <a:pt x="7659" y="4202"/>
                    <a:pt x="7625" y="4209"/>
                    <a:pt x="7590" y="4209"/>
                  </a:cubicBezTo>
                  <a:cubicBezTo>
                    <a:pt x="7573" y="4209"/>
                    <a:pt x="7553" y="4205"/>
                    <a:pt x="7536" y="4202"/>
                  </a:cubicBezTo>
                  <a:cubicBezTo>
                    <a:pt x="7522" y="4198"/>
                    <a:pt x="7508" y="4192"/>
                    <a:pt x="7495" y="4184"/>
                  </a:cubicBezTo>
                  <a:lnTo>
                    <a:pt x="242" y="0"/>
                  </a:lnTo>
                  <a:close/>
                </a:path>
              </a:pathLst>
            </a:custGeom>
            <a:solidFill>
              <a:srgbClr val="136F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5158875" y="3267225"/>
              <a:ext cx="10075" cy="5150"/>
            </a:xfrm>
            <a:custGeom>
              <a:rect b="b" l="l" r="r" t="t"/>
              <a:pathLst>
                <a:path extrusionOk="0" h="206" w="403">
                  <a:moveTo>
                    <a:pt x="403" y="1"/>
                  </a:moveTo>
                  <a:lnTo>
                    <a:pt x="1" y="206"/>
                  </a:lnTo>
                  <a:lnTo>
                    <a:pt x="1" y="206"/>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5000500" y="3352050"/>
              <a:ext cx="800" cy="350"/>
            </a:xfrm>
            <a:custGeom>
              <a:rect b="b" l="l" r="r" t="t"/>
              <a:pathLst>
                <a:path extrusionOk="0" h="14" w="32">
                  <a:moveTo>
                    <a:pt x="32" y="1"/>
                  </a:moveTo>
                  <a:lnTo>
                    <a:pt x="32" y="1"/>
                  </a:lnTo>
                  <a:cubicBezTo>
                    <a:pt x="21" y="7"/>
                    <a:pt x="11" y="10"/>
                    <a:pt x="1" y="14"/>
                  </a:cubicBezTo>
                  <a:cubicBezTo>
                    <a:pt x="14" y="10"/>
                    <a:pt x="25" y="7"/>
                    <a:pt x="32" y="1"/>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4999400" y="3263575"/>
              <a:ext cx="169550" cy="88900"/>
            </a:xfrm>
            <a:custGeom>
              <a:rect b="b" l="l" r="r" t="t"/>
              <a:pathLst>
                <a:path extrusionOk="0" h="3556" w="6782">
                  <a:moveTo>
                    <a:pt x="6782" y="0"/>
                  </a:moveTo>
                  <a:lnTo>
                    <a:pt x="6683" y="58"/>
                  </a:lnTo>
                  <a:lnTo>
                    <a:pt x="6673" y="54"/>
                  </a:lnTo>
                  <a:lnTo>
                    <a:pt x="76" y="3392"/>
                  </a:lnTo>
                  <a:cubicBezTo>
                    <a:pt x="55" y="3406"/>
                    <a:pt x="28" y="3409"/>
                    <a:pt x="0" y="3409"/>
                  </a:cubicBezTo>
                  <a:lnTo>
                    <a:pt x="0" y="3556"/>
                  </a:lnTo>
                  <a:cubicBezTo>
                    <a:pt x="14" y="3556"/>
                    <a:pt x="31" y="3556"/>
                    <a:pt x="45" y="3553"/>
                  </a:cubicBezTo>
                  <a:cubicBezTo>
                    <a:pt x="55" y="3549"/>
                    <a:pt x="65" y="3546"/>
                    <a:pt x="76" y="3540"/>
                  </a:cubicBezTo>
                  <a:lnTo>
                    <a:pt x="6380" y="352"/>
                  </a:lnTo>
                  <a:lnTo>
                    <a:pt x="6782" y="147"/>
                  </a:lnTo>
                  <a:lnTo>
                    <a:pt x="6782"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4975600" y="3105875"/>
              <a:ext cx="190900" cy="159175"/>
            </a:xfrm>
            <a:custGeom>
              <a:rect b="b" l="l" r="r" t="t"/>
              <a:pathLst>
                <a:path extrusionOk="0" h="6367" w="7636">
                  <a:moveTo>
                    <a:pt x="0" y="1"/>
                  </a:moveTo>
                  <a:lnTo>
                    <a:pt x="0" y="1964"/>
                  </a:lnTo>
                  <a:lnTo>
                    <a:pt x="7635" y="6366"/>
                  </a:lnTo>
                  <a:lnTo>
                    <a:pt x="7635" y="4427"/>
                  </a:lnTo>
                  <a:lnTo>
                    <a:pt x="0"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1"/>
            <p:cNvSpPr/>
            <p:nvPr/>
          </p:nvSpPr>
          <p:spPr>
            <a:xfrm>
              <a:off x="5133525" y="3220050"/>
              <a:ext cx="32975" cy="45000"/>
            </a:xfrm>
            <a:custGeom>
              <a:rect b="b" l="l" r="r" t="t"/>
              <a:pathLst>
                <a:path extrusionOk="0" h="1800" w="1319">
                  <a:moveTo>
                    <a:pt x="618" y="427"/>
                  </a:moveTo>
                  <a:lnTo>
                    <a:pt x="69" y="761"/>
                  </a:lnTo>
                  <a:cubicBezTo>
                    <a:pt x="45" y="799"/>
                    <a:pt x="21" y="840"/>
                    <a:pt x="0" y="881"/>
                  </a:cubicBezTo>
                  <a:lnTo>
                    <a:pt x="413" y="1119"/>
                  </a:lnTo>
                  <a:lnTo>
                    <a:pt x="413" y="1280"/>
                  </a:lnTo>
                  <a:lnTo>
                    <a:pt x="643" y="1410"/>
                  </a:lnTo>
                  <a:cubicBezTo>
                    <a:pt x="717" y="1239"/>
                    <a:pt x="769" y="1045"/>
                    <a:pt x="772" y="864"/>
                  </a:cubicBezTo>
                  <a:cubicBezTo>
                    <a:pt x="779" y="653"/>
                    <a:pt x="725" y="489"/>
                    <a:pt x="622" y="427"/>
                  </a:cubicBezTo>
                  <a:close/>
                  <a:moveTo>
                    <a:pt x="1318" y="0"/>
                  </a:moveTo>
                  <a:lnTo>
                    <a:pt x="734" y="355"/>
                  </a:lnTo>
                  <a:cubicBezTo>
                    <a:pt x="847" y="454"/>
                    <a:pt x="909" y="635"/>
                    <a:pt x="898" y="867"/>
                  </a:cubicBezTo>
                  <a:cubicBezTo>
                    <a:pt x="895" y="1072"/>
                    <a:pt x="840" y="1283"/>
                    <a:pt x="752" y="1472"/>
                  </a:cubicBezTo>
                  <a:lnTo>
                    <a:pt x="1318" y="1799"/>
                  </a:lnTo>
                  <a:lnTo>
                    <a:pt x="1318" y="1792"/>
                  </a:lnTo>
                  <a:lnTo>
                    <a:pt x="1318" y="0"/>
                  </a:lnTo>
                  <a:close/>
                </a:path>
              </a:pathLst>
            </a:custGeom>
            <a:solidFill>
              <a:srgbClr val="0C4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1"/>
            <p:cNvSpPr/>
            <p:nvPr/>
          </p:nvSpPr>
          <p:spPr>
            <a:xfrm>
              <a:off x="4808525" y="3137875"/>
              <a:ext cx="335350" cy="202900"/>
            </a:xfrm>
            <a:custGeom>
              <a:rect b="b" l="l" r="r" t="t"/>
              <a:pathLst>
                <a:path extrusionOk="0" h="8116" w="13414">
                  <a:moveTo>
                    <a:pt x="5782" y="0"/>
                  </a:moveTo>
                  <a:lnTo>
                    <a:pt x="96" y="3079"/>
                  </a:lnTo>
                  <a:cubicBezTo>
                    <a:pt x="41" y="3106"/>
                    <a:pt x="0" y="3182"/>
                    <a:pt x="0" y="3239"/>
                  </a:cubicBezTo>
                  <a:lnTo>
                    <a:pt x="0" y="3636"/>
                  </a:lnTo>
                  <a:cubicBezTo>
                    <a:pt x="0" y="3697"/>
                    <a:pt x="41" y="3768"/>
                    <a:pt x="96" y="3796"/>
                  </a:cubicBezTo>
                  <a:lnTo>
                    <a:pt x="7544" y="8092"/>
                  </a:lnTo>
                  <a:cubicBezTo>
                    <a:pt x="7569" y="8108"/>
                    <a:pt x="7602" y="8116"/>
                    <a:pt x="7635" y="8116"/>
                  </a:cubicBezTo>
                  <a:cubicBezTo>
                    <a:pt x="7669" y="8116"/>
                    <a:pt x="7702" y="8108"/>
                    <a:pt x="7728" y="8092"/>
                  </a:cubicBezTo>
                  <a:lnTo>
                    <a:pt x="13413" y="5017"/>
                  </a:lnTo>
                  <a:lnTo>
                    <a:pt x="13413" y="4406"/>
                  </a:lnTo>
                  <a:lnTo>
                    <a:pt x="57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
            <p:cNvSpPr/>
            <p:nvPr/>
          </p:nvSpPr>
          <p:spPr>
            <a:xfrm>
              <a:off x="4809550" y="3137875"/>
              <a:ext cx="334325" cy="187625"/>
            </a:xfrm>
            <a:custGeom>
              <a:rect b="b" l="l" r="r" t="t"/>
              <a:pathLst>
                <a:path extrusionOk="0" h="7505" w="13373">
                  <a:moveTo>
                    <a:pt x="5741" y="0"/>
                  </a:moveTo>
                  <a:lnTo>
                    <a:pt x="55" y="3079"/>
                  </a:lnTo>
                  <a:cubicBezTo>
                    <a:pt x="0" y="3106"/>
                    <a:pt x="0" y="3154"/>
                    <a:pt x="55" y="3185"/>
                  </a:cubicBezTo>
                  <a:lnTo>
                    <a:pt x="7503" y="7482"/>
                  </a:lnTo>
                  <a:cubicBezTo>
                    <a:pt x="7528" y="7497"/>
                    <a:pt x="7561" y="7505"/>
                    <a:pt x="7594" y="7505"/>
                  </a:cubicBezTo>
                  <a:cubicBezTo>
                    <a:pt x="7628" y="7505"/>
                    <a:pt x="7661" y="7497"/>
                    <a:pt x="7687" y="7482"/>
                  </a:cubicBezTo>
                  <a:lnTo>
                    <a:pt x="13372" y="4406"/>
                  </a:lnTo>
                  <a:lnTo>
                    <a:pt x="574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1"/>
            <p:cNvSpPr/>
            <p:nvPr/>
          </p:nvSpPr>
          <p:spPr>
            <a:xfrm>
              <a:off x="5124225" y="3245950"/>
              <a:ext cx="7700" cy="4025"/>
            </a:xfrm>
            <a:custGeom>
              <a:rect b="b" l="l" r="r" t="t"/>
              <a:pathLst>
                <a:path extrusionOk="0" h="161" w="308">
                  <a:moveTo>
                    <a:pt x="136" y="1"/>
                  </a:moveTo>
                  <a:cubicBezTo>
                    <a:pt x="104" y="1"/>
                    <a:pt x="72" y="8"/>
                    <a:pt x="48" y="19"/>
                  </a:cubicBezTo>
                  <a:lnTo>
                    <a:pt x="38" y="29"/>
                  </a:lnTo>
                  <a:cubicBezTo>
                    <a:pt x="1" y="56"/>
                    <a:pt x="7" y="101"/>
                    <a:pt x="62" y="132"/>
                  </a:cubicBezTo>
                  <a:cubicBezTo>
                    <a:pt x="83" y="142"/>
                    <a:pt x="103" y="152"/>
                    <a:pt x="127" y="155"/>
                  </a:cubicBezTo>
                  <a:cubicBezTo>
                    <a:pt x="141" y="158"/>
                    <a:pt x="156" y="160"/>
                    <a:pt x="171" y="160"/>
                  </a:cubicBezTo>
                  <a:cubicBezTo>
                    <a:pt x="190" y="160"/>
                    <a:pt x="209" y="158"/>
                    <a:pt x="226" y="152"/>
                  </a:cubicBezTo>
                  <a:cubicBezTo>
                    <a:pt x="240" y="152"/>
                    <a:pt x="250" y="145"/>
                    <a:pt x="257" y="142"/>
                  </a:cubicBezTo>
                  <a:cubicBezTo>
                    <a:pt x="308" y="115"/>
                    <a:pt x="305" y="63"/>
                    <a:pt x="243" y="29"/>
                  </a:cubicBezTo>
                  <a:cubicBezTo>
                    <a:pt x="219" y="15"/>
                    <a:pt x="188" y="6"/>
                    <a:pt x="155" y="1"/>
                  </a:cubicBezTo>
                  <a:cubicBezTo>
                    <a:pt x="149" y="1"/>
                    <a:pt x="142" y="1"/>
                    <a:pt x="1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1"/>
            <p:cNvSpPr/>
            <p:nvPr/>
          </p:nvSpPr>
          <p:spPr>
            <a:xfrm>
              <a:off x="4808525" y="3215250"/>
              <a:ext cx="190900" cy="125550"/>
            </a:xfrm>
            <a:custGeom>
              <a:rect b="b" l="l" r="r" t="t"/>
              <a:pathLst>
                <a:path extrusionOk="0" h="5022" w="7636">
                  <a:moveTo>
                    <a:pt x="72" y="1"/>
                  </a:moveTo>
                  <a:cubicBezTo>
                    <a:pt x="31" y="35"/>
                    <a:pt x="0" y="93"/>
                    <a:pt x="0" y="144"/>
                  </a:cubicBezTo>
                  <a:lnTo>
                    <a:pt x="0" y="541"/>
                  </a:lnTo>
                  <a:cubicBezTo>
                    <a:pt x="0" y="599"/>
                    <a:pt x="41" y="673"/>
                    <a:pt x="93" y="704"/>
                  </a:cubicBezTo>
                  <a:lnTo>
                    <a:pt x="7540" y="4997"/>
                  </a:lnTo>
                  <a:cubicBezTo>
                    <a:pt x="7567" y="5015"/>
                    <a:pt x="7602" y="5022"/>
                    <a:pt x="7635" y="5022"/>
                  </a:cubicBezTo>
                  <a:lnTo>
                    <a:pt x="7635" y="4408"/>
                  </a:lnTo>
                  <a:cubicBezTo>
                    <a:pt x="7631" y="4408"/>
                    <a:pt x="7627" y="4408"/>
                    <a:pt x="7623" y="4408"/>
                  </a:cubicBezTo>
                  <a:cubicBezTo>
                    <a:pt x="7593" y="4408"/>
                    <a:pt x="7564" y="4399"/>
                    <a:pt x="7540" y="4387"/>
                  </a:cubicBezTo>
                  <a:lnTo>
                    <a:pt x="93" y="90"/>
                  </a:lnTo>
                  <a:cubicBezTo>
                    <a:pt x="52" y="66"/>
                    <a:pt x="45" y="29"/>
                    <a:pt x="72"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1"/>
            <p:cNvSpPr/>
            <p:nvPr/>
          </p:nvSpPr>
          <p:spPr>
            <a:xfrm>
              <a:off x="5127900" y="3226975"/>
              <a:ext cx="28350" cy="44625"/>
            </a:xfrm>
            <a:custGeom>
              <a:rect b="b" l="l" r="r" t="t"/>
              <a:pathLst>
                <a:path extrusionOk="0" h="1785" w="1134">
                  <a:moveTo>
                    <a:pt x="749" y="0"/>
                  </a:moveTo>
                  <a:cubicBezTo>
                    <a:pt x="679" y="0"/>
                    <a:pt x="603" y="22"/>
                    <a:pt x="526" y="64"/>
                  </a:cubicBezTo>
                  <a:cubicBezTo>
                    <a:pt x="294" y="201"/>
                    <a:pt x="93" y="508"/>
                    <a:pt x="0" y="846"/>
                  </a:cubicBezTo>
                  <a:cubicBezTo>
                    <a:pt x="44" y="853"/>
                    <a:pt x="99" y="860"/>
                    <a:pt x="126" y="863"/>
                  </a:cubicBezTo>
                  <a:cubicBezTo>
                    <a:pt x="212" y="566"/>
                    <a:pt x="389" y="289"/>
                    <a:pt x="588" y="174"/>
                  </a:cubicBezTo>
                  <a:cubicBezTo>
                    <a:pt x="632" y="150"/>
                    <a:pt x="690" y="126"/>
                    <a:pt x="748" y="126"/>
                  </a:cubicBezTo>
                  <a:cubicBezTo>
                    <a:pt x="782" y="126"/>
                    <a:pt x="816" y="133"/>
                    <a:pt x="847" y="150"/>
                  </a:cubicBezTo>
                  <a:cubicBezTo>
                    <a:pt x="950" y="212"/>
                    <a:pt x="1004" y="376"/>
                    <a:pt x="997" y="587"/>
                  </a:cubicBezTo>
                  <a:cubicBezTo>
                    <a:pt x="986" y="993"/>
                    <a:pt x="755" y="1450"/>
                    <a:pt x="479" y="1611"/>
                  </a:cubicBezTo>
                  <a:cubicBezTo>
                    <a:pt x="435" y="1637"/>
                    <a:pt x="379" y="1661"/>
                    <a:pt x="319" y="1661"/>
                  </a:cubicBezTo>
                  <a:cubicBezTo>
                    <a:pt x="308" y="1661"/>
                    <a:pt x="298" y="1660"/>
                    <a:pt x="287" y="1658"/>
                  </a:cubicBezTo>
                  <a:lnTo>
                    <a:pt x="151" y="1737"/>
                  </a:lnTo>
                  <a:cubicBezTo>
                    <a:pt x="151" y="1737"/>
                    <a:pt x="154" y="1740"/>
                    <a:pt x="158" y="1740"/>
                  </a:cubicBezTo>
                  <a:cubicBezTo>
                    <a:pt x="205" y="1771"/>
                    <a:pt x="260" y="1784"/>
                    <a:pt x="318" y="1784"/>
                  </a:cubicBezTo>
                  <a:cubicBezTo>
                    <a:pt x="389" y="1784"/>
                    <a:pt x="468" y="1764"/>
                    <a:pt x="543" y="1720"/>
                  </a:cubicBezTo>
                  <a:cubicBezTo>
                    <a:pt x="857" y="1539"/>
                    <a:pt x="1113" y="1044"/>
                    <a:pt x="1123" y="590"/>
                  </a:cubicBezTo>
                  <a:cubicBezTo>
                    <a:pt x="1134" y="327"/>
                    <a:pt x="1055" y="130"/>
                    <a:pt x="912" y="44"/>
                  </a:cubicBezTo>
                  <a:cubicBezTo>
                    <a:pt x="862" y="15"/>
                    <a:pt x="808" y="0"/>
                    <a:pt x="74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1"/>
            <p:cNvSpPr/>
            <p:nvPr/>
          </p:nvSpPr>
          <p:spPr>
            <a:xfrm>
              <a:off x="4808525" y="3104600"/>
              <a:ext cx="360425" cy="216850"/>
            </a:xfrm>
            <a:custGeom>
              <a:rect b="b" l="l" r="r" t="t"/>
              <a:pathLst>
                <a:path extrusionOk="0" h="8674" w="14417">
                  <a:moveTo>
                    <a:pt x="6789" y="0"/>
                  </a:moveTo>
                  <a:lnTo>
                    <a:pt x="76" y="4099"/>
                  </a:lnTo>
                  <a:cubicBezTo>
                    <a:pt x="35" y="4124"/>
                    <a:pt x="0" y="4178"/>
                    <a:pt x="0" y="4219"/>
                  </a:cubicBezTo>
                  <a:cubicBezTo>
                    <a:pt x="0" y="4260"/>
                    <a:pt x="35" y="4311"/>
                    <a:pt x="76" y="4335"/>
                  </a:cubicBezTo>
                  <a:lnTo>
                    <a:pt x="7561" y="8656"/>
                  </a:lnTo>
                  <a:cubicBezTo>
                    <a:pt x="7581" y="8668"/>
                    <a:pt x="7608" y="8674"/>
                    <a:pt x="7636" y="8674"/>
                  </a:cubicBezTo>
                  <a:cubicBezTo>
                    <a:pt x="7663" y="8674"/>
                    <a:pt x="7690" y="8668"/>
                    <a:pt x="7711" y="8656"/>
                  </a:cubicBezTo>
                  <a:lnTo>
                    <a:pt x="14417" y="4554"/>
                  </a:lnTo>
                  <a:lnTo>
                    <a:pt x="14417" y="4406"/>
                  </a:lnTo>
                  <a:lnTo>
                    <a:pt x="6789"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1"/>
            <p:cNvSpPr/>
            <p:nvPr/>
          </p:nvSpPr>
          <p:spPr>
            <a:xfrm>
              <a:off x="4809725" y="3207075"/>
              <a:ext cx="2575" cy="7025"/>
            </a:xfrm>
            <a:custGeom>
              <a:rect b="b" l="l" r="r" t="t"/>
              <a:pathLst>
                <a:path extrusionOk="0" h="281" w="103">
                  <a:moveTo>
                    <a:pt x="28" y="0"/>
                  </a:moveTo>
                  <a:cubicBezTo>
                    <a:pt x="25" y="3"/>
                    <a:pt x="21" y="6"/>
                    <a:pt x="18" y="9"/>
                  </a:cubicBezTo>
                  <a:lnTo>
                    <a:pt x="18" y="9"/>
                  </a:lnTo>
                  <a:cubicBezTo>
                    <a:pt x="19" y="9"/>
                    <a:pt x="20" y="8"/>
                    <a:pt x="21" y="8"/>
                  </a:cubicBezTo>
                  <a:cubicBezTo>
                    <a:pt x="24" y="4"/>
                    <a:pt x="24" y="4"/>
                    <a:pt x="28" y="0"/>
                  </a:cubicBezTo>
                  <a:close/>
                  <a:moveTo>
                    <a:pt x="18" y="9"/>
                  </a:moveTo>
                  <a:lnTo>
                    <a:pt x="18" y="9"/>
                  </a:lnTo>
                  <a:cubicBezTo>
                    <a:pt x="13" y="12"/>
                    <a:pt x="9" y="15"/>
                    <a:pt x="4" y="21"/>
                  </a:cubicBezTo>
                  <a:cubicBezTo>
                    <a:pt x="8" y="17"/>
                    <a:pt x="13" y="13"/>
                    <a:pt x="18" y="9"/>
                  </a:cubicBezTo>
                  <a:close/>
                  <a:moveTo>
                    <a:pt x="1" y="216"/>
                  </a:moveTo>
                  <a:cubicBezTo>
                    <a:pt x="8" y="223"/>
                    <a:pt x="13" y="228"/>
                    <a:pt x="20" y="232"/>
                  </a:cubicBezTo>
                  <a:lnTo>
                    <a:pt x="20" y="232"/>
                  </a:lnTo>
                  <a:cubicBezTo>
                    <a:pt x="14" y="228"/>
                    <a:pt x="7" y="222"/>
                    <a:pt x="1" y="216"/>
                  </a:cubicBezTo>
                  <a:close/>
                  <a:moveTo>
                    <a:pt x="20" y="232"/>
                  </a:moveTo>
                  <a:lnTo>
                    <a:pt x="20" y="232"/>
                  </a:lnTo>
                  <a:cubicBezTo>
                    <a:pt x="23" y="235"/>
                    <a:pt x="25" y="237"/>
                    <a:pt x="28" y="239"/>
                  </a:cubicBezTo>
                  <a:lnTo>
                    <a:pt x="103" y="280"/>
                  </a:lnTo>
                  <a:lnTo>
                    <a:pt x="103" y="280"/>
                  </a:lnTo>
                  <a:lnTo>
                    <a:pt x="28" y="236"/>
                  </a:lnTo>
                  <a:cubicBezTo>
                    <a:pt x="25" y="235"/>
                    <a:pt x="22" y="234"/>
                    <a:pt x="20" y="232"/>
                  </a:cubicBez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1"/>
            <p:cNvSpPr/>
            <p:nvPr/>
          </p:nvSpPr>
          <p:spPr>
            <a:xfrm>
              <a:off x="4812300" y="3214075"/>
              <a:ext cx="185325" cy="106925"/>
            </a:xfrm>
            <a:custGeom>
              <a:rect b="b" l="l" r="r" t="t"/>
              <a:pathLst>
                <a:path extrusionOk="0" h="4277" w="7413">
                  <a:moveTo>
                    <a:pt x="0" y="0"/>
                  </a:moveTo>
                  <a:lnTo>
                    <a:pt x="0" y="0"/>
                  </a:lnTo>
                  <a:lnTo>
                    <a:pt x="7410" y="4277"/>
                  </a:lnTo>
                  <a:lnTo>
                    <a:pt x="7413" y="4277"/>
                  </a:lnTo>
                  <a:lnTo>
                    <a:pt x="7410" y="4277"/>
                  </a:ln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1"/>
            <p:cNvSpPr/>
            <p:nvPr/>
          </p:nvSpPr>
          <p:spPr>
            <a:xfrm>
              <a:off x="4808525" y="3207250"/>
              <a:ext cx="190900" cy="114200"/>
            </a:xfrm>
            <a:custGeom>
              <a:rect b="b" l="l" r="r" t="t"/>
              <a:pathLst>
                <a:path extrusionOk="0" h="4568" w="7636">
                  <a:moveTo>
                    <a:pt x="69" y="1"/>
                  </a:moveTo>
                  <a:cubicBezTo>
                    <a:pt x="62" y="4"/>
                    <a:pt x="58" y="7"/>
                    <a:pt x="52" y="14"/>
                  </a:cubicBezTo>
                  <a:cubicBezTo>
                    <a:pt x="38" y="28"/>
                    <a:pt x="25" y="45"/>
                    <a:pt x="14" y="62"/>
                  </a:cubicBezTo>
                  <a:cubicBezTo>
                    <a:pt x="8" y="79"/>
                    <a:pt x="0" y="96"/>
                    <a:pt x="0" y="113"/>
                  </a:cubicBezTo>
                  <a:cubicBezTo>
                    <a:pt x="0" y="130"/>
                    <a:pt x="8" y="147"/>
                    <a:pt x="17" y="164"/>
                  </a:cubicBezTo>
                  <a:cubicBezTo>
                    <a:pt x="25" y="182"/>
                    <a:pt x="35" y="198"/>
                    <a:pt x="49" y="209"/>
                  </a:cubicBezTo>
                  <a:cubicBezTo>
                    <a:pt x="58" y="218"/>
                    <a:pt x="66" y="226"/>
                    <a:pt x="76" y="229"/>
                  </a:cubicBezTo>
                  <a:lnTo>
                    <a:pt x="151" y="273"/>
                  </a:lnTo>
                  <a:lnTo>
                    <a:pt x="7561" y="4550"/>
                  </a:lnTo>
                  <a:lnTo>
                    <a:pt x="7564" y="4550"/>
                  </a:lnTo>
                  <a:cubicBezTo>
                    <a:pt x="7584" y="4560"/>
                    <a:pt x="7608" y="4567"/>
                    <a:pt x="7635" y="4567"/>
                  </a:cubicBezTo>
                  <a:lnTo>
                    <a:pt x="7635" y="4416"/>
                  </a:lnTo>
                  <a:cubicBezTo>
                    <a:pt x="7608" y="4416"/>
                    <a:pt x="7581" y="4413"/>
                    <a:pt x="7561" y="4400"/>
                  </a:cubicBezTo>
                  <a:lnTo>
                    <a:pt x="76" y="79"/>
                  </a:lnTo>
                  <a:cubicBezTo>
                    <a:pt x="55" y="69"/>
                    <a:pt x="45" y="51"/>
                    <a:pt x="45" y="38"/>
                  </a:cubicBezTo>
                  <a:cubicBezTo>
                    <a:pt x="45" y="24"/>
                    <a:pt x="55" y="10"/>
                    <a:pt x="69"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1"/>
            <p:cNvSpPr/>
            <p:nvPr/>
          </p:nvSpPr>
          <p:spPr>
            <a:xfrm>
              <a:off x="4809375" y="3104600"/>
              <a:ext cx="359575" cy="213075"/>
            </a:xfrm>
            <a:custGeom>
              <a:rect b="b" l="l" r="r" t="t"/>
              <a:pathLst>
                <a:path extrusionOk="0" h="8523" w="14383">
                  <a:moveTo>
                    <a:pt x="6755" y="0"/>
                  </a:moveTo>
                  <a:lnTo>
                    <a:pt x="42" y="4099"/>
                  </a:lnTo>
                  <a:cubicBezTo>
                    <a:pt x="1" y="4124"/>
                    <a:pt x="1" y="4165"/>
                    <a:pt x="42" y="4185"/>
                  </a:cubicBezTo>
                  <a:lnTo>
                    <a:pt x="7527" y="8506"/>
                  </a:lnTo>
                  <a:cubicBezTo>
                    <a:pt x="7547" y="8519"/>
                    <a:pt x="7574" y="8522"/>
                    <a:pt x="7601" y="8522"/>
                  </a:cubicBezTo>
                  <a:cubicBezTo>
                    <a:pt x="7629" y="8522"/>
                    <a:pt x="7656" y="8519"/>
                    <a:pt x="7677" y="8506"/>
                  </a:cubicBezTo>
                  <a:lnTo>
                    <a:pt x="14383" y="4406"/>
                  </a:lnTo>
                  <a:lnTo>
                    <a:pt x="6755"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1"/>
            <p:cNvSpPr/>
            <p:nvPr/>
          </p:nvSpPr>
          <p:spPr>
            <a:xfrm>
              <a:off x="5135250" y="3220050"/>
              <a:ext cx="31250" cy="19050"/>
            </a:xfrm>
            <a:custGeom>
              <a:rect b="b" l="l" r="r" t="t"/>
              <a:pathLst>
                <a:path extrusionOk="0" h="762" w="1250">
                  <a:moveTo>
                    <a:pt x="549" y="427"/>
                  </a:moveTo>
                  <a:lnTo>
                    <a:pt x="0" y="761"/>
                  </a:lnTo>
                  <a:lnTo>
                    <a:pt x="0" y="761"/>
                  </a:lnTo>
                  <a:lnTo>
                    <a:pt x="549" y="427"/>
                  </a:lnTo>
                  <a:lnTo>
                    <a:pt x="549" y="427"/>
                  </a:lnTo>
                  <a:close/>
                  <a:moveTo>
                    <a:pt x="1249" y="0"/>
                  </a:moveTo>
                  <a:lnTo>
                    <a:pt x="665" y="355"/>
                  </a:lnTo>
                  <a:lnTo>
                    <a:pt x="665" y="355"/>
                  </a:lnTo>
                  <a:lnTo>
                    <a:pt x="1249" y="0"/>
                  </a:lnTo>
                  <a:close/>
                </a:path>
              </a:pathLst>
            </a:custGeom>
            <a:solidFill>
              <a:srgbClr val="0A35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1"/>
            <p:cNvSpPr/>
            <p:nvPr/>
          </p:nvSpPr>
          <p:spPr>
            <a:xfrm>
              <a:off x="5000500" y="3242300"/>
              <a:ext cx="129475" cy="78950"/>
            </a:xfrm>
            <a:custGeom>
              <a:rect b="b" l="l" r="r" t="t"/>
              <a:pathLst>
                <a:path extrusionOk="0" h="3158" w="5179">
                  <a:moveTo>
                    <a:pt x="5178" y="1"/>
                  </a:moveTo>
                  <a:lnTo>
                    <a:pt x="32" y="3148"/>
                  </a:lnTo>
                  <a:cubicBezTo>
                    <a:pt x="21" y="3151"/>
                    <a:pt x="11" y="3154"/>
                    <a:pt x="1" y="3158"/>
                  </a:cubicBezTo>
                  <a:cubicBezTo>
                    <a:pt x="11" y="3154"/>
                    <a:pt x="21" y="3151"/>
                    <a:pt x="32" y="3148"/>
                  </a:cubicBezTo>
                  <a:lnTo>
                    <a:pt x="5178" y="1"/>
                  </a:lnTo>
                  <a:close/>
                </a:path>
              </a:pathLst>
            </a:custGeom>
            <a:solidFill>
              <a:srgbClr val="C8C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1"/>
            <p:cNvSpPr/>
            <p:nvPr/>
          </p:nvSpPr>
          <p:spPr>
            <a:xfrm>
              <a:off x="5129950" y="3228925"/>
              <a:ext cx="21950" cy="13400"/>
            </a:xfrm>
            <a:custGeom>
              <a:rect b="b" l="l" r="r" t="t"/>
              <a:pathLst>
                <a:path extrusionOk="0" h="536" w="878">
                  <a:moveTo>
                    <a:pt x="212" y="406"/>
                  </a:moveTo>
                  <a:lnTo>
                    <a:pt x="0" y="536"/>
                  </a:lnTo>
                  <a:lnTo>
                    <a:pt x="0" y="536"/>
                  </a:lnTo>
                  <a:lnTo>
                    <a:pt x="212" y="406"/>
                  </a:lnTo>
                  <a:lnTo>
                    <a:pt x="212" y="406"/>
                  </a:lnTo>
                  <a:close/>
                  <a:moveTo>
                    <a:pt x="877" y="0"/>
                  </a:moveTo>
                  <a:lnTo>
                    <a:pt x="761" y="72"/>
                  </a:lnTo>
                  <a:lnTo>
                    <a:pt x="761" y="72"/>
                  </a:lnTo>
                  <a:lnTo>
                    <a:pt x="877" y="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1"/>
            <p:cNvSpPr/>
            <p:nvPr/>
          </p:nvSpPr>
          <p:spPr>
            <a:xfrm>
              <a:off x="4999400" y="3214750"/>
              <a:ext cx="169550" cy="106700"/>
            </a:xfrm>
            <a:custGeom>
              <a:rect b="b" l="l" r="r" t="t"/>
              <a:pathLst>
                <a:path extrusionOk="0" h="4268" w="6782">
                  <a:moveTo>
                    <a:pt x="6782" y="0"/>
                  </a:moveTo>
                  <a:lnTo>
                    <a:pt x="76" y="4100"/>
                  </a:lnTo>
                  <a:cubicBezTo>
                    <a:pt x="55" y="4113"/>
                    <a:pt x="28" y="4116"/>
                    <a:pt x="0" y="4116"/>
                  </a:cubicBezTo>
                  <a:lnTo>
                    <a:pt x="0" y="4267"/>
                  </a:lnTo>
                  <a:cubicBezTo>
                    <a:pt x="14" y="4267"/>
                    <a:pt x="31" y="4264"/>
                    <a:pt x="45" y="4260"/>
                  </a:cubicBezTo>
                  <a:cubicBezTo>
                    <a:pt x="55" y="4256"/>
                    <a:pt x="65" y="4253"/>
                    <a:pt x="76" y="4250"/>
                  </a:cubicBezTo>
                  <a:lnTo>
                    <a:pt x="5222" y="1103"/>
                  </a:lnTo>
                  <a:lnTo>
                    <a:pt x="5434" y="973"/>
                  </a:lnTo>
                  <a:lnTo>
                    <a:pt x="5983" y="639"/>
                  </a:lnTo>
                  <a:lnTo>
                    <a:pt x="6099" y="567"/>
                  </a:lnTo>
                  <a:lnTo>
                    <a:pt x="6683" y="212"/>
                  </a:lnTo>
                  <a:lnTo>
                    <a:pt x="6683" y="72"/>
                  </a:lnTo>
                  <a:lnTo>
                    <a:pt x="6782" y="4"/>
                  </a:lnTo>
                  <a:lnTo>
                    <a:pt x="6782"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1"/>
            <p:cNvSpPr/>
            <p:nvPr/>
          </p:nvSpPr>
          <p:spPr>
            <a:xfrm>
              <a:off x="5166475" y="3214850"/>
              <a:ext cx="2475" cy="50200"/>
            </a:xfrm>
            <a:custGeom>
              <a:rect b="b" l="l" r="r" t="t"/>
              <a:pathLst>
                <a:path extrusionOk="0" h="2008" w="99">
                  <a:moveTo>
                    <a:pt x="99" y="0"/>
                  </a:moveTo>
                  <a:lnTo>
                    <a:pt x="0" y="68"/>
                  </a:lnTo>
                  <a:lnTo>
                    <a:pt x="0" y="2007"/>
                  </a:lnTo>
                  <a:lnTo>
                    <a:pt x="99" y="1949"/>
                  </a:lnTo>
                  <a:lnTo>
                    <a:pt x="99"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1"/>
            <p:cNvSpPr/>
            <p:nvPr/>
          </p:nvSpPr>
          <p:spPr>
            <a:xfrm>
              <a:off x="5166475" y="3214850"/>
              <a:ext cx="2475" cy="50200"/>
            </a:xfrm>
            <a:custGeom>
              <a:rect b="b" l="l" r="r" t="t"/>
              <a:pathLst>
                <a:path extrusionOk="0" h="2008" w="99">
                  <a:moveTo>
                    <a:pt x="99" y="0"/>
                  </a:moveTo>
                  <a:lnTo>
                    <a:pt x="0" y="68"/>
                  </a:lnTo>
                  <a:lnTo>
                    <a:pt x="0" y="2007"/>
                  </a:lnTo>
                  <a:lnTo>
                    <a:pt x="99" y="1949"/>
                  </a:lnTo>
                  <a:lnTo>
                    <a:pt x="99"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1"/>
            <p:cNvSpPr/>
            <p:nvPr/>
          </p:nvSpPr>
          <p:spPr>
            <a:xfrm>
              <a:off x="4806825" y="3102800"/>
              <a:ext cx="357875" cy="206675"/>
            </a:xfrm>
            <a:custGeom>
              <a:rect b="b" l="l" r="r" t="t"/>
              <a:pathLst>
                <a:path extrusionOk="0" h="8267" w="14315">
                  <a:moveTo>
                    <a:pt x="6784" y="1"/>
                  </a:moveTo>
                  <a:cubicBezTo>
                    <a:pt x="6722" y="1"/>
                    <a:pt x="6661" y="15"/>
                    <a:pt x="6615" y="42"/>
                  </a:cubicBezTo>
                  <a:lnTo>
                    <a:pt x="0" y="3861"/>
                  </a:lnTo>
                  <a:lnTo>
                    <a:pt x="7632" y="8267"/>
                  </a:lnTo>
                  <a:lnTo>
                    <a:pt x="14246" y="4448"/>
                  </a:lnTo>
                  <a:cubicBezTo>
                    <a:pt x="14291" y="4421"/>
                    <a:pt x="14314" y="4387"/>
                    <a:pt x="14314" y="4349"/>
                  </a:cubicBezTo>
                  <a:lnTo>
                    <a:pt x="14314" y="4199"/>
                  </a:lnTo>
                  <a:lnTo>
                    <a:pt x="6956" y="42"/>
                  </a:lnTo>
                  <a:cubicBezTo>
                    <a:pt x="6908" y="15"/>
                    <a:pt x="6846" y="1"/>
                    <a:pt x="6784"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1"/>
            <p:cNvSpPr/>
            <p:nvPr/>
          </p:nvSpPr>
          <p:spPr>
            <a:xfrm>
              <a:off x="5000175" y="3207850"/>
              <a:ext cx="164525" cy="100100"/>
            </a:xfrm>
            <a:custGeom>
              <a:rect b="b" l="l" r="r" t="t"/>
              <a:pathLst>
                <a:path extrusionOk="0" h="4004" w="6581">
                  <a:moveTo>
                    <a:pt x="6580" y="0"/>
                  </a:moveTo>
                  <a:cubicBezTo>
                    <a:pt x="6580" y="35"/>
                    <a:pt x="6557" y="72"/>
                    <a:pt x="6512" y="99"/>
                  </a:cubicBezTo>
                  <a:lnTo>
                    <a:pt x="0" y="3857"/>
                  </a:lnTo>
                  <a:lnTo>
                    <a:pt x="0" y="4003"/>
                  </a:lnTo>
                  <a:lnTo>
                    <a:pt x="6512" y="246"/>
                  </a:lnTo>
                  <a:cubicBezTo>
                    <a:pt x="6557" y="219"/>
                    <a:pt x="6580" y="185"/>
                    <a:pt x="6580" y="147"/>
                  </a:cubicBezTo>
                  <a:lnTo>
                    <a:pt x="6580" y="126"/>
                  </a:lnTo>
                  <a:lnTo>
                    <a:pt x="6580" y="123"/>
                  </a:lnTo>
                  <a:lnTo>
                    <a:pt x="6580" y="120"/>
                  </a:lnTo>
                  <a:lnTo>
                    <a:pt x="6580" y="117"/>
                  </a:lnTo>
                  <a:lnTo>
                    <a:pt x="6580" y="113"/>
                  </a:lnTo>
                  <a:lnTo>
                    <a:pt x="6580" y="109"/>
                  </a:lnTo>
                  <a:lnTo>
                    <a:pt x="6580" y="106"/>
                  </a:lnTo>
                  <a:lnTo>
                    <a:pt x="6580" y="103"/>
                  </a:lnTo>
                  <a:lnTo>
                    <a:pt x="6580" y="99"/>
                  </a:lnTo>
                  <a:lnTo>
                    <a:pt x="6580" y="96"/>
                  </a:lnTo>
                  <a:lnTo>
                    <a:pt x="6580"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1"/>
            <p:cNvSpPr/>
            <p:nvPr/>
          </p:nvSpPr>
          <p:spPr>
            <a:xfrm>
              <a:off x="4806825" y="3099150"/>
              <a:ext cx="358475" cy="206575"/>
            </a:xfrm>
            <a:custGeom>
              <a:rect b="b" l="l" r="r" t="t"/>
              <a:pathLst>
                <a:path extrusionOk="0" h="8263" w="14339">
                  <a:moveTo>
                    <a:pt x="6784" y="0"/>
                  </a:moveTo>
                  <a:cubicBezTo>
                    <a:pt x="6722" y="0"/>
                    <a:pt x="6661" y="14"/>
                    <a:pt x="6615" y="41"/>
                  </a:cubicBezTo>
                  <a:lnTo>
                    <a:pt x="0" y="3860"/>
                  </a:lnTo>
                  <a:lnTo>
                    <a:pt x="7632" y="8263"/>
                  </a:lnTo>
                  <a:lnTo>
                    <a:pt x="14246" y="4447"/>
                  </a:lnTo>
                  <a:cubicBezTo>
                    <a:pt x="14338" y="4393"/>
                    <a:pt x="14338" y="4304"/>
                    <a:pt x="14246" y="4249"/>
                  </a:cubicBezTo>
                  <a:lnTo>
                    <a:pt x="6956" y="41"/>
                  </a:lnTo>
                  <a:cubicBezTo>
                    <a:pt x="6908" y="14"/>
                    <a:pt x="6846" y="0"/>
                    <a:pt x="678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1"/>
            <p:cNvSpPr/>
            <p:nvPr/>
          </p:nvSpPr>
          <p:spPr>
            <a:xfrm>
              <a:off x="5000175" y="3203575"/>
              <a:ext cx="164525" cy="100700"/>
            </a:xfrm>
            <a:custGeom>
              <a:rect b="b" l="l" r="r" t="t"/>
              <a:pathLst>
                <a:path extrusionOk="0" h="4028" w="6581">
                  <a:moveTo>
                    <a:pt x="0" y="3093"/>
                  </a:moveTo>
                  <a:lnTo>
                    <a:pt x="0" y="3287"/>
                  </a:lnTo>
                  <a:cubicBezTo>
                    <a:pt x="27" y="3298"/>
                    <a:pt x="54" y="3304"/>
                    <a:pt x="86" y="3304"/>
                  </a:cubicBezTo>
                  <a:cubicBezTo>
                    <a:pt x="140" y="3304"/>
                    <a:pt x="205" y="3284"/>
                    <a:pt x="270" y="3250"/>
                  </a:cubicBezTo>
                  <a:lnTo>
                    <a:pt x="294" y="3260"/>
                  </a:lnTo>
                  <a:lnTo>
                    <a:pt x="0" y="3093"/>
                  </a:lnTo>
                  <a:close/>
                  <a:moveTo>
                    <a:pt x="6386" y="1"/>
                  </a:moveTo>
                  <a:lnTo>
                    <a:pt x="6386" y="124"/>
                  </a:lnTo>
                  <a:lnTo>
                    <a:pt x="6376" y="130"/>
                  </a:lnTo>
                  <a:cubicBezTo>
                    <a:pt x="6396" y="175"/>
                    <a:pt x="6379" y="226"/>
                    <a:pt x="6314" y="263"/>
                  </a:cubicBezTo>
                  <a:lnTo>
                    <a:pt x="706" y="3499"/>
                  </a:lnTo>
                  <a:lnTo>
                    <a:pt x="369" y="3304"/>
                  </a:lnTo>
                  <a:cubicBezTo>
                    <a:pt x="355" y="3314"/>
                    <a:pt x="338" y="3322"/>
                    <a:pt x="325" y="3328"/>
                  </a:cubicBezTo>
                  <a:cubicBezTo>
                    <a:pt x="243" y="3376"/>
                    <a:pt x="161" y="3400"/>
                    <a:pt x="86" y="3400"/>
                  </a:cubicBezTo>
                  <a:cubicBezTo>
                    <a:pt x="54" y="3400"/>
                    <a:pt x="27" y="3396"/>
                    <a:pt x="0" y="3390"/>
                  </a:cubicBezTo>
                  <a:lnTo>
                    <a:pt x="0" y="4028"/>
                  </a:lnTo>
                  <a:lnTo>
                    <a:pt x="6512" y="270"/>
                  </a:lnTo>
                  <a:cubicBezTo>
                    <a:pt x="6557" y="243"/>
                    <a:pt x="6580" y="206"/>
                    <a:pt x="6580" y="171"/>
                  </a:cubicBezTo>
                  <a:cubicBezTo>
                    <a:pt x="6580" y="134"/>
                    <a:pt x="6557" y="99"/>
                    <a:pt x="6512" y="72"/>
                  </a:cubicBezTo>
                  <a:lnTo>
                    <a:pt x="6386" y="1"/>
                  </a:lnTo>
                  <a:close/>
                </a:path>
              </a:pathLst>
            </a:custGeom>
            <a:solidFill>
              <a:srgbClr val="136F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1"/>
            <p:cNvSpPr/>
            <p:nvPr/>
          </p:nvSpPr>
          <p:spPr>
            <a:xfrm>
              <a:off x="4827050" y="3098975"/>
              <a:ext cx="333050" cy="192075"/>
            </a:xfrm>
            <a:custGeom>
              <a:rect b="b" l="l" r="r" t="t"/>
              <a:pathLst>
                <a:path extrusionOk="0" h="7683" w="13322">
                  <a:moveTo>
                    <a:pt x="5781" y="0"/>
                  </a:moveTo>
                  <a:cubicBezTo>
                    <a:pt x="5719" y="0"/>
                    <a:pt x="5657" y="14"/>
                    <a:pt x="5612" y="41"/>
                  </a:cubicBezTo>
                  <a:lnTo>
                    <a:pt x="713" y="2867"/>
                  </a:lnTo>
                  <a:lnTo>
                    <a:pt x="1" y="2457"/>
                  </a:lnTo>
                  <a:lnTo>
                    <a:pt x="1" y="3280"/>
                  </a:lnTo>
                  <a:lnTo>
                    <a:pt x="7631" y="7683"/>
                  </a:lnTo>
                  <a:lnTo>
                    <a:pt x="13239" y="4447"/>
                  </a:lnTo>
                  <a:cubicBezTo>
                    <a:pt x="13304" y="4410"/>
                    <a:pt x="13321" y="4359"/>
                    <a:pt x="13301" y="4314"/>
                  </a:cubicBezTo>
                  <a:lnTo>
                    <a:pt x="13311" y="4308"/>
                  </a:lnTo>
                  <a:lnTo>
                    <a:pt x="13311" y="3553"/>
                  </a:lnTo>
                  <a:lnTo>
                    <a:pt x="12676" y="3922"/>
                  </a:lnTo>
                  <a:lnTo>
                    <a:pt x="5952" y="41"/>
                  </a:lnTo>
                  <a:cubicBezTo>
                    <a:pt x="5905" y="14"/>
                    <a:pt x="5843" y="0"/>
                    <a:pt x="578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1"/>
            <p:cNvSpPr/>
            <p:nvPr/>
          </p:nvSpPr>
          <p:spPr>
            <a:xfrm>
              <a:off x="4827050" y="3078400"/>
              <a:ext cx="333375" cy="192100"/>
            </a:xfrm>
            <a:custGeom>
              <a:rect b="b" l="l" r="r" t="t"/>
              <a:pathLst>
                <a:path extrusionOk="0" h="7684" w="13335">
                  <a:moveTo>
                    <a:pt x="5781" y="0"/>
                  </a:moveTo>
                  <a:cubicBezTo>
                    <a:pt x="5719" y="0"/>
                    <a:pt x="5657" y="14"/>
                    <a:pt x="5612" y="42"/>
                  </a:cubicBezTo>
                  <a:lnTo>
                    <a:pt x="1" y="3280"/>
                  </a:lnTo>
                  <a:lnTo>
                    <a:pt x="7631" y="7683"/>
                  </a:lnTo>
                  <a:lnTo>
                    <a:pt x="13239" y="4448"/>
                  </a:lnTo>
                  <a:cubicBezTo>
                    <a:pt x="13335" y="4394"/>
                    <a:pt x="13335" y="4304"/>
                    <a:pt x="13239" y="4250"/>
                  </a:cubicBezTo>
                  <a:lnTo>
                    <a:pt x="5952" y="42"/>
                  </a:lnTo>
                  <a:cubicBezTo>
                    <a:pt x="5905" y="14"/>
                    <a:pt x="5843" y="0"/>
                    <a:pt x="578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1"/>
            <p:cNvSpPr/>
            <p:nvPr/>
          </p:nvSpPr>
          <p:spPr>
            <a:xfrm>
              <a:off x="4827050" y="3160400"/>
              <a:ext cx="190800" cy="130650"/>
            </a:xfrm>
            <a:custGeom>
              <a:rect b="b" l="l" r="r" t="t"/>
              <a:pathLst>
                <a:path extrusionOk="0" h="5226" w="7632">
                  <a:moveTo>
                    <a:pt x="1" y="0"/>
                  </a:moveTo>
                  <a:lnTo>
                    <a:pt x="1" y="823"/>
                  </a:lnTo>
                  <a:lnTo>
                    <a:pt x="7631" y="5226"/>
                  </a:lnTo>
                  <a:lnTo>
                    <a:pt x="7631" y="4403"/>
                  </a:lnTo>
                  <a:lnTo>
                    <a:pt x="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1"/>
            <p:cNvSpPr/>
            <p:nvPr/>
          </p:nvSpPr>
          <p:spPr>
            <a:xfrm>
              <a:off x="5014000" y="3259100"/>
              <a:ext cx="7775" cy="4000"/>
            </a:xfrm>
            <a:custGeom>
              <a:rect b="b" l="l" r="r" t="t"/>
              <a:pathLst>
                <a:path extrusionOk="0" h="160" w="311">
                  <a:moveTo>
                    <a:pt x="137" y="1"/>
                  </a:moveTo>
                  <a:cubicBezTo>
                    <a:pt x="104" y="1"/>
                    <a:pt x="74" y="7"/>
                    <a:pt x="51" y="22"/>
                  </a:cubicBezTo>
                  <a:cubicBezTo>
                    <a:pt x="45" y="22"/>
                    <a:pt x="41" y="25"/>
                    <a:pt x="41" y="28"/>
                  </a:cubicBezTo>
                  <a:cubicBezTo>
                    <a:pt x="0" y="60"/>
                    <a:pt x="7" y="100"/>
                    <a:pt x="65" y="135"/>
                  </a:cubicBezTo>
                  <a:cubicBezTo>
                    <a:pt x="82" y="145"/>
                    <a:pt x="103" y="151"/>
                    <a:pt x="126" y="155"/>
                  </a:cubicBezTo>
                  <a:cubicBezTo>
                    <a:pt x="142" y="158"/>
                    <a:pt x="157" y="160"/>
                    <a:pt x="173" y="160"/>
                  </a:cubicBezTo>
                  <a:cubicBezTo>
                    <a:pt x="192" y="160"/>
                    <a:pt x="211" y="157"/>
                    <a:pt x="229" y="151"/>
                  </a:cubicBezTo>
                  <a:cubicBezTo>
                    <a:pt x="239" y="151"/>
                    <a:pt x="249" y="148"/>
                    <a:pt x="259" y="141"/>
                  </a:cubicBezTo>
                  <a:cubicBezTo>
                    <a:pt x="311" y="114"/>
                    <a:pt x="304" y="63"/>
                    <a:pt x="246" y="28"/>
                  </a:cubicBezTo>
                  <a:cubicBezTo>
                    <a:pt x="218" y="15"/>
                    <a:pt x="188" y="5"/>
                    <a:pt x="157" y="1"/>
                  </a:cubicBezTo>
                  <a:cubicBezTo>
                    <a:pt x="150" y="1"/>
                    <a:pt x="143" y="1"/>
                    <a:pt x="13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1"/>
            <p:cNvSpPr/>
            <p:nvPr/>
          </p:nvSpPr>
          <p:spPr>
            <a:xfrm>
              <a:off x="4993950" y="3256325"/>
              <a:ext cx="25775" cy="32275"/>
            </a:xfrm>
            <a:custGeom>
              <a:rect b="b" l="l" r="r" t="t"/>
              <a:pathLst>
                <a:path extrusionOk="0" h="1291" w="1031">
                  <a:moveTo>
                    <a:pt x="713" y="0"/>
                  </a:moveTo>
                  <a:cubicBezTo>
                    <a:pt x="635" y="0"/>
                    <a:pt x="557" y="24"/>
                    <a:pt x="475" y="71"/>
                  </a:cubicBezTo>
                  <a:cubicBezTo>
                    <a:pt x="208" y="221"/>
                    <a:pt x="0" y="583"/>
                    <a:pt x="0" y="891"/>
                  </a:cubicBezTo>
                  <a:cubicBezTo>
                    <a:pt x="0" y="1007"/>
                    <a:pt x="31" y="1102"/>
                    <a:pt x="89" y="1174"/>
                  </a:cubicBezTo>
                  <a:cubicBezTo>
                    <a:pt x="147" y="1249"/>
                    <a:pt x="235" y="1290"/>
                    <a:pt x="335" y="1290"/>
                  </a:cubicBezTo>
                  <a:cubicBezTo>
                    <a:pt x="410" y="1290"/>
                    <a:pt x="492" y="1266"/>
                    <a:pt x="574" y="1218"/>
                  </a:cubicBezTo>
                  <a:cubicBezTo>
                    <a:pt x="587" y="1212"/>
                    <a:pt x="604" y="1204"/>
                    <a:pt x="618" y="1194"/>
                  </a:cubicBezTo>
                  <a:lnTo>
                    <a:pt x="519" y="1140"/>
                  </a:lnTo>
                  <a:cubicBezTo>
                    <a:pt x="453" y="1176"/>
                    <a:pt x="391" y="1194"/>
                    <a:pt x="336" y="1194"/>
                  </a:cubicBezTo>
                  <a:cubicBezTo>
                    <a:pt x="196" y="1194"/>
                    <a:pt x="99" y="1082"/>
                    <a:pt x="99" y="891"/>
                  </a:cubicBezTo>
                  <a:cubicBezTo>
                    <a:pt x="99" y="621"/>
                    <a:pt x="290" y="290"/>
                    <a:pt x="522" y="157"/>
                  </a:cubicBezTo>
                  <a:cubicBezTo>
                    <a:pt x="589" y="117"/>
                    <a:pt x="654" y="98"/>
                    <a:pt x="711" y="98"/>
                  </a:cubicBezTo>
                  <a:cubicBezTo>
                    <a:pt x="762" y="98"/>
                    <a:pt x="807" y="113"/>
                    <a:pt x="843" y="139"/>
                  </a:cubicBezTo>
                  <a:cubicBezTo>
                    <a:pt x="881" y="167"/>
                    <a:pt x="911" y="208"/>
                    <a:pt x="928" y="266"/>
                  </a:cubicBezTo>
                  <a:cubicBezTo>
                    <a:pt x="944" y="269"/>
                    <a:pt x="959" y="271"/>
                    <a:pt x="975" y="271"/>
                  </a:cubicBezTo>
                  <a:cubicBezTo>
                    <a:pt x="994" y="271"/>
                    <a:pt x="1013" y="268"/>
                    <a:pt x="1031" y="262"/>
                  </a:cubicBezTo>
                  <a:cubicBezTo>
                    <a:pt x="1017" y="205"/>
                    <a:pt x="993" y="153"/>
                    <a:pt x="959" y="112"/>
                  </a:cubicBezTo>
                  <a:cubicBezTo>
                    <a:pt x="901" y="41"/>
                    <a:pt x="815" y="0"/>
                    <a:pt x="7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1"/>
            <p:cNvSpPr/>
            <p:nvPr/>
          </p:nvSpPr>
          <p:spPr>
            <a:xfrm>
              <a:off x="5000100" y="3178675"/>
              <a:ext cx="164600" cy="84125"/>
            </a:xfrm>
            <a:custGeom>
              <a:rect b="b" l="l" r="r" t="t"/>
              <a:pathLst>
                <a:path extrusionOk="0" h="3365" w="6584">
                  <a:moveTo>
                    <a:pt x="6583" y="0"/>
                  </a:moveTo>
                  <a:lnTo>
                    <a:pt x="0" y="3215"/>
                  </a:lnTo>
                  <a:lnTo>
                    <a:pt x="0" y="3365"/>
                  </a:lnTo>
                  <a:lnTo>
                    <a:pt x="6498" y="256"/>
                  </a:lnTo>
                  <a:cubicBezTo>
                    <a:pt x="6546" y="229"/>
                    <a:pt x="6583" y="161"/>
                    <a:pt x="6583" y="106"/>
                  </a:cubicBezTo>
                  <a:lnTo>
                    <a:pt x="6583"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1"/>
            <p:cNvSpPr/>
            <p:nvPr/>
          </p:nvSpPr>
          <p:spPr>
            <a:xfrm>
              <a:off x="5000175" y="3178675"/>
              <a:ext cx="164525" cy="84125"/>
            </a:xfrm>
            <a:custGeom>
              <a:rect b="b" l="l" r="r" t="t"/>
              <a:pathLst>
                <a:path extrusionOk="0" h="3365" w="6581">
                  <a:moveTo>
                    <a:pt x="6580" y="0"/>
                  </a:moveTo>
                  <a:cubicBezTo>
                    <a:pt x="6580" y="34"/>
                    <a:pt x="6557" y="71"/>
                    <a:pt x="6512" y="99"/>
                  </a:cubicBezTo>
                  <a:lnTo>
                    <a:pt x="0" y="3222"/>
                  </a:lnTo>
                  <a:lnTo>
                    <a:pt x="0" y="3365"/>
                  </a:lnTo>
                  <a:lnTo>
                    <a:pt x="6495" y="256"/>
                  </a:lnTo>
                  <a:cubicBezTo>
                    <a:pt x="6543" y="229"/>
                    <a:pt x="6580" y="161"/>
                    <a:pt x="6580" y="106"/>
                  </a:cubicBezTo>
                  <a:lnTo>
                    <a:pt x="6580"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1"/>
            <p:cNvSpPr/>
            <p:nvPr/>
          </p:nvSpPr>
          <p:spPr>
            <a:xfrm>
              <a:off x="4806825" y="3069950"/>
              <a:ext cx="358475" cy="190575"/>
            </a:xfrm>
            <a:custGeom>
              <a:rect b="b" l="l" r="r" t="t"/>
              <a:pathLst>
                <a:path extrusionOk="0" h="7623" w="14339">
                  <a:moveTo>
                    <a:pt x="6784" y="1"/>
                  </a:moveTo>
                  <a:cubicBezTo>
                    <a:pt x="6722" y="1"/>
                    <a:pt x="6661" y="15"/>
                    <a:pt x="6615" y="42"/>
                  </a:cubicBezTo>
                  <a:lnTo>
                    <a:pt x="0" y="3216"/>
                  </a:lnTo>
                  <a:lnTo>
                    <a:pt x="7632" y="7622"/>
                  </a:lnTo>
                  <a:lnTo>
                    <a:pt x="14246" y="4448"/>
                  </a:lnTo>
                  <a:cubicBezTo>
                    <a:pt x="14338" y="4393"/>
                    <a:pt x="14338" y="4305"/>
                    <a:pt x="14246" y="4250"/>
                  </a:cubicBezTo>
                  <a:lnTo>
                    <a:pt x="6956" y="42"/>
                  </a:lnTo>
                  <a:cubicBezTo>
                    <a:pt x="6908" y="15"/>
                    <a:pt x="6846" y="1"/>
                    <a:pt x="6784"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1"/>
            <p:cNvSpPr/>
            <p:nvPr/>
          </p:nvSpPr>
          <p:spPr>
            <a:xfrm>
              <a:off x="4806825" y="3150250"/>
              <a:ext cx="190800" cy="159225"/>
            </a:xfrm>
            <a:custGeom>
              <a:rect b="b" l="l" r="r" t="t"/>
              <a:pathLst>
                <a:path extrusionOk="0" h="6369" w="7632">
                  <a:moveTo>
                    <a:pt x="0" y="0"/>
                  </a:moveTo>
                  <a:lnTo>
                    <a:pt x="0" y="1963"/>
                  </a:lnTo>
                  <a:lnTo>
                    <a:pt x="7632" y="6369"/>
                  </a:lnTo>
                  <a:lnTo>
                    <a:pt x="7632" y="4410"/>
                  </a:lnTo>
                  <a:lnTo>
                    <a:pt x="0"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1"/>
            <p:cNvSpPr/>
            <p:nvPr/>
          </p:nvSpPr>
          <p:spPr>
            <a:xfrm>
              <a:off x="4806825" y="3150350"/>
              <a:ext cx="190800" cy="159125"/>
            </a:xfrm>
            <a:custGeom>
              <a:rect b="b" l="l" r="r" t="t"/>
              <a:pathLst>
                <a:path extrusionOk="0" h="6365" w="7632">
                  <a:moveTo>
                    <a:pt x="0" y="0"/>
                  </a:moveTo>
                  <a:lnTo>
                    <a:pt x="0" y="1959"/>
                  </a:lnTo>
                  <a:lnTo>
                    <a:pt x="7632" y="6365"/>
                  </a:lnTo>
                  <a:lnTo>
                    <a:pt x="7632" y="4877"/>
                  </a:lnTo>
                  <a:lnTo>
                    <a:pt x="7632" y="4645"/>
                  </a:lnTo>
                  <a:lnTo>
                    <a:pt x="7632" y="4406"/>
                  </a:lnTo>
                  <a:lnTo>
                    <a:pt x="5843" y="3372"/>
                  </a:lnTo>
                  <a:lnTo>
                    <a:pt x="0" y="0"/>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
            <p:cNvSpPr/>
            <p:nvPr/>
          </p:nvSpPr>
          <p:spPr>
            <a:xfrm>
              <a:off x="4942150" y="3245650"/>
              <a:ext cx="26225" cy="32350"/>
            </a:xfrm>
            <a:custGeom>
              <a:rect b="b" l="l" r="r" t="t"/>
              <a:pathLst>
                <a:path extrusionOk="0" h="1294" w="1049">
                  <a:moveTo>
                    <a:pt x="335" y="0"/>
                  </a:moveTo>
                  <a:cubicBezTo>
                    <a:pt x="137" y="0"/>
                    <a:pt x="0" y="161"/>
                    <a:pt x="0" y="403"/>
                  </a:cubicBezTo>
                  <a:cubicBezTo>
                    <a:pt x="0" y="710"/>
                    <a:pt x="209" y="1069"/>
                    <a:pt x="475" y="1222"/>
                  </a:cubicBezTo>
                  <a:cubicBezTo>
                    <a:pt x="557" y="1270"/>
                    <a:pt x="639" y="1294"/>
                    <a:pt x="713" y="1294"/>
                  </a:cubicBezTo>
                  <a:cubicBezTo>
                    <a:pt x="813" y="1294"/>
                    <a:pt x="901" y="1253"/>
                    <a:pt x="959" y="1177"/>
                  </a:cubicBezTo>
                  <a:cubicBezTo>
                    <a:pt x="1017" y="1106"/>
                    <a:pt x="1048" y="1007"/>
                    <a:pt x="1048" y="891"/>
                  </a:cubicBezTo>
                  <a:cubicBezTo>
                    <a:pt x="1048" y="584"/>
                    <a:pt x="840" y="226"/>
                    <a:pt x="573" y="72"/>
                  </a:cubicBezTo>
                  <a:cubicBezTo>
                    <a:pt x="491" y="24"/>
                    <a:pt x="410" y="0"/>
                    <a:pt x="3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1"/>
            <p:cNvSpPr/>
            <p:nvPr/>
          </p:nvSpPr>
          <p:spPr>
            <a:xfrm>
              <a:off x="4944625" y="3248100"/>
              <a:ext cx="21275" cy="27425"/>
            </a:xfrm>
            <a:custGeom>
              <a:rect b="b" l="l" r="r" t="t"/>
              <a:pathLst>
                <a:path extrusionOk="0" h="1097" w="851">
                  <a:moveTo>
                    <a:pt x="236" y="1"/>
                  </a:moveTo>
                  <a:cubicBezTo>
                    <a:pt x="97" y="1"/>
                    <a:pt x="0" y="113"/>
                    <a:pt x="0" y="305"/>
                  </a:cubicBezTo>
                  <a:cubicBezTo>
                    <a:pt x="0" y="575"/>
                    <a:pt x="192" y="903"/>
                    <a:pt x="427" y="1038"/>
                  </a:cubicBezTo>
                  <a:cubicBezTo>
                    <a:pt x="494" y="1078"/>
                    <a:pt x="558" y="1097"/>
                    <a:pt x="614" y="1097"/>
                  </a:cubicBezTo>
                  <a:cubicBezTo>
                    <a:pt x="754" y="1097"/>
                    <a:pt x="850" y="984"/>
                    <a:pt x="850" y="793"/>
                  </a:cubicBezTo>
                  <a:cubicBezTo>
                    <a:pt x="850" y="523"/>
                    <a:pt x="659" y="196"/>
                    <a:pt x="424" y="59"/>
                  </a:cubicBezTo>
                  <a:cubicBezTo>
                    <a:pt x="357" y="20"/>
                    <a:pt x="293" y="1"/>
                    <a:pt x="23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4821425" y="3173825"/>
              <a:ext cx="106000" cy="81550"/>
            </a:xfrm>
            <a:custGeom>
              <a:rect b="b" l="l" r="r" t="t"/>
              <a:pathLst>
                <a:path extrusionOk="0" h="3262" w="4240">
                  <a:moveTo>
                    <a:pt x="257" y="0"/>
                  </a:moveTo>
                  <a:cubicBezTo>
                    <a:pt x="105" y="0"/>
                    <a:pt x="0" y="123"/>
                    <a:pt x="0" y="334"/>
                  </a:cubicBezTo>
                  <a:lnTo>
                    <a:pt x="0" y="481"/>
                  </a:lnTo>
                  <a:cubicBezTo>
                    <a:pt x="0" y="777"/>
                    <a:pt x="208" y="1139"/>
                    <a:pt x="464" y="1286"/>
                  </a:cubicBezTo>
                  <a:lnTo>
                    <a:pt x="3772" y="3198"/>
                  </a:lnTo>
                  <a:cubicBezTo>
                    <a:pt x="3847" y="3241"/>
                    <a:pt x="3917" y="3262"/>
                    <a:pt x="3980" y="3262"/>
                  </a:cubicBezTo>
                  <a:cubicBezTo>
                    <a:pt x="4134" y="3262"/>
                    <a:pt x="4239" y="3139"/>
                    <a:pt x="4239" y="2927"/>
                  </a:cubicBezTo>
                  <a:lnTo>
                    <a:pt x="4239" y="2781"/>
                  </a:lnTo>
                  <a:cubicBezTo>
                    <a:pt x="4239" y="2484"/>
                    <a:pt x="4030" y="2122"/>
                    <a:pt x="3772" y="1972"/>
                  </a:cubicBezTo>
                  <a:lnTo>
                    <a:pt x="464" y="65"/>
                  </a:lnTo>
                  <a:cubicBezTo>
                    <a:pt x="390" y="21"/>
                    <a:pt x="319" y="0"/>
                    <a:pt x="25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4997625" y="3259200"/>
              <a:ext cx="2575" cy="50275"/>
            </a:xfrm>
            <a:custGeom>
              <a:rect b="b" l="l" r="r" t="t"/>
              <a:pathLst>
                <a:path extrusionOk="0" h="2011" w="103">
                  <a:moveTo>
                    <a:pt x="102" y="1"/>
                  </a:moveTo>
                  <a:lnTo>
                    <a:pt x="0" y="52"/>
                  </a:lnTo>
                  <a:lnTo>
                    <a:pt x="0" y="2011"/>
                  </a:lnTo>
                  <a:lnTo>
                    <a:pt x="102" y="1953"/>
                  </a:lnTo>
                  <a:lnTo>
                    <a:pt x="102"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4997625" y="3259200"/>
              <a:ext cx="2575" cy="50275"/>
            </a:xfrm>
            <a:custGeom>
              <a:rect b="b" l="l" r="r" t="t"/>
              <a:pathLst>
                <a:path extrusionOk="0" h="2011" w="103">
                  <a:moveTo>
                    <a:pt x="102" y="1"/>
                  </a:moveTo>
                  <a:lnTo>
                    <a:pt x="65" y="21"/>
                  </a:lnTo>
                  <a:lnTo>
                    <a:pt x="0" y="52"/>
                  </a:lnTo>
                  <a:lnTo>
                    <a:pt x="0" y="2011"/>
                  </a:lnTo>
                  <a:lnTo>
                    <a:pt x="102" y="1953"/>
                  </a:lnTo>
                  <a:lnTo>
                    <a:pt x="102" y="315"/>
                  </a:lnTo>
                  <a:lnTo>
                    <a:pt x="102" y="147"/>
                  </a:lnTo>
                  <a:lnTo>
                    <a:pt x="102" y="1"/>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808525" y="3051950"/>
              <a:ext cx="360425" cy="199200"/>
            </a:xfrm>
            <a:custGeom>
              <a:rect b="b" l="l" r="r" t="t"/>
              <a:pathLst>
                <a:path extrusionOk="0" h="7968" w="14417">
                  <a:moveTo>
                    <a:pt x="6789" y="0"/>
                  </a:moveTo>
                  <a:lnTo>
                    <a:pt x="76" y="3393"/>
                  </a:lnTo>
                  <a:cubicBezTo>
                    <a:pt x="35" y="3417"/>
                    <a:pt x="0" y="3472"/>
                    <a:pt x="0" y="3513"/>
                  </a:cubicBezTo>
                  <a:cubicBezTo>
                    <a:pt x="0" y="3554"/>
                    <a:pt x="35" y="3609"/>
                    <a:pt x="76" y="3632"/>
                  </a:cubicBezTo>
                  <a:lnTo>
                    <a:pt x="7561" y="7950"/>
                  </a:lnTo>
                  <a:cubicBezTo>
                    <a:pt x="7581" y="7962"/>
                    <a:pt x="7608" y="7968"/>
                    <a:pt x="7636" y="7968"/>
                  </a:cubicBezTo>
                  <a:cubicBezTo>
                    <a:pt x="7663" y="7968"/>
                    <a:pt x="7690" y="7962"/>
                    <a:pt x="7711" y="7950"/>
                  </a:cubicBezTo>
                  <a:lnTo>
                    <a:pt x="14417" y="4554"/>
                  </a:lnTo>
                  <a:lnTo>
                    <a:pt x="14417" y="4407"/>
                  </a:lnTo>
                  <a:lnTo>
                    <a:pt x="6789"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1"/>
            <p:cNvSpPr/>
            <p:nvPr/>
          </p:nvSpPr>
          <p:spPr>
            <a:xfrm>
              <a:off x="4809800" y="3136775"/>
              <a:ext cx="625" cy="525"/>
            </a:xfrm>
            <a:custGeom>
              <a:rect b="b" l="l" r="r" t="t"/>
              <a:pathLst>
                <a:path extrusionOk="0" h="21" w="25">
                  <a:moveTo>
                    <a:pt x="24" y="0"/>
                  </a:moveTo>
                  <a:cubicBezTo>
                    <a:pt x="22" y="3"/>
                    <a:pt x="20" y="5"/>
                    <a:pt x="18" y="7"/>
                  </a:cubicBezTo>
                  <a:lnTo>
                    <a:pt x="18" y="7"/>
                  </a:lnTo>
                  <a:cubicBezTo>
                    <a:pt x="18" y="7"/>
                    <a:pt x="18" y="7"/>
                    <a:pt x="18" y="7"/>
                  </a:cubicBezTo>
                  <a:lnTo>
                    <a:pt x="24" y="0"/>
                  </a:lnTo>
                  <a:close/>
                  <a:moveTo>
                    <a:pt x="18" y="7"/>
                  </a:moveTo>
                  <a:cubicBezTo>
                    <a:pt x="11" y="11"/>
                    <a:pt x="7" y="14"/>
                    <a:pt x="1" y="21"/>
                  </a:cubicBezTo>
                  <a:cubicBezTo>
                    <a:pt x="7" y="16"/>
                    <a:pt x="13" y="11"/>
                    <a:pt x="18" y="7"/>
                  </a:cubicBez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1"/>
            <p:cNvSpPr/>
            <p:nvPr/>
          </p:nvSpPr>
          <p:spPr>
            <a:xfrm>
              <a:off x="4816025" y="3145900"/>
              <a:ext cx="181600" cy="104800"/>
            </a:xfrm>
            <a:custGeom>
              <a:rect b="b" l="l" r="r" t="t"/>
              <a:pathLst>
                <a:path extrusionOk="0" h="4192" w="7264">
                  <a:moveTo>
                    <a:pt x="1" y="0"/>
                  </a:moveTo>
                  <a:lnTo>
                    <a:pt x="1" y="0"/>
                  </a:lnTo>
                  <a:lnTo>
                    <a:pt x="7261" y="4192"/>
                  </a:lnTo>
                  <a:lnTo>
                    <a:pt x="7264" y="4192"/>
                  </a:lnTo>
                  <a:lnTo>
                    <a:pt x="7261" y="4192"/>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1"/>
            <p:cNvSpPr/>
            <p:nvPr/>
          </p:nvSpPr>
          <p:spPr>
            <a:xfrm>
              <a:off x="4808525" y="3136925"/>
              <a:ext cx="190900" cy="114200"/>
            </a:xfrm>
            <a:custGeom>
              <a:rect b="b" l="l" r="r" t="t"/>
              <a:pathLst>
                <a:path extrusionOk="0" h="4568" w="7636">
                  <a:moveTo>
                    <a:pt x="69" y="1"/>
                  </a:moveTo>
                  <a:cubicBezTo>
                    <a:pt x="62" y="5"/>
                    <a:pt x="58" y="8"/>
                    <a:pt x="52" y="15"/>
                  </a:cubicBezTo>
                  <a:cubicBezTo>
                    <a:pt x="38" y="29"/>
                    <a:pt x="25" y="46"/>
                    <a:pt x="14" y="62"/>
                  </a:cubicBezTo>
                  <a:cubicBezTo>
                    <a:pt x="8" y="79"/>
                    <a:pt x="0" y="97"/>
                    <a:pt x="0" y="114"/>
                  </a:cubicBezTo>
                  <a:cubicBezTo>
                    <a:pt x="0" y="131"/>
                    <a:pt x="8" y="148"/>
                    <a:pt x="17" y="165"/>
                  </a:cubicBezTo>
                  <a:cubicBezTo>
                    <a:pt x="25" y="182"/>
                    <a:pt x="35" y="199"/>
                    <a:pt x="49" y="210"/>
                  </a:cubicBezTo>
                  <a:cubicBezTo>
                    <a:pt x="58" y="219"/>
                    <a:pt x="66" y="226"/>
                    <a:pt x="76" y="233"/>
                  </a:cubicBezTo>
                  <a:lnTo>
                    <a:pt x="301" y="359"/>
                  </a:lnTo>
                  <a:lnTo>
                    <a:pt x="7561" y="4551"/>
                  </a:lnTo>
                  <a:lnTo>
                    <a:pt x="7564" y="4551"/>
                  </a:lnTo>
                  <a:cubicBezTo>
                    <a:pt x="7584" y="4561"/>
                    <a:pt x="7608" y="4567"/>
                    <a:pt x="7635" y="4567"/>
                  </a:cubicBezTo>
                  <a:lnTo>
                    <a:pt x="7635" y="4417"/>
                  </a:lnTo>
                  <a:cubicBezTo>
                    <a:pt x="7608" y="4417"/>
                    <a:pt x="7581" y="4414"/>
                    <a:pt x="7561" y="4400"/>
                  </a:cubicBezTo>
                  <a:lnTo>
                    <a:pt x="76" y="83"/>
                  </a:lnTo>
                  <a:cubicBezTo>
                    <a:pt x="55" y="69"/>
                    <a:pt x="45" y="56"/>
                    <a:pt x="45" y="38"/>
                  </a:cubicBezTo>
                  <a:cubicBezTo>
                    <a:pt x="45" y="25"/>
                    <a:pt x="55" y="11"/>
                    <a:pt x="69"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1"/>
            <p:cNvSpPr/>
            <p:nvPr/>
          </p:nvSpPr>
          <p:spPr>
            <a:xfrm>
              <a:off x="4810250" y="3134125"/>
              <a:ext cx="5450" cy="2825"/>
            </a:xfrm>
            <a:custGeom>
              <a:rect b="b" l="l" r="r" t="t"/>
              <a:pathLst>
                <a:path extrusionOk="0" h="113" w="218">
                  <a:moveTo>
                    <a:pt x="218" y="0"/>
                  </a:moveTo>
                  <a:lnTo>
                    <a:pt x="7" y="106"/>
                  </a:lnTo>
                  <a:lnTo>
                    <a:pt x="7" y="106"/>
                  </a:lnTo>
                  <a:lnTo>
                    <a:pt x="7" y="106"/>
                  </a:lnTo>
                  <a:lnTo>
                    <a:pt x="0" y="113"/>
                  </a:lnTo>
                  <a:lnTo>
                    <a:pt x="7" y="106"/>
                  </a:lnTo>
                  <a:lnTo>
                    <a:pt x="218" y="0"/>
                  </a:lnTo>
                  <a:close/>
                </a:path>
              </a:pathLst>
            </a:custGeom>
            <a:solidFill>
              <a:srgbClr val="7D7D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4809650" y="3134125"/>
              <a:ext cx="356575" cy="113250"/>
            </a:xfrm>
            <a:custGeom>
              <a:rect b="b" l="l" r="r" t="t"/>
              <a:pathLst>
                <a:path extrusionOk="0" h="4530" w="14263">
                  <a:moveTo>
                    <a:pt x="242" y="0"/>
                  </a:moveTo>
                  <a:lnTo>
                    <a:pt x="31" y="106"/>
                  </a:lnTo>
                  <a:lnTo>
                    <a:pt x="24" y="113"/>
                  </a:lnTo>
                  <a:cubicBezTo>
                    <a:pt x="10" y="123"/>
                    <a:pt x="0" y="137"/>
                    <a:pt x="0" y="150"/>
                  </a:cubicBezTo>
                  <a:cubicBezTo>
                    <a:pt x="0" y="168"/>
                    <a:pt x="10" y="181"/>
                    <a:pt x="31" y="195"/>
                  </a:cubicBezTo>
                  <a:lnTo>
                    <a:pt x="7516" y="4512"/>
                  </a:lnTo>
                  <a:cubicBezTo>
                    <a:pt x="7536" y="4526"/>
                    <a:pt x="7563" y="4529"/>
                    <a:pt x="7590" y="4529"/>
                  </a:cubicBezTo>
                  <a:cubicBezTo>
                    <a:pt x="7618" y="4529"/>
                    <a:pt x="7645" y="4526"/>
                    <a:pt x="7666" y="4512"/>
                  </a:cubicBezTo>
                  <a:lnTo>
                    <a:pt x="14263" y="1174"/>
                  </a:lnTo>
                  <a:lnTo>
                    <a:pt x="13707" y="854"/>
                  </a:lnTo>
                  <a:cubicBezTo>
                    <a:pt x="13601" y="1083"/>
                    <a:pt x="13444" y="1277"/>
                    <a:pt x="13273" y="1376"/>
                  </a:cubicBezTo>
                  <a:cubicBezTo>
                    <a:pt x="13198" y="1420"/>
                    <a:pt x="13119" y="1444"/>
                    <a:pt x="13048" y="1444"/>
                  </a:cubicBezTo>
                  <a:cubicBezTo>
                    <a:pt x="12990" y="1444"/>
                    <a:pt x="12935" y="1427"/>
                    <a:pt x="12888" y="1400"/>
                  </a:cubicBezTo>
                  <a:cubicBezTo>
                    <a:pt x="12884" y="1396"/>
                    <a:pt x="12881" y="1396"/>
                    <a:pt x="12881" y="1393"/>
                  </a:cubicBezTo>
                  <a:lnTo>
                    <a:pt x="13017" y="1314"/>
                  </a:lnTo>
                  <a:cubicBezTo>
                    <a:pt x="13028" y="1314"/>
                    <a:pt x="13037" y="1318"/>
                    <a:pt x="13048" y="1318"/>
                  </a:cubicBezTo>
                  <a:cubicBezTo>
                    <a:pt x="13109" y="1318"/>
                    <a:pt x="13168" y="1294"/>
                    <a:pt x="13209" y="1267"/>
                  </a:cubicBezTo>
                  <a:cubicBezTo>
                    <a:pt x="13362" y="1178"/>
                    <a:pt x="13499" y="1001"/>
                    <a:pt x="13598" y="788"/>
                  </a:cubicBezTo>
                  <a:lnTo>
                    <a:pt x="13368" y="659"/>
                  </a:lnTo>
                  <a:lnTo>
                    <a:pt x="13368" y="1110"/>
                  </a:lnTo>
                  <a:lnTo>
                    <a:pt x="7683" y="4188"/>
                  </a:lnTo>
                  <a:cubicBezTo>
                    <a:pt x="7659" y="4202"/>
                    <a:pt x="7625" y="4208"/>
                    <a:pt x="7590" y="4208"/>
                  </a:cubicBezTo>
                  <a:cubicBezTo>
                    <a:pt x="7573" y="4208"/>
                    <a:pt x="7553" y="4205"/>
                    <a:pt x="7536" y="4202"/>
                  </a:cubicBezTo>
                  <a:cubicBezTo>
                    <a:pt x="7522" y="4198"/>
                    <a:pt x="7508" y="4195"/>
                    <a:pt x="7495" y="4188"/>
                  </a:cubicBezTo>
                  <a:lnTo>
                    <a:pt x="242" y="0"/>
                  </a:lnTo>
                  <a:close/>
                </a:path>
              </a:pathLst>
            </a:custGeom>
            <a:solidFill>
              <a:srgbClr val="136F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1"/>
            <p:cNvSpPr/>
            <p:nvPr/>
          </p:nvSpPr>
          <p:spPr>
            <a:xfrm>
              <a:off x="5156225" y="3165775"/>
              <a:ext cx="12725" cy="6500"/>
            </a:xfrm>
            <a:custGeom>
              <a:rect b="b" l="l" r="r" t="t"/>
              <a:pathLst>
                <a:path extrusionOk="0" h="260" w="509">
                  <a:moveTo>
                    <a:pt x="509" y="1"/>
                  </a:moveTo>
                  <a:lnTo>
                    <a:pt x="1" y="260"/>
                  </a:lnTo>
                  <a:lnTo>
                    <a:pt x="1" y="260"/>
                  </a:lnTo>
                  <a:close/>
                </a:path>
              </a:pathLst>
            </a:custGeom>
            <a:solidFill>
              <a:srgbClr val="3748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5000500" y="3250675"/>
              <a:ext cx="800" cy="275"/>
            </a:xfrm>
            <a:custGeom>
              <a:rect b="b" l="l" r="r" t="t"/>
              <a:pathLst>
                <a:path extrusionOk="0" h="11" w="32">
                  <a:moveTo>
                    <a:pt x="32" y="1"/>
                  </a:moveTo>
                  <a:lnTo>
                    <a:pt x="32" y="1"/>
                  </a:lnTo>
                  <a:cubicBezTo>
                    <a:pt x="21" y="4"/>
                    <a:pt x="11" y="7"/>
                    <a:pt x="1" y="11"/>
                  </a:cubicBezTo>
                  <a:cubicBezTo>
                    <a:pt x="14" y="7"/>
                    <a:pt x="25" y="4"/>
                    <a:pt x="32" y="1"/>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1"/>
            <p:cNvSpPr/>
            <p:nvPr/>
          </p:nvSpPr>
          <p:spPr>
            <a:xfrm>
              <a:off x="4999400" y="3162125"/>
              <a:ext cx="169550" cy="89000"/>
            </a:xfrm>
            <a:custGeom>
              <a:rect b="b" l="l" r="r" t="t"/>
              <a:pathLst>
                <a:path extrusionOk="0" h="3560" w="6782">
                  <a:moveTo>
                    <a:pt x="6782" y="0"/>
                  </a:moveTo>
                  <a:lnTo>
                    <a:pt x="6683" y="58"/>
                  </a:lnTo>
                  <a:lnTo>
                    <a:pt x="6673" y="54"/>
                  </a:lnTo>
                  <a:lnTo>
                    <a:pt x="76" y="3392"/>
                  </a:lnTo>
                  <a:cubicBezTo>
                    <a:pt x="55" y="3406"/>
                    <a:pt x="28" y="3409"/>
                    <a:pt x="0" y="3409"/>
                  </a:cubicBezTo>
                  <a:lnTo>
                    <a:pt x="0" y="3559"/>
                  </a:lnTo>
                  <a:cubicBezTo>
                    <a:pt x="17" y="3559"/>
                    <a:pt x="31" y="3556"/>
                    <a:pt x="45" y="3553"/>
                  </a:cubicBezTo>
                  <a:cubicBezTo>
                    <a:pt x="55" y="3549"/>
                    <a:pt x="65" y="3546"/>
                    <a:pt x="76" y="3543"/>
                  </a:cubicBezTo>
                  <a:lnTo>
                    <a:pt x="6274" y="406"/>
                  </a:lnTo>
                  <a:lnTo>
                    <a:pt x="6782" y="147"/>
                  </a:lnTo>
                  <a:lnTo>
                    <a:pt x="6782"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4975600" y="3004425"/>
              <a:ext cx="190900" cy="159150"/>
            </a:xfrm>
            <a:custGeom>
              <a:rect b="b" l="l" r="r" t="t"/>
              <a:pathLst>
                <a:path extrusionOk="0" h="6366" w="7636">
                  <a:moveTo>
                    <a:pt x="0" y="1"/>
                  </a:moveTo>
                  <a:lnTo>
                    <a:pt x="0" y="1963"/>
                  </a:lnTo>
                  <a:lnTo>
                    <a:pt x="7635" y="6366"/>
                  </a:lnTo>
                  <a:lnTo>
                    <a:pt x="7635" y="4428"/>
                  </a:lnTo>
                  <a:lnTo>
                    <a:pt x="0"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5133525" y="3118600"/>
              <a:ext cx="32975" cy="44975"/>
            </a:xfrm>
            <a:custGeom>
              <a:rect b="b" l="l" r="r" t="t"/>
              <a:pathLst>
                <a:path extrusionOk="0" h="1799" w="1319">
                  <a:moveTo>
                    <a:pt x="618" y="427"/>
                  </a:moveTo>
                  <a:lnTo>
                    <a:pt x="69" y="762"/>
                  </a:lnTo>
                  <a:cubicBezTo>
                    <a:pt x="45" y="802"/>
                    <a:pt x="21" y="840"/>
                    <a:pt x="0" y="881"/>
                  </a:cubicBezTo>
                  <a:lnTo>
                    <a:pt x="413" y="1119"/>
                  </a:lnTo>
                  <a:lnTo>
                    <a:pt x="413" y="1280"/>
                  </a:lnTo>
                  <a:lnTo>
                    <a:pt x="643" y="1409"/>
                  </a:lnTo>
                  <a:cubicBezTo>
                    <a:pt x="717" y="1239"/>
                    <a:pt x="769" y="1045"/>
                    <a:pt x="772" y="864"/>
                  </a:cubicBezTo>
                  <a:cubicBezTo>
                    <a:pt x="779" y="652"/>
                    <a:pt x="725" y="488"/>
                    <a:pt x="622" y="431"/>
                  </a:cubicBezTo>
                  <a:lnTo>
                    <a:pt x="618" y="427"/>
                  </a:lnTo>
                  <a:close/>
                  <a:moveTo>
                    <a:pt x="1318" y="1"/>
                  </a:moveTo>
                  <a:lnTo>
                    <a:pt x="734" y="355"/>
                  </a:lnTo>
                  <a:cubicBezTo>
                    <a:pt x="847" y="454"/>
                    <a:pt x="909" y="639"/>
                    <a:pt x="898" y="867"/>
                  </a:cubicBezTo>
                  <a:cubicBezTo>
                    <a:pt x="895" y="1072"/>
                    <a:pt x="840" y="1283"/>
                    <a:pt x="752" y="1475"/>
                  </a:cubicBezTo>
                  <a:lnTo>
                    <a:pt x="1318" y="1799"/>
                  </a:lnTo>
                  <a:lnTo>
                    <a:pt x="1318" y="1792"/>
                  </a:lnTo>
                  <a:lnTo>
                    <a:pt x="1318" y="1"/>
                  </a:lnTo>
                  <a:close/>
                </a:path>
              </a:pathLst>
            </a:custGeom>
            <a:solidFill>
              <a:srgbClr val="0C42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4808525" y="3036425"/>
              <a:ext cx="335350" cy="202925"/>
            </a:xfrm>
            <a:custGeom>
              <a:rect b="b" l="l" r="r" t="t"/>
              <a:pathLst>
                <a:path extrusionOk="0" h="8117" w="13414">
                  <a:moveTo>
                    <a:pt x="5782" y="0"/>
                  </a:moveTo>
                  <a:lnTo>
                    <a:pt x="96" y="3079"/>
                  </a:lnTo>
                  <a:cubicBezTo>
                    <a:pt x="41" y="3110"/>
                    <a:pt x="0" y="3181"/>
                    <a:pt x="0" y="3239"/>
                  </a:cubicBezTo>
                  <a:lnTo>
                    <a:pt x="0" y="3636"/>
                  </a:lnTo>
                  <a:cubicBezTo>
                    <a:pt x="0" y="3697"/>
                    <a:pt x="41" y="3768"/>
                    <a:pt x="96" y="3800"/>
                  </a:cubicBezTo>
                  <a:lnTo>
                    <a:pt x="7544" y="8096"/>
                  </a:lnTo>
                  <a:cubicBezTo>
                    <a:pt x="7569" y="8110"/>
                    <a:pt x="7602" y="8117"/>
                    <a:pt x="7635" y="8117"/>
                  </a:cubicBezTo>
                  <a:cubicBezTo>
                    <a:pt x="7669" y="8117"/>
                    <a:pt x="7702" y="8110"/>
                    <a:pt x="7728" y="8096"/>
                  </a:cubicBezTo>
                  <a:lnTo>
                    <a:pt x="13413" y="5018"/>
                  </a:lnTo>
                  <a:lnTo>
                    <a:pt x="13413" y="4406"/>
                  </a:lnTo>
                  <a:lnTo>
                    <a:pt x="5782" y="0"/>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4809550" y="3036425"/>
              <a:ext cx="334325" cy="187625"/>
            </a:xfrm>
            <a:custGeom>
              <a:rect b="b" l="l" r="r" t="t"/>
              <a:pathLst>
                <a:path extrusionOk="0" h="7505" w="13373">
                  <a:moveTo>
                    <a:pt x="5741" y="0"/>
                  </a:moveTo>
                  <a:lnTo>
                    <a:pt x="55" y="3079"/>
                  </a:lnTo>
                  <a:cubicBezTo>
                    <a:pt x="0" y="3110"/>
                    <a:pt x="0" y="3157"/>
                    <a:pt x="55" y="3185"/>
                  </a:cubicBezTo>
                  <a:lnTo>
                    <a:pt x="7503" y="7481"/>
                  </a:lnTo>
                  <a:cubicBezTo>
                    <a:pt x="7528" y="7497"/>
                    <a:pt x="7561" y="7505"/>
                    <a:pt x="7594" y="7505"/>
                  </a:cubicBezTo>
                  <a:cubicBezTo>
                    <a:pt x="7628" y="7505"/>
                    <a:pt x="7661" y="7497"/>
                    <a:pt x="7687" y="7481"/>
                  </a:cubicBezTo>
                  <a:lnTo>
                    <a:pt x="13372" y="4406"/>
                  </a:lnTo>
                  <a:lnTo>
                    <a:pt x="5741"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5124225" y="3144500"/>
              <a:ext cx="7700" cy="4025"/>
            </a:xfrm>
            <a:custGeom>
              <a:rect b="b" l="l" r="r" t="t"/>
              <a:pathLst>
                <a:path extrusionOk="0" h="161" w="308">
                  <a:moveTo>
                    <a:pt x="136" y="1"/>
                  </a:moveTo>
                  <a:cubicBezTo>
                    <a:pt x="104" y="1"/>
                    <a:pt x="71" y="8"/>
                    <a:pt x="48" y="22"/>
                  </a:cubicBezTo>
                  <a:cubicBezTo>
                    <a:pt x="45" y="22"/>
                    <a:pt x="42" y="25"/>
                    <a:pt x="38" y="29"/>
                  </a:cubicBezTo>
                  <a:cubicBezTo>
                    <a:pt x="1" y="60"/>
                    <a:pt x="7" y="101"/>
                    <a:pt x="62" y="135"/>
                  </a:cubicBezTo>
                  <a:cubicBezTo>
                    <a:pt x="83" y="142"/>
                    <a:pt x="103" y="152"/>
                    <a:pt x="127" y="156"/>
                  </a:cubicBezTo>
                  <a:cubicBezTo>
                    <a:pt x="141" y="159"/>
                    <a:pt x="156" y="160"/>
                    <a:pt x="171" y="160"/>
                  </a:cubicBezTo>
                  <a:cubicBezTo>
                    <a:pt x="190" y="160"/>
                    <a:pt x="209" y="158"/>
                    <a:pt x="226" y="152"/>
                  </a:cubicBezTo>
                  <a:cubicBezTo>
                    <a:pt x="240" y="152"/>
                    <a:pt x="250" y="148"/>
                    <a:pt x="257" y="142"/>
                  </a:cubicBezTo>
                  <a:cubicBezTo>
                    <a:pt x="308" y="115"/>
                    <a:pt x="305" y="63"/>
                    <a:pt x="243" y="29"/>
                  </a:cubicBezTo>
                  <a:cubicBezTo>
                    <a:pt x="219" y="16"/>
                    <a:pt x="188" y="5"/>
                    <a:pt x="155" y="2"/>
                  </a:cubicBezTo>
                  <a:cubicBezTo>
                    <a:pt x="148" y="1"/>
                    <a:pt x="142" y="1"/>
                    <a:pt x="13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4808525" y="3113800"/>
              <a:ext cx="190900" cy="125550"/>
            </a:xfrm>
            <a:custGeom>
              <a:rect b="b" l="l" r="r" t="t"/>
              <a:pathLst>
                <a:path extrusionOk="0" h="5022" w="7636">
                  <a:moveTo>
                    <a:pt x="72" y="1"/>
                  </a:moveTo>
                  <a:cubicBezTo>
                    <a:pt x="31" y="35"/>
                    <a:pt x="0" y="97"/>
                    <a:pt x="0" y="144"/>
                  </a:cubicBezTo>
                  <a:lnTo>
                    <a:pt x="0" y="544"/>
                  </a:lnTo>
                  <a:cubicBezTo>
                    <a:pt x="0" y="602"/>
                    <a:pt x="41" y="673"/>
                    <a:pt x="93" y="705"/>
                  </a:cubicBezTo>
                  <a:lnTo>
                    <a:pt x="7540" y="5001"/>
                  </a:lnTo>
                  <a:cubicBezTo>
                    <a:pt x="7567" y="5015"/>
                    <a:pt x="7602" y="5021"/>
                    <a:pt x="7635" y="5021"/>
                  </a:cubicBezTo>
                  <a:lnTo>
                    <a:pt x="7635" y="4407"/>
                  </a:lnTo>
                  <a:cubicBezTo>
                    <a:pt x="7630" y="4408"/>
                    <a:pt x="7625" y="4408"/>
                    <a:pt x="7620" y="4408"/>
                  </a:cubicBezTo>
                  <a:cubicBezTo>
                    <a:pt x="7592" y="4408"/>
                    <a:pt x="7563" y="4398"/>
                    <a:pt x="7540" y="4386"/>
                  </a:cubicBezTo>
                  <a:lnTo>
                    <a:pt x="93" y="90"/>
                  </a:lnTo>
                  <a:cubicBezTo>
                    <a:pt x="52" y="66"/>
                    <a:pt x="45" y="29"/>
                    <a:pt x="72"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5127900" y="3125500"/>
              <a:ext cx="28350" cy="44725"/>
            </a:xfrm>
            <a:custGeom>
              <a:rect b="b" l="l" r="r" t="t"/>
              <a:pathLst>
                <a:path extrusionOk="0" h="1789" w="1134">
                  <a:moveTo>
                    <a:pt x="749" y="1"/>
                  </a:moveTo>
                  <a:cubicBezTo>
                    <a:pt x="678" y="1"/>
                    <a:pt x="603" y="22"/>
                    <a:pt x="526" y="65"/>
                  </a:cubicBezTo>
                  <a:cubicBezTo>
                    <a:pt x="294" y="202"/>
                    <a:pt x="93" y="509"/>
                    <a:pt x="0" y="847"/>
                  </a:cubicBezTo>
                  <a:cubicBezTo>
                    <a:pt x="44" y="854"/>
                    <a:pt x="99" y="861"/>
                    <a:pt x="126" y="864"/>
                  </a:cubicBezTo>
                  <a:cubicBezTo>
                    <a:pt x="212" y="567"/>
                    <a:pt x="389" y="291"/>
                    <a:pt x="588" y="178"/>
                  </a:cubicBezTo>
                  <a:cubicBezTo>
                    <a:pt x="632" y="151"/>
                    <a:pt x="690" y="127"/>
                    <a:pt x="748" y="127"/>
                  </a:cubicBezTo>
                  <a:cubicBezTo>
                    <a:pt x="782" y="127"/>
                    <a:pt x="816" y="134"/>
                    <a:pt x="847" y="155"/>
                  </a:cubicBezTo>
                  <a:cubicBezTo>
                    <a:pt x="950" y="212"/>
                    <a:pt x="1004" y="376"/>
                    <a:pt x="997" y="588"/>
                  </a:cubicBezTo>
                  <a:cubicBezTo>
                    <a:pt x="986" y="994"/>
                    <a:pt x="755" y="1455"/>
                    <a:pt x="479" y="1612"/>
                  </a:cubicBezTo>
                  <a:cubicBezTo>
                    <a:pt x="435" y="1638"/>
                    <a:pt x="379" y="1662"/>
                    <a:pt x="319" y="1662"/>
                  </a:cubicBezTo>
                  <a:cubicBezTo>
                    <a:pt x="308" y="1662"/>
                    <a:pt x="298" y="1661"/>
                    <a:pt x="287" y="1659"/>
                  </a:cubicBezTo>
                  <a:lnTo>
                    <a:pt x="151" y="1738"/>
                  </a:lnTo>
                  <a:cubicBezTo>
                    <a:pt x="151" y="1741"/>
                    <a:pt x="154" y="1741"/>
                    <a:pt x="158" y="1745"/>
                  </a:cubicBezTo>
                  <a:cubicBezTo>
                    <a:pt x="205" y="1772"/>
                    <a:pt x="260" y="1789"/>
                    <a:pt x="318" y="1789"/>
                  </a:cubicBezTo>
                  <a:cubicBezTo>
                    <a:pt x="389" y="1789"/>
                    <a:pt x="468" y="1765"/>
                    <a:pt x="543" y="1721"/>
                  </a:cubicBezTo>
                  <a:cubicBezTo>
                    <a:pt x="857" y="1540"/>
                    <a:pt x="1113" y="1045"/>
                    <a:pt x="1123" y="591"/>
                  </a:cubicBezTo>
                  <a:cubicBezTo>
                    <a:pt x="1134" y="328"/>
                    <a:pt x="1055" y="130"/>
                    <a:pt x="912" y="45"/>
                  </a:cubicBezTo>
                  <a:cubicBezTo>
                    <a:pt x="862" y="16"/>
                    <a:pt x="807" y="1"/>
                    <a:pt x="74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4808525" y="3003150"/>
              <a:ext cx="360425" cy="216850"/>
            </a:xfrm>
            <a:custGeom>
              <a:rect b="b" l="l" r="r" t="t"/>
              <a:pathLst>
                <a:path extrusionOk="0" h="8674" w="14417">
                  <a:moveTo>
                    <a:pt x="6789" y="0"/>
                  </a:moveTo>
                  <a:lnTo>
                    <a:pt x="76" y="4103"/>
                  </a:lnTo>
                  <a:cubicBezTo>
                    <a:pt x="35" y="4127"/>
                    <a:pt x="0" y="4178"/>
                    <a:pt x="0" y="4219"/>
                  </a:cubicBezTo>
                  <a:cubicBezTo>
                    <a:pt x="0" y="4260"/>
                    <a:pt x="35" y="4315"/>
                    <a:pt x="76" y="4338"/>
                  </a:cubicBezTo>
                  <a:lnTo>
                    <a:pt x="7561" y="8656"/>
                  </a:lnTo>
                  <a:cubicBezTo>
                    <a:pt x="7581" y="8668"/>
                    <a:pt x="7608" y="8674"/>
                    <a:pt x="7636" y="8674"/>
                  </a:cubicBezTo>
                  <a:cubicBezTo>
                    <a:pt x="7663" y="8674"/>
                    <a:pt x="7690" y="8668"/>
                    <a:pt x="7711" y="8656"/>
                  </a:cubicBezTo>
                  <a:lnTo>
                    <a:pt x="14417" y="4557"/>
                  </a:lnTo>
                  <a:lnTo>
                    <a:pt x="14417" y="4406"/>
                  </a:lnTo>
                  <a:lnTo>
                    <a:pt x="6789"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4809800" y="3105625"/>
              <a:ext cx="625" cy="525"/>
            </a:xfrm>
            <a:custGeom>
              <a:rect b="b" l="l" r="r" t="t"/>
              <a:pathLst>
                <a:path extrusionOk="0" h="21" w="25">
                  <a:moveTo>
                    <a:pt x="25" y="0"/>
                  </a:moveTo>
                  <a:lnTo>
                    <a:pt x="25" y="0"/>
                  </a:lnTo>
                  <a:cubicBezTo>
                    <a:pt x="24" y="1"/>
                    <a:pt x="23" y="2"/>
                    <a:pt x="22" y="3"/>
                  </a:cubicBezTo>
                  <a:lnTo>
                    <a:pt x="22" y="3"/>
                  </a:lnTo>
                  <a:cubicBezTo>
                    <a:pt x="23" y="2"/>
                    <a:pt x="24" y="1"/>
                    <a:pt x="25" y="0"/>
                  </a:cubicBezTo>
                  <a:close/>
                  <a:moveTo>
                    <a:pt x="22" y="3"/>
                  </a:moveTo>
                  <a:cubicBezTo>
                    <a:pt x="20" y="5"/>
                    <a:pt x="17" y="7"/>
                    <a:pt x="14" y="10"/>
                  </a:cubicBezTo>
                  <a:lnTo>
                    <a:pt x="14" y="10"/>
                  </a:lnTo>
                  <a:cubicBezTo>
                    <a:pt x="15" y="9"/>
                    <a:pt x="17" y="8"/>
                    <a:pt x="18" y="8"/>
                  </a:cubicBezTo>
                  <a:cubicBezTo>
                    <a:pt x="18" y="8"/>
                    <a:pt x="20" y="5"/>
                    <a:pt x="22" y="3"/>
                  </a:cubicBezTo>
                  <a:close/>
                  <a:moveTo>
                    <a:pt x="14" y="10"/>
                  </a:moveTo>
                  <a:lnTo>
                    <a:pt x="14" y="10"/>
                  </a:lnTo>
                  <a:cubicBezTo>
                    <a:pt x="8" y="13"/>
                    <a:pt x="4" y="18"/>
                    <a:pt x="1" y="21"/>
                  </a:cubicBezTo>
                  <a:cubicBezTo>
                    <a:pt x="5" y="17"/>
                    <a:pt x="9" y="13"/>
                    <a:pt x="14" y="10"/>
                  </a:cubicBez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4812300" y="3112625"/>
              <a:ext cx="185325" cy="106925"/>
            </a:xfrm>
            <a:custGeom>
              <a:rect b="b" l="l" r="r" t="t"/>
              <a:pathLst>
                <a:path extrusionOk="0" h="4277" w="7413">
                  <a:moveTo>
                    <a:pt x="0" y="0"/>
                  </a:moveTo>
                  <a:lnTo>
                    <a:pt x="0" y="0"/>
                  </a:lnTo>
                  <a:lnTo>
                    <a:pt x="7410" y="4277"/>
                  </a:lnTo>
                  <a:lnTo>
                    <a:pt x="7413" y="4277"/>
                  </a:lnTo>
                  <a:lnTo>
                    <a:pt x="7410" y="4277"/>
                  </a:lnTo>
                  <a:close/>
                </a:path>
              </a:pathLst>
            </a:custGeom>
            <a:solidFill>
              <a:srgbClr val="E1E1E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4808525" y="3105800"/>
              <a:ext cx="190900" cy="114200"/>
            </a:xfrm>
            <a:custGeom>
              <a:rect b="b" l="l" r="r" t="t"/>
              <a:pathLst>
                <a:path extrusionOk="0" h="4568" w="7636">
                  <a:moveTo>
                    <a:pt x="69" y="1"/>
                  </a:moveTo>
                  <a:lnTo>
                    <a:pt x="69" y="1"/>
                  </a:lnTo>
                  <a:cubicBezTo>
                    <a:pt x="62" y="4"/>
                    <a:pt x="55" y="10"/>
                    <a:pt x="52" y="14"/>
                  </a:cubicBezTo>
                  <a:cubicBezTo>
                    <a:pt x="35" y="28"/>
                    <a:pt x="25" y="45"/>
                    <a:pt x="14" y="62"/>
                  </a:cubicBezTo>
                  <a:cubicBezTo>
                    <a:pt x="8" y="78"/>
                    <a:pt x="0" y="96"/>
                    <a:pt x="0" y="113"/>
                  </a:cubicBezTo>
                  <a:cubicBezTo>
                    <a:pt x="0" y="130"/>
                    <a:pt x="8" y="147"/>
                    <a:pt x="17" y="168"/>
                  </a:cubicBezTo>
                  <a:cubicBezTo>
                    <a:pt x="25" y="181"/>
                    <a:pt x="35" y="198"/>
                    <a:pt x="49" y="209"/>
                  </a:cubicBezTo>
                  <a:cubicBezTo>
                    <a:pt x="58" y="219"/>
                    <a:pt x="66" y="226"/>
                    <a:pt x="76" y="232"/>
                  </a:cubicBezTo>
                  <a:lnTo>
                    <a:pt x="151" y="273"/>
                  </a:lnTo>
                  <a:lnTo>
                    <a:pt x="7561" y="4550"/>
                  </a:lnTo>
                  <a:lnTo>
                    <a:pt x="7564" y="4550"/>
                  </a:lnTo>
                  <a:cubicBezTo>
                    <a:pt x="7584" y="4560"/>
                    <a:pt x="7608" y="4567"/>
                    <a:pt x="7635" y="4567"/>
                  </a:cubicBezTo>
                  <a:lnTo>
                    <a:pt x="7635" y="4416"/>
                  </a:lnTo>
                  <a:cubicBezTo>
                    <a:pt x="7608" y="4416"/>
                    <a:pt x="7581" y="4413"/>
                    <a:pt x="7561" y="4399"/>
                  </a:cubicBezTo>
                  <a:lnTo>
                    <a:pt x="76" y="83"/>
                  </a:lnTo>
                  <a:cubicBezTo>
                    <a:pt x="55" y="69"/>
                    <a:pt x="45" y="55"/>
                    <a:pt x="45" y="37"/>
                  </a:cubicBezTo>
                  <a:cubicBezTo>
                    <a:pt x="45" y="24"/>
                    <a:pt x="52" y="10"/>
                    <a:pt x="69"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1"/>
            <p:cNvSpPr/>
            <p:nvPr/>
          </p:nvSpPr>
          <p:spPr>
            <a:xfrm>
              <a:off x="4809375" y="3003150"/>
              <a:ext cx="359575" cy="213075"/>
            </a:xfrm>
            <a:custGeom>
              <a:rect b="b" l="l" r="r" t="t"/>
              <a:pathLst>
                <a:path extrusionOk="0" h="8523" w="14383">
                  <a:moveTo>
                    <a:pt x="6755" y="0"/>
                  </a:moveTo>
                  <a:lnTo>
                    <a:pt x="42" y="4099"/>
                  </a:lnTo>
                  <a:cubicBezTo>
                    <a:pt x="1" y="4123"/>
                    <a:pt x="1" y="4164"/>
                    <a:pt x="42" y="4189"/>
                  </a:cubicBezTo>
                  <a:lnTo>
                    <a:pt x="7527" y="8505"/>
                  </a:lnTo>
                  <a:cubicBezTo>
                    <a:pt x="7547" y="8519"/>
                    <a:pt x="7574" y="8522"/>
                    <a:pt x="7601" y="8522"/>
                  </a:cubicBezTo>
                  <a:cubicBezTo>
                    <a:pt x="7629" y="8522"/>
                    <a:pt x="7656" y="8519"/>
                    <a:pt x="7677" y="8505"/>
                  </a:cubicBezTo>
                  <a:lnTo>
                    <a:pt x="14383" y="4406"/>
                  </a:lnTo>
                  <a:lnTo>
                    <a:pt x="6755"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5135250" y="3118600"/>
              <a:ext cx="31250" cy="19050"/>
            </a:xfrm>
            <a:custGeom>
              <a:rect b="b" l="l" r="r" t="t"/>
              <a:pathLst>
                <a:path extrusionOk="0" h="762" w="1250">
                  <a:moveTo>
                    <a:pt x="549" y="427"/>
                  </a:moveTo>
                  <a:lnTo>
                    <a:pt x="0" y="762"/>
                  </a:lnTo>
                  <a:lnTo>
                    <a:pt x="0" y="762"/>
                  </a:lnTo>
                  <a:lnTo>
                    <a:pt x="549" y="427"/>
                  </a:lnTo>
                  <a:lnTo>
                    <a:pt x="549" y="427"/>
                  </a:lnTo>
                  <a:close/>
                  <a:moveTo>
                    <a:pt x="1249" y="1"/>
                  </a:moveTo>
                  <a:lnTo>
                    <a:pt x="665" y="355"/>
                  </a:lnTo>
                  <a:lnTo>
                    <a:pt x="665" y="355"/>
                  </a:lnTo>
                  <a:lnTo>
                    <a:pt x="1249" y="1"/>
                  </a:lnTo>
                  <a:close/>
                </a:path>
              </a:pathLst>
            </a:custGeom>
            <a:solidFill>
              <a:srgbClr val="0A352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5000500" y="3219550"/>
              <a:ext cx="800" cy="250"/>
            </a:xfrm>
            <a:custGeom>
              <a:rect b="b" l="l" r="r" t="t"/>
              <a:pathLst>
                <a:path extrusionOk="0" h="10" w="32">
                  <a:moveTo>
                    <a:pt x="32" y="0"/>
                  </a:moveTo>
                  <a:lnTo>
                    <a:pt x="32" y="0"/>
                  </a:lnTo>
                  <a:cubicBezTo>
                    <a:pt x="21" y="3"/>
                    <a:pt x="11" y="7"/>
                    <a:pt x="1" y="10"/>
                  </a:cubicBezTo>
                  <a:cubicBezTo>
                    <a:pt x="11" y="10"/>
                    <a:pt x="25" y="3"/>
                    <a:pt x="32" y="0"/>
                  </a:cubicBezTo>
                  <a:close/>
                </a:path>
              </a:pathLst>
            </a:custGeom>
            <a:solidFill>
              <a:srgbClr val="C8C8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1"/>
            <p:cNvSpPr/>
            <p:nvPr/>
          </p:nvSpPr>
          <p:spPr>
            <a:xfrm>
              <a:off x="5129950" y="3127475"/>
              <a:ext cx="21950" cy="13400"/>
            </a:xfrm>
            <a:custGeom>
              <a:rect b="b" l="l" r="r" t="t"/>
              <a:pathLst>
                <a:path extrusionOk="0" h="536" w="878">
                  <a:moveTo>
                    <a:pt x="212" y="407"/>
                  </a:moveTo>
                  <a:lnTo>
                    <a:pt x="0" y="536"/>
                  </a:lnTo>
                  <a:lnTo>
                    <a:pt x="0" y="536"/>
                  </a:lnTo>
                  <a:lnTo>
                    <a:pt x="212" y="407"/>
                  </a:lnTo>
                  <a:lnTo>
                    <a:pt x="212" y="407"/>
                  </a:lnTo>
                  <a:close/>
                  <a:moveTo>
                    <a:pt x="877" y="0"/>
                  </a:moveTo>
                  <a:lnTo>
                    <a:pt x="761" y="72"/>
                  </a:lnTo>
                  <a:lnTo>
                    <a:pt x="761" y="72"/>
                  </a:lnTo>
                  <a:lnTo>
                    <a:pt x="877" y="0"/>
                  </a:lnTo>
                  <a:close/>
                </a:path>
              </a:pathLst>
            </a:custGeom>
            <a:solidFill>
              <a:srgbClr val="1E28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1"/>
            <p:cNvSpPr/>
            <p:nvPr/>
          </p:nvSpPr>
          <p:spPr>
            <a:xfrm>
              <a:off x="4999400" y="3113300"/>
              <a:ext cx="169550" cy="106700"/>
            </a:xfrm>
            <a:custGeom>
              <a:rect b="b" l="l" r="r" t="t"/>
              <a:pathLst>
                <a:path extrusionOk="0" h="4268" w="6782">
                  <a:moveTo>
                    <a:pt x="6782" y="0"/>
                  </a:moveTo>
                  <a:lnTo>
                    <a:pt x="76" y="4099"/>
                  </a:lnTo>
                  <a:cubicBezTo>
                    <a:pt x="55" y="4113"/>
                    <a:pt x="28" y="4116"/>
                    <a:pt x="0" y="4116"/>
                  </a:cubicBezTo>
                  <a:lnTo>
                    <a:pt x="0" y="4267"/>
                  </a:lnTo>
                  <a:cubicBezTo>
                    <a:pt x="14" y="4267"/>
                    <a:pt x="31" y="4263"/>
                    <a:pt x="45" y="4260"/>
                  </a:cubicBezTo>
                  <a:cubicBezTo>
                    <a:pt x="55" y="4257"/>
                    <a:pt x="65" y="4253"/>
                    <a:pt x="76" y="4250"/>
                  </a:cubicBezTo>
                  <a:lnTo>
                    <a:pt x="5222" y="1103"/>
                  </a:lnTo>
                  <a:lnTo>
                    <a:pt x="5434" y="974"/>
                  </a:lnTo>
                  <a:lnTo>
                    <a:pt x="5983" y="639"/>
                  </a:lnTo>
                  <a:lnTo>
                    <a:pt x="6099" y="567"/>
                  </a:lnTo>
                  <a:lnTo>
                    <a:pt x="6683" y="213"/>
                  </a:lnTo>
                  <a:lnTo>
                    <a:pt x="6683" y="73"/>
                  </a:lnTo>
                  <a:lnTo>
                    <a:pt x="6782" y="4"/>
                  </a:lnTo>
                  <a:lnTo>
                    <a:pt x="6782"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a:off x="5166475" y="3113375"/>
              <a:ext cx="2475" cy="50200"/>
            </a:xfrm>
            <a:custGeom>
              <a:rect b="b" l="l" r="r" t="t"/>
              <a:pathLst>
                <a:path extrusionOk="0" h="2008" w="99">
                  <a:moveTo>
                    <a:pt x="99" y="1"/>
                  </a:moveTo>
                  <a:lnTo>
                    <a:pt x="0" y="70"/>
                  </a:lnTo>
                  <a:lnTo>
                    <a:pt x="0" y="2008"/>
                  </a:lnTo>
                  <a:lnTo>
                    <a:pt x="99" y="1950"/>
                  </a:lnTo>
                  <a:lnTo>
                    <a:pt x="99"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5166475" y="3113375"/>
              <a:ext cx="2475" cy="50200"/>
            </a:xfrm>
            <a:custGeom>
              <a:rect b="b" l="l" r="r" t="t"/>
              <a:pathLst>
                <a:path extrusionOk="0" h="2008" w="99">
                  <a:moveTo>
                    <a:pt x="99" y="1"/>
                  </a:moveTo>
                  <a:lnTo>
                    <a:pt x="0" y="70"/>
                  </a:lnTo>
                  <a:lnTo>
                    <a:pt x="0" y="2008"/>
                  </a:lnTo>
                  <a:lnTo>
                    <a:pt x="99" y="1950"/>
                  </a:lnTo>
                  <a:lnTo>
                    <a:pt x="99" y="1"/>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1"/>
            <p:cNvSpPr/>
            <p:nvPr/>
          </p:nvSpPr>
          <p:spPr>
            <a:xfrm>
              <a:off x="4806825" y="3001350"/>
              <a:ext cx="357875" cy="206675"/>
            </a:xfrm>
            <a:custGeom>
              <a:rect b="b" l="l" r="r" t="t"/>
              <a:pathLst>
                <a:path extrusionOk="0" h="8267" w="14315">
                  <a:moveTo>
                    <a:pt x="6784" y="1"/>
                  </a:moveTo>
                  <a:cubicBezTo>
                    <a:pt x="6722" y="1"/>
                    <a:pt x="6661" y="15"/>
                    <a:pt x="6615" y="42"/>
                  </a:cubicBezTo>
                  <a:lnTo>
                    <a:pt x="0" y="3861"/>
                  </a:lnTo>
                  <a:lnTo>
                    <a:pt x="7632" y="8267"/>
                  </a:lnTo>
                  <a:lnTo>
                    <a:pt x="14246" y="4448"/>
                  </a:lnTo>
                  <a:cubicBezTo>
                    <a:pt x="14291" y="4420"/>
                    <a:pt x="14314" y="4387"/>
                    <a:pt x="14314" y="4349"/>
                  </a:cubicBezTo>
                  <a:lnTo>
                    <a:pt x="14314" y="4199"/>
                  </a:lnTo>
                  <a:lnTo>
                    <a:pt x="6956" y="42"/>
                  </a:lnTo>
                  <a:cubicBezTo>
                    <a:pt x="6908" y="15"/>
                    <a:pt x="6846" y="1"/>
                    <a:pt x="6784"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1"/>
            <p:cNvSpPr/>
            <p:nvPr/>
          </p:nvSpPr>
          <p:spPr>
            <a:xfrm>
              <a:off x="5000175" y="3106400"/>
              <a:ext cx="164525" cy="100100"/>
            </a:xfrm>
            <a:custGeom>
              <a:rect b="b" l="l" r="r" t="t"/>
              <a:pathLst>
                <a:path extrusionOk="0" h="4004" w="6581">
                  <a:moveTo>
                    <a:pt x="6580" y="0"/>
                  </a:moveTo>
                  <a:cubicBezTo>
                    <a:pt x="6580" y="34"/>
                    <a:pt x="6557" y="72"/>
                    <a:pt x="6512" y="99"/>
                  </a:cubicBezTo>
                  <a:lnTo>
                    <a:pt x="0" y="3857"/>
                  </a:lnTo>
                  <a:lnTo>
                    <a:pt x="0" y="4003"/>
                  </a:lnTo>
                  <a:lnTo>
                    <a:pt x="6512" y="246"/>
                  </a:lnTo>
                  <a:cubicBezTo>
                    <a:pt x="6557" y="218"/>
                    <a:pt x="6580" y="185"/>
                    <a:pt x="6580" y="147"/>
                  </a:cubicBezTo>
                  <a:lnTo>
                    <a:pt x="6580" y="127"/>
                  </a:lnTo>
                  <a:lnTo>
                    <a:pt x="6580" y="120"/>
                  </a:lnTo>
                  <a:lnTo>
                    <a:pt x="6580" y="116"/>
                  </a:lnTo>
                  <a:lnTo>
                    <a:pt x="6580" y="113"/>
                  </a:lnTo>
                  <a:lnTo>
                    <a:pt x="6580" y="109"/>
                  </a:lnTo>
                  <a:lnTo>
                    <a:pt x="6580" y="106"/>
                  </a:lnTo>
                  <a:lnTo>
                    <a:pt x="6580" y="103"/>
                  </a:lnTo>
                  <a:lnTo>
                    <a:pt x="6580" y="99"/>
                  </a:lnTo>
                  <a:lnTo>
                    <a:pt x="6580" y="95"/>
                  </a:lnTo>
                  <a:lnTo>
                    <a:pt x="6580"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1"/>
            <p:cNvSpPr/>
            <p:nvPr/>
          </p:nvSpPr>
          <p:spPr>
            <a:xfrm>
              <a:off x="4806825" y="2997700"/>
              <a:ext cx="358475" cy="206575"/>
            </a:xfrm>
            <a:custGeom>
              <a:rect b="b" l="l" r="r" t="t"/>
              <a:pathLst>
                <a:path extrusionOk="0" h="8263" w="14339">
                  <a:moveTo>
                    <a:pt x="6784" y="0"/>
                  </a:moveTo>
                  <a:cubicBezTo>
                    <a:pt x="6722" y="0"/>
                    <a:pt x="6661" y="14"/>
                    <a:pt x="6615" y="41"/>
                  </a:cubicBezTo>
                  <a:lnTo>
                    <a:pt x="0" y="3860"/>
                  </a:lnTo>
                  <a:lnTo>
                    <a:pt x="7632" y="8263"/>
                  </a:lnTo>
                  <a:lnTo>
                    <a:pt x="14246" y="4447"/>
                  </a:lnTo>
                  <a:cubicBezTo>
                    <a:pt x="14338" y="4393"/>
                    <a:pt x="14338" y="4304"/>
                    <a:pt x="14246" y="4249"/>
                  </a:cubicBezTo>
                  <a:lnTo>
                    <a:pt x="6956" y="41"/>
                  </a:lnTo>
                  <a:cubicBezTo>
                    <a:pt x="6908" y="14"/>
                    <a:pt x="6846" y="0"/>
                    <a:pt x="678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a:off x="5000175" y="3102125"/>
              <a:ext cx="164525" cy="100700"/>
            </a:xfrm>
            <a:custGeom>
              <a:rect b="b" l="l" r="r" t="t"/>
              <a:pathLst>
                <a:path extrusionOk="0" h="4028" w="6581">
                  <a:moveTo>
                    <a:pt x="0" y="3092"/>
                  </a:moveTo>
                  <a:lnTo>
                    <a:pt x="0" y="3287"/>
                  </a:lnTo>
                  <a:cubicBezTo>
                    <a:pt x="27" y="3297"/>
                    <a:pt x="54" y="3305"/>
                    <a:pt x="86" y="3305"/>
                  </a:cubicBezTo>
                  <a:cubicBezTo>
                    <a:pt x="140" y="3305"/>
                    <a:pt x="205" y="3287"/>
                    <a:pt x="270" y="3250"/>
                  </a:cubicBezTo>
                  <a:lnTo>
                    <a:pt x="270" y="3250"/>
                  </a:lnTo>
                  <a:lnTo>
                    <a:pt x="294" y="3264"/>
                  </a:lnTo>
                  <a:lnTo>
                    <a:pt x="270" y="3250"/>
                  </a:lnTo>
                  <a:cubicBezTo>
                    <a:pt x="270" y="3250"/>
                    <a:pt x="270" y="3250"/>
                    <a:pt x="270" y="3250"/>
                  </a:cubicBezTo>
                  <a:lnTo>
                    <a:pt x="270" y="3250"/>
                  </a:lnTo>
                  <a:lnTo>
                    <a:pt x="0" y="3092"/>
                  </a:lnTo>
                  <a:close/>
                  <a:moveTo>
                    <a:pt x="6386" y="0"/>
                  </a:moveTo>
                  <a:lnTo>
                    <a:pt x="6386" y="123"/>
                  </a:lnTo>
                  <a:lnTo>
                    <a:pt x="6376" y="130"/>
                  </a:lnTo>
                  <a:cubicBezTo>
                    <a:pt x="6396" y="178"/>
                    <a:pt x="6379" y="230"/>
                    <a:pt x="6314" y="263"/>
                  </a:cubicBezTo>
                  <a:lnTo>
                    <a:pt x="706" y="3502"/>
                  </a:lnTo>
                  <a:lnTo>
                    <a:pt x="369" y="3305"/>
                  </a:lnTo>
                  <a:cubicBezTo>
                    <a:pt x="355" y="3314"/>
                    <a:pt x="338" y="3322"/>
                    <a:pt x="325" y="3332"/>
                  </a:cubicBezTo>
                  <a:cubicBezTo>
                    <a:pt x="243" y="3376"/>
                    <a:pt x="161" y="3400"/>
                    <a:pt x="86" y="3400"/>
                  </a:cubicBezTo>
                  <a:cubicBezTo>
                    <a:pt x="54" y="3400"/>
                    <a:pt x="27" y="3396"/>
                    <a:pt x="0" y="3390"/>
                  </a:cubicBezTo>
                  <a:lnTo>
                    <a:pt x="0" y="4028"/>
                  </a:lnTo>
                  <a:lnTo>
                    <a:pt x="6512" y="270"/>
                  </a:lnTo>
                  <a:cubicBezTo>
                    <a:pt x="6557" y="243"/>
                    <a:pt x="6580" y="205"/>
                    <a:pt x="6580" y="171"/>
                  </a:cubicBezTo>
                  <a:cubicBezTo>
                    <a:pt x="6580" y="134"/>
                    <a:pt x="6557" y="99"/>
                    <a:pt x="6512" y="72"/>
                  </a:cubicBezTo>
                  <a:lnTo>
                    <a:pt x="6386" y="0"/>
                  </a:lnTo>
                  <a:close/>
                </a:path>
              </a:pathLst>
            </a:custGeom>
            <a:solidFill>
              <a:srgbClr val="136F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a:off x="4827050" y="2997600"/>
              <a:ext cx="333050" cy="192075"/>
            </a:xfrm>
            <a:custGeom>
              <a:rect b="b" l="l" r="r" t="t"/>
              <a:pathLst>
                <a:path extrusionOk="0" h="7683" w="13322">
                  <a:moveTo>
                    <a:pt x="5781" y="1"/>
                  </a:moveTo>
                  <a:cubicBezTo>
                    <a:pt x="5719" y="1"/>
                    <a:pt x="5657" y="14"/>
                    <a:pt x="5612" y="41"/>
                  </a:cubicBezTo>
                  <a:lnTo>
                    <a:pt x="713" y="2867"/>
                  </a:lnTo>
                  <a:lnTo>
                    <a:pt x="1" y="2454"/>
                  </a:lnTo>
                  <a:lnTo>
                    <a:pt x="1" y="3277"/>
                  </a:lnTo>
                  <a:lnTo>
                    <a:pt x="7631" y="7683"/>
                  </a:lnTo>
                  <a:lnTo>
                    <a:pt x="13239" y="4444"/>
                  </a:lnTo>
                  <a:cubicBezTo>
                    <a:pt x="13304" y="4411"/>
                    <a:pt x="13321" y="4359"/>
                    <a:pt x="13301" y="4311"/>
                  </a:cubicBezTo>
                  <a:lnTo>
                    <a:pt x="13311" y="4304"/>
                  </a:lnTo>
                  <a:lnTo>
                    <a:pt x="13311" y="3550"/>
                  </a:lnTo>
                  <a:lnTo>
                    <a:pt x="12676" y="3922"/>
                  </a:lnTo>
                  <a:lnTo>
                    <a:pt x="5952" y="41"/>
                  </a:lnTo>
                  <a:cubicBezTo>
                    <a:pt x="5905" y="14"/>
                    <a:pt x="5843" y="1"/>
                    <a:pt x="5781"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a:off x="4827050" y="2976950"/>
              <a:ext cx="333375" cy="192100"/>
            </a:xfrm>
            <a:custGeom>
              <a:rect b="b" l="l" r="r" t="t"/>
              <a:pathLst>
                <a:path extrusionOk="0" h="7684" w="13335">
                  <a:moveTo>
                    <a:pt x="5781" y="1"/>
                  </a:moveTo>
                  <a:cubicBezTo>
                    <a:pt x="5719" y="1"/>
                    <a:pt x="5657" y="14"/>
                    <a:pt x="5612" y="42"/>
                  </a:cubicBezTo>
                  <a:lnTo>
                    <a:pt x="1" y="3280"/>
                  </a:lnTo>
                  <a:lnTo>
                    <a:pt x="7631" y="7683"/>
                  </a:lnTo>
                  <a:lnTo>
                    <a:pt x="13239" y="4448"/>
                  </a:lnTo>
                  <a:cubicBezTo>
                    <a:pt x="13335" y="4393"/>
                    <a:pt x="13335" y="4304"/>
                    <a:pt x="13239" y="4250"/>
                  </a:cubicBezTo>
                  <a:lnTo>
                    <a:pt x="5952" y="42"/>
                  </a:lnTo>
                  <a:cubicBezTo>
                    <a:pt x="5905" y="14"/>
                    <a:pt x="5843" y="1"/>
                    <a:pt x="578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a:off x="4827050" y="3058950"/>
              <a:ext cx="190800" cy="130725"/>
            </a:xfrm>
            <a:custGeom>
              <a:rect b="b" l="l" r="r" t="t"/>
              <a:pathLst>
                <a:path extrusionOk="0" h="5229" w="7632">
                  <a:moveTo>
                    <a:pt x="1" y="0"/>
                  </a:moveTo>
                  <a:lnTo>
                    <a:pt x="1" y="823"/>
                  </a:lnTo>
                  <a:lnTo>
                    <a:pt x="7631" y="5229"/>
                  </a:lnTo>
                  <a:lnTo>
                    <a:pt x="7631" y="4403"/>
                  </a:lnTo>
                  <a:lnTo>
                    <a:pt x="1" y="0"/>
                  </a:ln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1"/>
            <p:cNvSpPr/>
            <p:nvPr/>
          </p:nvSpPr>
          <p:spPr>
            <a:xfrm>
              <a:off x="5014000" y="3157700"/>
              <a:ext cx="7775" cy="4025"/>
            </a:xfrm>
            <a:custGeom>
              <a:rect b="b" l="l" r="r" t="t"/>
              <a:pathLst>
                <a:path extrusionOk="0" h="161" w="311">
                  <a:moveTo>
                    <a:pt x="126" y="0"/>
                  </a:moveTo>
                  <a:cubicBezTo>
                    <a:pt x="98" y="0"/>
                    <a:pt x="72" y="7"/>
                    <a:pt x="51" y="20"/>
                  </a:cubicBezTo>
                  <a:cubicBezTo>
                    <a:pt x="45" y="20"/>
                    <a:pt x="41" y="23"/>
                    <a:pt x="41" y="26"/>
                  </a:cubicBezTo>
                  <a:cubicBezTo>
                    <a:pt x="0" y="58"/>
                    <a:pt x="7" y="102"/>
                    <a:pt x="65" y="132"/>
                  </a:cubicBezTo>
                  <a:cubicBezTo>
                    <a:pt x="82" y="143"/>
                    <a:pt x="103" y="149"/>
                    <a:pt x="126" y="153"/>
                  </a:cubicBezTo>
                  <a:cubicBezTo>
                    <a:pt x="144" y="158"/>
                    <a:pt x="161" y="161"/>
                    <a:pt x="179" y="161"/>
                  </a:cubicBezTo>
                  <a:cubicBezTo>
                    <a:pt x="196" y="161"/>
                    <a:pt x="213" y="158"/>
                    <a:pt x="229" y="153"/>
                  </a:cubicBezTo>
                  <a:cubicBezTo>
                    <a:pt x="239" y="149"/>
                    <a:pt x="249" y="146"/>
                    <a:pt x="259" y="140"/>
                  </a:cubicBezTo>
                  <a:cubicBezTo>
                    <a:pt x="311" y="112"/>
                    <a:pt x="304" y="61"/>
                    <a:pt x="246" y="26"/>
                  </a:cubicBezTo>
                  <a:cubicBezTo>
                    <a:pt x="218" y="13"/>
                    <a:pt x="188" y="3"/>
                    <a:pt x="157" y="3"/>
                  </a:cubicBezTo>
                  <a:cubicBezTo>
                    <a:pt x="146" y="1"/>
                    <a:pt x="136" y="0"/>
                    <a:pt x="1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1"/>
            <p:cNvSpPr/>
            <p:nvPr/>
          </p:nvSpPr>
          <p:spPr>
            <a:xfrm>
              <a:off x="4993950" y="3154850"/>
              <a:ext cx="25775" cy="32275"/>
            </a:xfrm>
            <a:custGeom>
              <a:rect b="b" l="l" r="r" t="t"/>
              <a:pathLst>
                <a:path extrusionOk="0" h="1291" w="1031">
                  <a:moveTo>
                    <a:pt x="713" y="0"/>
                  </a:moveTo>
                  <a:cubicBezTo>
                    <a:pt x="635" y="0"/>
                    <a:pt x="557" y="25"/>
                    <a:pt x="475" y="72"/>
                  </a:cubicBezTo>
                  <a:cubicBezTo>
                    <a:pt x="208" y="226"/>
                    <a:pt x="0" y="584"/>
                    <a:pt x="0" y="892"/>
                  </a:cubicBezTo>
                  <a:cubicBezTo>
                    <a:pt x="0" y="1008"/>
                    <a:pt x="31" y="1103"/>
                    <a:pt x="89" y="1175"/>
                  </a:cubicBezTo>
                  <a:cubicBezTo>
                    <a:pt x="147" y="1250"/>
                    <a:pt x="235" y="1291"/>
                    <a:pt x="335" y="1291"/>
                  </a:cubicBezTo>
                  <a:cubicBezTo>
                    <a:pt x="410" y="1291"/>
                    <a:pt x="492" y="1267"/>
                    <a:pt x="574" y="1223"/>
                  </a:cubicBezTo>
                  <a:cubicBezTo>
                    <a:pt x="587" y="1213"/>
                    <a:pt x="604" y="1205"/>
                    <a:pt x="618" y="1196"/>
                  </a:cubicBezTo>
                  <a:lnTo>
                    <a:pt x="519" y="1141"/>
                  </a:lnTo>
                  <a:cubicBezTo>
                    <a:pt x="453" y="1177"/>
                    <a:pt x="390" y="1195"/>
                    <a:pt x="335" y="1195"/>
                  </a:cubicBezTo>
                  <a:cubicBezTo>
                    <a:pt x="195" y="1195"/>
                    <a:pt x="99" y="1084"/>
                    <a:pt x="99" y="892"/>
                  </a:cubicBezTo>
                  <a:cubicBezTo>
                    <a:pt x="99" y="622"/>
                    <a:pt x="290" y="291"/>
                    <a:pt x="522" y="158"/>
                  </a:cubicBezTo>
                  <a:cubicBezTo>
                    <a:pt x="589" y="118"/>
                    <a:pt x="654" y="99"/>
                    <a:pt x="711" y="99"/>
                  </a:cubicBezTo>
                  <a:cubicBezTo>
                    <a:pt x="761" y="99"/>
                    <a:pt x="806" y="113"/>
                    <a:pt x="843" y="140"/>
                  </a:cubicBezTo>
                  <a:cubicBezTo>
                    <a:pt x="881" y="168"/>
                    <a:pt x="911" y="209"/>
                    <a:pt x="928" y="267"/>
                  </a:cubicBezTo>
                  <a:cubicBezTo>
                    <a:pt x="946" y="272"/>
                    <a:pt x="963" y="275"/>
                    <a:pt x="981" y="275"/>
                  </a:cubicBezTo>
                  <a:cubicBezTo>
                    <a:pt x="998" y="275"/>
                    <a:pt x="1015" y="272"/>
                    <a:pt x="1031" y="267"/>
                  </a:cubicBezTo>
                  <a:cubicBezTo>
                    <a:pt x="1017" y="205"/>
                    <a:pt x="993" y="154"/>
                    <a:pt x="959" y="117"/>
                  </a:cubicBezTo>
                  <a:cubicBezTo>
                    <a:pt x="901" y="41"/>
                    <a:pt x="815" y="0"/>
                    <a:pt x="7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1"/>
            <p:cNvSpPr/>
            <p:nvPr/>
          </p:nvSpPr>
          <p:spPr>
            <a:xfrm>
              <a:off x="5000100" y="3077225"/>
              <a:ext cx="164600" cy="84150"/>
            </a:xfrm>
            <a:custGeom>
              <a:rect b="b" l="l" r="r" t="t"/>
              <a:pathLst>
                <a:path extrusionOk="0" h="3366" w="6584">
                  <a:moveTo>
                    <a:pt x="6583" y="0"/>
                  </a:moveTo>
                  <a:lnTo>
                    <a:pt x="0" y="3218"/>
                  </a:lnTo>
                  <a:lnTo>
                    <a:pt x="0" y="3365"/>
                  </a:lnTo>
                  <a:lnTo>
                    <a:pt x="6498" y="256"/>
                  </a:lnTo>
                  <a:cubicBezTo>
                    <a:pt x="6546" y="229"/>
                    <a:pt x="6583" y="161"/>
                    <a:pt x="6583" y="106"/>
                  </a:cubicBezTo>
                  <a:lnTo>
                    <a:pt x="6583"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1"/>
            <p:cNvSpPr/>
            <p:nvPr/>
          </p:nvSpPr>
          <p:spPr>
            <a:xfrm>
              <a:off x="5000175" y="3077225"/>
              <a:ext cx="164525" cy="84150"/>
            </a:xfrm>
            <a:custGeom>
              <a:rect b="b" l="l" r="r" t="t"/>
              <a:pathLst>
                <a:path extrusionOk="0" h="3366" w="6581">
                  <a:moveTo>
                    <a:pt x="6580" y="0"/>
                  </a:moveTo>
                  <a:cubicBezTo>
                    <a:pt x="6580" y="34"/>
                    <a:pt x="6557" y="71"/>
                    <a:pt x="6512" y="99"/>
                  </a:cubicBezTo>
                  <a:lnTo>
                    <a:pt x="0" y="3222"/>
                  </a:lnTo>
                  <a:lnTo>
                    <a:pt x="0" y="3365"/>
                  </a:lnTo>
                  <a:lnTo>
                    <a:pt x="6495" y="256"/>
                  </a:lnTo>
                  <a:cubicBezTo>
                    <a:pt x="6543" y="229"/>
                    <a:pt x="6580" y="161"/>
                    <a:pt x="6580" y="106"/>
                  </a:cubicBezTo>
                  <a:lnTo>
                    <a:pt x="6580"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1"/>
            <p:cNvSpPr/>
            <p:nvPr/>
          </p:nvSpPr>
          <p:spPr>
            <a:xfrm>
              <a:off x="4806825" y="2968500"/>
              <a:ext cx="358475" cy="190575"/>
            </a:xfrm>
            <a:custGeom>
              <a:rect b="b" l="l" r="r" t="t"/>
              <a:pathLst>
                <a:path extrusionOk="0" h="7623" w="14339">
                  <a:moveTo>
                    <a:pt x="6784" y="1"/>
                  </a:moveTo>
                  <a:cubicBezTo>
                    <a:pt x="6722" y="1"/>
                    <a:pt x="6661" y="14"/>
                    <a:pt x="6615" y="41"/>
                  </a:cubicBezTo>
                  <a:lnTo>
                    <a:pt x="0" y="3215"/>
                  </a:lnTo>
                  <a:lnTo>
                    <a:pt x="7632" y="7622"/>
                  </a:lnTo>
                  <a:lnTo>
                    <a:pt x="14246" y="4448"/>
                  </a:lnTo>
                  <a:cubicBezTo>
                    <a:pt x="14338" y="4393"/>
                    <a:pt x="14338" y="4305"/>
                    <a:pt x="14246" y="4250"/>
                  </a:cubicBezTo>
                  <a:lnTo>
                    <a:pt x="6956" y="41"/>
                  </a:lnTo>
                  <a:cubicBezTo>
                    <a:pt x="6908" y="14"/>
                    <a:pt x="6846" y="1"/>
                    <a:pt x="6784"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1"/>
            <p:cNvSpPr/>
            <p:nvPr/>
          </p:nvSpPr>
          <p:spPr>
            <a:xfrm>
              <a:off x="4806825" y="3048875"/>
              <a:ext cx="190800" cy="159150"/>
            </a:xfrm>
            <a:custGeom>
              <a:rect b="b" l="l" r="r" t="t"/>
              <a:pathLst>
                <a:path extrusionOk="0" h="6366" w="7632">
                  <a:moveTo>
                    <a:pt x="0" y="0"/>
                  </a:moveTo>
                  <a:lnTo>
                    <a:pt x="0" y="1960"/>
                  </a:lnTo>
                  <a:lnTo>
                    <a:pt x="7632" y="6366"/>
                  </a:lnTo>
                  <a:lnTo>
                    <a:pt x="7632" y="4407"/>
                  </a:lnTo>
                  <a:lnTo>
                    <a:pt x="0"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1"/>
            <p:cNvSpPr/>
            <p:nvPr/>
          </p:nvSpPr>
          <p:spPr>
            <a:xfrm>
              <a:off x="4806825" y="3048875"/>
              <a:ext cx="190800" cy="159150"/>
            </a:xfrm>
            <a:custGeom>
              <a:rect b="b" l="l" r="r" t="t"/>
              <a:pathLst>
                <a:path extrusionOk="0" h="6366" w="7632">
                  <a:moveTo>
                    <a:pt x="0" y="0"/>
                  </a:moveTo>
                  <a:lnTo>
                    <a:pt x="0" y="1960"/>
                  </a:lnTo>
                  <a:lnTo>
                    <a:pt x="7632" y="6366"/>
                  </a:lnTo>
                  <a:lnTo>
                    <a:pt x="7632" y="4878"/>
                  </a:lnTo>
                  <a:lnTo>
                    <a:pt x="7632" y="4646"/>
                  </a:lnTo>
                  <a:lnTo>
                    <a:pt x="7632" y="4407"/>
                  </a:lnTo>
                  <a:lnTo>
                    <a:pt x="5792" y="3346"/>
                  </a:lnTo>
                  <a:lnTo>
                    <a:pt x="0" y="0"/>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1"/>
            <p:cNvSpPr/>
            <p:nvPr/>
          </p:nvSpPr>
          <p:spPr>
            <a:xfrm>
              <a:off x="4942150" y="3144200"/>
              <a:ext cx="26225" cy="32350"/>
            </a:xfrm>
            <a:custGeom>
              <a:rect b="b" l="l" r="r" t="t"/>
              <a:pathLst>
                <a:path extrusionOk="0" h="1294" w="1049">
                  <a:moveTo>
                    <a:pt x="335" y="0"/>
                  </a:moveTo>
                  <a:cubicBezTo>
                    <a:pt x="137" y="0"/>
                    <a:pt x="0" y="164"/>
                    <a:pt x="0" y="403"/>
                  </a:cubicBezTo>
                  <a:cubicBezTo>
                    <a:pt x="0" y="710"/>
                    <a:pt x="209" y="1069"/>
                    <a:pt x="475" y="1222"/>
                  </a:cubicBezTo>
                  <a:cubicBezTo>
                    <a:pt x="557" y="1270"/>
                    <a:pt x="639" y="1294"/>
                    <a:pt x="713" y="1294"/>
                  </a:cubicBezTo>
                  <a:cubicBezTo>
                    <a:pt x="813" y="1294"/>
                    <a:pt x="901" y="1253"/>
                    <a:pt x="959" y="1178"/>
                  </a:cubicBezTo>
                  <a:cubicBezTo>
                    <a:pt x="1017" y="1106"/>
                    <a:pt x="1048" y="1007"/>
                    <a:pt x="1048" y="891"/>
                  </a:cubicBezTo>
                  <a:cubicBezTo>
                    <a:pt x="1048" y="587"/>
                    <a:pt x="840" y="226"/>
                    <a:pt x="573" y="72"/>
                  </a:cubicBezTo>
                  <a:cubicBezTo>
                    <a:pt x="491" y="24"/>
                    <a:pt x="410" y="0"/>
                    <a:pt x="33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1"/>
            <p:cNvSpPr/>
            <p:nvPr/>
          </p:nvSpPr>
          <p:spPr>
            <a:xfrm>
              <a:off x="4944625" y="3146700"/>
              <a:ext cx="21275" cy="27400"/>
            </a:xfrm>
            <a:custGeom>
              <a:rect b="b" l="l" r="r" t="t"/>
              <a:pathLst>
                <a:path extrusionOk="0" h="1096" w="851">
                  <a:moveTo>
                    <a:pt x="237" y="0"/>
                  </a:moveTo>
                  <a:cubicBezTo>
                    <a:pt x="97" y="0"/>
                    <a:pt x="0" y="111"/>
                    <a:pt x="0" y="303"/>
                  </a:cubicBezTo>
                  <a:cubicBezTo>
                    <a:pt x="0" y="572"/>
                    <a:pt x="192" y="904"/>
                    <a:pt x="427" y="1037"/>
                  </a:cubicBezTo>
                  <a:cubicBezTo>
                    <a:pt x="495" y="1077"/>
                    <a:pt x="559" y="1095"/>
                    <a:pt x="616" y="1095"/>
                  </a:cubicBezTo>
                  <a:cubicBezTo>
                    <a:pt x="754" y="1095"/>
                    <a:pt x="850" y="984"/>
                    <a:pt x="850" y="791"/>
                  </a:cubicBezTo>
                  <a:cubicBezTo>
                    <a:pt x="850" y="521"/>
                    <a:pt x="659" y="194"/>
                    <a:pt x="424" y="57"/>
                  </a:cubicBezTo>
                  <a:cubicBezTo>
                    <a:pt x="357" y="19"/>
                    <a:pt x="293" y="0"/>
                    <a:pt x="237"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1"/>
            <p:cNvSpPr/>
            <p:nvPr/>
          </p:nvSpPr>
          <p:spPr>
            <a:xfrm>
              <a:off x="4821425" y="3072400"/>
              <a:ext cx="106000" cy="81525"/>
            </a:xfrm>
            <a:custGeom>
              <a:rect b="b" l="l" r="r" t="t"/>
              <a:pathLst>
                <a:path extrusionOk="0" h="3261" w="4240">
                  <a:moveTo>
                    <a:pt x="258" y="0"/>
                  </a:moveTo>
                  <a:cubicBezTo>
                    <a:pt x="105" y="0"/>
                    <a:pt x="0" y="122"/>
                    <a:pt x="0" y="333"/>
                  </a:cubicBezTo>
                  <a:lnTo>
                    <a:pt x="0" y="480"/>
                  </a:lnTo>
                  <a:cubicBezTo>
                    <a:pt x="0" y="776"/>
                    <a:pt x="208" y="1138"/>
                    <a:pt x="464" y="1288"/>
                  </a:cubicBezTo>
                  <a:lnTo>
                    <a:pt x="3772" y="3196"/>
                  </a:lnTo>
                  <a:cubicBezTo>
                    <a:pt x="3847" y="3240"/>
                    <a:pt x="3918" y="3261"/>
                    <a:pt x="3981" y="3261"/>
                  </a:cubicBezTo>
                  <a:cubicBezTo>
                    <a:pt x="4134" y="3261"/>
                    <a:pt x="4239" y="3137"/>
                    <a:pt x="4239" y="2927"/>
                  </a:cubicBezTo>
                  <a:lnTo>
                    <a:pt x="4239" y="2780"/>
                  </a:lnTo>
                  <a:cubicBezTo>
                    <a:pt x="4239" y="2483"/>
                    <a:pt x="4030" y="2121"/>
                    <a:pt x="3772" y="1975"/>
                  </a:cubicBezTo>
                  <a:lnTo>
                    <a:pt x="464" y="63"/>
                  </a:lnTo>
                  <a:cubicBezTo>
                    <a:pt x="390" y="20"/>
                    <a:pt x="320" y="0"/>
                    <a:pt x="258"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1"/>
            <p:cNvSpPr/>
            <p:nvPr/>
          </p:nvSpPr>
          <p:spPr>
            <a:xfrm>
              <a:off x="4997625" y="3157750"/>
              <a:ext cx="2575" cy="50275"/>
            </a:xfrm>
            <a:custGeom>
              <a:rect b="b" l="l" r="r" t="t"/>
              <a:pathLst>
                <a:path extrusionOk="0" h="2011" w="103">
                  <a:moveTo>
                    <a:pt x="102" y="1"/>
                  </a:moveTo>
                  <a:lnTo>
                    <a:pt x="0" y="52"/>
                  </a:lnTo>
                  <a:lnTo>
                    <a:pt x="0" y="2011"/>
                  </a:lnTo>
                  <a:lnTo>
                    <a:pt x="102" y="1953"/>
                  </a:lnTo>
                  <a:lnTo>
                    <a:pt x="102"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1"/>
            <p:cNvSpPr/>
            <p:nvPr/>
          </p:nvSpPr>
          <p:spPr>
            <a:xfrm>
              <a:off x="4997625" y="3157750"/>
              <a:ext cx="2575" cy="50275"/>
            </a:xfrm>
            <a:custGeom>
              <a:rect b="b" l="l" r="r" t="t"/>
              <a:pathLst>
                <a:path extrusionOk="0" h="2011" w="103">
                  <a:moveTo>
                    <a:pt x="102" y="1"/>
                  </a:moveTo>
                  <a:lnTo>
                    <a:pt x="65" y="21"/>
                  </a:lnTo>
                  <a:lnTo>
                    <a:pt x="0" y="52"/>
                  </a:lnTo>
                  <a:lnTo>
                    <a:pt x="0" y="2011"/>
                  </a:lnTo>
                  <a:lnTo>
                    <a:pt x="102" y="1953"/>
                  </a:lnTo>
                  <a:lnTo>
                    <a:pt x="102" y="314"/>
                  </a:lnTo>
                  <a:lnTo>
                    <a:pt x="102" y="147"/>
                  </a:lnTo>
                  <a:lnTo>
                    <a:pt x="102" y="1"/>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1"/>
            <p:cNvSpPr/>
            <p:nvPr/>
          </p:nvSpPr>
          <p:spPr>
            <a:xfrm>
              <a:off x="4869275" y="2622425"/>
              <a:ext cx="334750" cy="386225"/>
            </a:xfrm>
            <a:custGeom>
              <a:rect b="b" l="l" r="r" t="t"/>
              <a:pathLst>
                <a:path extrusionOk="0" h="15449" w="13390">
                  <a:moveTo>
                    <a:pt x="4287" y="0"/>
                  </a:moveTo>
                  <a:cubicBezTo>
                    <a:pt x="3134" y="76"/>
                    <a:pt x="1793" y="1038"/>
                    <a:pt x="1455" y="2311"/>
                  </a:cubicBezTo>
                  <a:cubicBezTo>
                    <a:pt x="1065" y="3765"/>
                    <a:pt x="1" y="9663"/>
                    <a:pt x="21" y="10383"/>
                  </a:cubicBezTo>
                  <a:cubicBezTo>
                    <a:pt x="45" y="11154"/>
                    <a:pt x="530" y="11359"/>
                    <a:pt x="1424" y="11649"/>
                  </a:cubicBezTo>
                  <a:cubicBezTo>
                    <a:pt x="2710" y="12066"/>
                    <a:pt x="6943" y="13250"/>
                    <a:pt x="8127" y="13594"/>
                  </a:cubicBezTo>
                  <a:cubicBezTo>
                    <a:pt x="8127" y="13594"/>
                    <a:pt x="8745" y="13960"/>
                    <a:pt x="9113" y="14171"/>
                  </a:cubicBezTo>
                  <a:cubicBezTo>
                    <a:pt x="9549" y="14418"/>
                    <a:pt x="9996" y="14463"/>
                    <a:pt x="10265" y="14463"/>
                  </a:cubicBezTo>
                  <a:cubicBezTo>
                    <a:pt x="10421" y="14463"/>
                    <a:pt x="10516" y="14448"/>
                    <a:pt x="10516" y="14448"/>
                  </a:cubicBezTo>
                  <a:cubicBezTo>
                    <a:pt x="10516" y="14448"/>
                    <a:pt x="10854" y="14769"/>
                    <a:pt x="11164" y="14984"/>
                  </a:cubicBezTo>
                  <a:cubicBezTo>
                    <a:pt x="11535" y="15239"/>
                    <a:pt x="11907" y="15449"/>
                    <a:pt x="12328" y="15449"/>
                  </a:cubicBezTo>
                  <a:cubicBezTo>
                    <a:pt x="12458" y="15449"/>
                    <a:pt x="12593" y="15429"/>
                    <a:pt x="12735" y="15383"/>
                  </a:cubicBezTo>
                  <a:cubicBezTo>
                    <a:pt x="13390" y="15179"/>
                    <a:pt x="12929" y="14530"/>
                    <a:pt x="12735" y="14209"/>
                  </a:cubicBezTo>
                  <a:cubicBezTo>
                    <a:pt x="12544" y="13892"/>
                    <a:pt x="11547" y="12783"/>
                    <a:pt x="11339" y="12591"/>
                  </a:cubicBezTo>
                  <a:cubicBezTo>
                    <a:pt x="11131" y="12400"/>
                    <a:pt x="10154" y="12144"/>
                    <a:pt x="9611" y="12086"/>
                  </a:cubicBezTo>
                  <a:cubicBezTo>
                    <a:pt x="8929" y="12014"/>
                    <a:pt x="7779" y="11639"/>
                    <a:pt x="6922" y="11226"/>
                  </a:cubicBezTo>
                  <a:cubicBezTo>
                    <a:pt x="5202" y="10397"/>
                    <a:pt x="3035" y="9270"/>
                    <a:pt x="3035" y="9270"/>
                  </a:cubicBezTo>
                  <a:cubicBezTo>
                    <a:pt x="3035" y="9270"/>
                    <a:pt x="3475" y="6547"/>
                    <a:pt x="3850" y="5049"/>
                  </a:cubicBezTo>
                  <a:cubicBezTo>
                    <a:pt x="4865" y="4151"/>
                    <a:pt x="4670" y="1277"/>
                    <a:pt x="4287"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1"/>
            <p:cNvSpPr/>
            <p:nvPr/>
          </p:nvSpPr>
          <p:spPr>
            <a:xfrm>
              <a:off x="5305100" y="2720275"/>
              <a:ext cx="326750" cy="433800"/>
            </a:xfrm>
            <a:custGeom>
              <a:rect b="b" l="l" r="r" t="t"/>
              <a:pathLst>
                <a:path extrusionOk="0" h="17352" w="13070">
                  <a:moveTo>
                    <a:pt x="12227" y="0"/>
                  </a:moveTo>
                  <a:cubicBezTo>
                    <a:pt x="12058" y="0"/>
                    <a:pt x="11884" y="39"/>
                    <a:pt x="11749" y="117"/>
                  </a:cubicBezTo>
                  <a:lnTo>
                    <a:pt x="1322" y="6138"/>
                  </a:lnTo>
                  <a:cubicBezTo>
                    <a:pt x="1066" y="6284"/>
                    <a:pt x="837" y="6646"/>
                    <a:pt x="813" y="6944"/>
                  </a:cubicBezTo>
                  <a:lnTo>
                    <a:pt x="29" y="16466"/>
                  </a:lnTo>
                  <a:cubicBezTo>
                    <a:pt x="1" y="16759"/>
                    <a:pt x="179" y="17114"/>
                    <a:pt x="421" y="17254"/>
                  </a:cubicBezTo>
                  <a:cubicBezTo>
                    <a:pt x="535" y="17319"/>
                    <a:pt x="688" y="17352"/>
                    <a:pt x="844" y="17352"/>
                  </a:cubicBezTo>
                  <a:cubicBezTo>
                    <a:pt x="1014" y="17352"/>
                    <a:pt x="1188" y="17313"/>
                    <a:pt x="1322" y="17237"/>
                  </a:cubicBezTo>
                  <a:lnTo>
                    <a:pt x="11749" y="11216"/>
                  </a:lnTo>
                  <a:cubicBezTo>
                    <a:pt x="12008" y="11066"/>
                    <a:pt x="12237" y="10708"/>
                    <a:pt x="12261" y="10411"/>
                  </a:cubicBezTo>
                  <a:lnTo>
                    <a:pt x="13045" y="889"/>
                  </a:lnTo>
                  <a:cubicBezTo>
                    <a:pt x="13070" y="591"/>
                    <a:pt x="12895" y="240"/>
                    <a:pt x="12653" y="100"/>
                  </a:cubicBezTo>
                  <a:cubicBezTo>
                    <a:pt x="12537" y="33"/>
                    <a:pt x="12384" y="0"/>
                    <a:pt x="12227"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1"/>
            <p:cNvSpPr/>
            <p:nvPr/>
          </p:nvSpPr>
          <p:spPr>
            <a:xfrm>
              <a:off x="5329675" y="2720275"/>
              <a:ext cx="302175" cy="412425"/>
            </a:xfrm>
            <a:custGeom>
              <a:rect b="b" l="l" r="r" t="t"/>
              <a:pathLst>
                <a:path extrusionOk="0" h="16497" w="12087">
                  <a:moveTo>
                    <a:pt x="11244" y="0"/>
                  </a:moveTo>
                  <a:cubicBezTo>
                    <a:pt x="11075" y="0"/>
                    <a:pt x="10901" y="39"/>
                    <a:pt x="10766" y="117"/>
                  </a:cubicBezTo>
                  <a:lnTo>
                    <a:pt x="339" y="6138"/>
                  </a:lnTo>
                  <a:cubicBezTo>
                    <a:pt x="213" y="6210"/>
                    <a:pt x="93" y="6336"/>
                    <a:pt x="1" y="6479"/>
                  </a:cubicBezTo>
                  <a:lnTo>
                    <a:pt x="1623" y="7415"/>
                  </a:lnTo>
                  <a:lnTo>
                    <a:pt x="1623" y="16496"/>
                  </a:lnTo>
                  <a:lnTo>
                    <a:pt x="10766" y="11216"/>
                  </a:lnTo>
                  <a:cubicBezTo>
                    <a:pt x="11025" y="11066"/>
                    <a:pt x="11254" y="10708"/>
                    <a:pt x="11278" y="10411"/>
                  </a:cubicBezTo>
                  <a:lnTo>
                    <a:pt x="12062" y="889"/>
                  </a:lnTo>
                  <a:cubicBezTo>
                    <a:pt x="12087" y="591"/>
                    <a:pt x="11912" y="240"/>
                    <a:pt x="11670" y="100"/>
                  </a:cubicBezTo>
                  <a:cubicBezTo>
                    <a:pt x="11554" y="33"/>
                    <a:pt x="11401" y="0"/>
                    <a:pt x="1124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1"/>
            <p:cNvSpPr/>
            <p:nvPr/>
          </p:nvSpPr>
          <p:spPr>
            <a:xfrm>
              <a:off x="5327150" y="2734200"/>
              <a:ext cx="304525" cy="418575"/>
            </a:xfrm>
            <a:custGeom>
              <a:rect b="b" l="l" r="r" t="t"/>
              <a:pathLst>
                <a:path extrusionOk="0" h="16743" w="12181">
                  <a:moveTo>
                    <a:pt x="11947" y="1"/>
                  </a:moveTo>
                  <a:cubicBezTo>
                    <a:pt x="11886" y="1"/>
                    <a:pt x="11817" y="22"/>
                    <a:pt x="11741" y="66"/>
                  </a:cubicBezTo>
                  <a:lnTo>
                    <a:pt x="1314" y="6086"/>
                  </a:lnTo>
                  <a:cubicBezTo>
                    <a:pt x="1058" y="6233"/>
                    <a:pt x="829" y="6595"/>
                    <a:pt x="805" y="6891"/>
                  </a:cubicBezTo>
                  <a:lnTo>
                    <a:pt x="20" y="16414"/>
                  </a:lnTo>
                  <a:cubicBezTo>
                    <a:pt x="1" y="16622"/>
                    <a:pt x="91" y="16743"/>
                    <a:pt x="237" y="16743"/>
                  </a:cubicBezTo>
                  <a:cubicBezTo>
                    <a:pt x="297" y="16743"/>
                    <a:pt x="366" y="16722"/>
                    <a:pt x="440" y="16680"/>
                  </a:cubicBezTo>
                  <a:lnTo>
                    <a:pt x="10867" y="10659"/>
                  </a:lnTo>
                  <a:cubicBezTo>
                    <a:pt x="11126" y="10509"/>
                    <a:pt x="11355" y="10151"/>
                    <a:pt x="11379" y="9854"/>
                  </a:cubicBezTo>
                  <a:lnTo>
                    <a:pt x="12163" y="332"/>
                  </a:lnTo>
                  <a:cubicBezTo>
                    <a:pt x="12181" y="122"/>
                    <a:pt x="12092" y="1"/>
                    <a:pt x="11947" y="1"/>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1"/>
            <p:cNvSpPr/>
            <p:nvPr/>
          </p:nvSpPr>
          <p:spPr>
            <a:xfrm>
              <a:off x="5461450" y="2919250"/>
              <a:ext cx="36000" cy="48475"/>
            </a:xfrm>
            <a:custGeom>
              <a:rect b="b" l="l" r="r" t="t"/>
              <a:pathLst>
                <a:path extrusionOk="0" h="1939" w="1440">
                  <a:moveTo>
                    <a:pt x="1070" y="0"/>
                  </a:moveTo>
                  <a:cubicBezTo>
                    <a:pt x="987" y="0"/>
                    <a:pt x="893" y="28"/>
                    <a:pt x="791" y="86"/>
                  </a:cubicBezTo>
                  <a:cubicBezTo>
                    <a:pt x="410" y="308"/>
                    <a:pt x="68" y="882"/>
                    <a:pt x="30" y="1370"/>
                  </a:cubicBezTo>
                  <a:cubicBezTo>
                    <a:pt x="0" y="1728"/>
                    <a:pt x="141" y="1939"/>
                    <a:pt x="367" y="1939"/>
                  </a:cubicBezTo>
                  <a:cubicBezTo>
                    <a:pt x="450" y="1939"/>
                    <a:pt x="544" y="1911"/>
                    <a:pt x="645" y="1852"/>
                  </a:cubicBezTo>
                  <a:cubicBezTo>
                    <a:pt x="1027" y="1633"/>
                    <a:pt x="1369" y="1056"/>
                    <a:pt x="1410" y="571"/>
                  </a:cubicBezTo>
                  <a:cubicBezTo>
                    <a:pt x="1440" y="213"/>
                    <a:pt x="1298" y="0"/>
                    <a:pt x="1070"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1"/>
            <p:cNvSpPr/>
            <p:nvPr/>
          </p:nvSpPr>
          <p:spPr>
            <a:xfrm>
              <a:off x="5446675" y="2975000"/>
              <a:ext cx="98325" cy="56750"/>
            </a:xfrm>
            <a:custGeom>
              <a:rect b="b" l="l" r="r" t="t"/>
              <a:pathLst>
                <a:path extrusionOk="0" h="2270" w="3933">
                  <a:moveTo>
                    <a:pt x="3496" y="0"/>
                  </a:moveTo>
                  <a:lnTo>
                    <a:pt x="0" y="2021"/>
                  </a:lnTo>
                  <a:lnTo>
                    <a:pt x="437" y="2270"/>
                  </a:lnTo>
                  <a:lnTo>
                    <a:pt x="3932" y="252"/>
                  </a:lnTo>
                  <a:lnTo>
                    <a:pt x="3496"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1"/>
            <p:cNvSpPr/>
            <p:nvPr/>
          </p:nvSpPr>
          <p:spPr>
            <a:xfrm>
              <a:off x="5435750" y="2981300"/>
              <a:ext cx="130575" cy="162425"/>
            </a:xfrm>
            <a:custGeom>
              <a:rect b="b" l="l" r="r" t="t"/>
              <a:pathLst>
                <a:path extrusionOk="0" h="6497" w="5223">
                  <a:moveTo>
                    <a:pt x="4369" y="0"/>
                  </a:moveTo>
                  <a:lnTo>
                    <a:pt x="874" y="2021"/>
                  </a:lnTo>
                  <a:lnTo>
                    <a:pt x="437" y="1769"/>
                  </a:lnTo>
                  <a:lnTo>
                    <a:pt x="1161" y="5529"/>
                  </a:lnTo>
                  <a:lnTo>
                    <a:pt x="1202" y="5738"/>
                  </a:lnTo>
                  <a:lnTo>
                    <a:pt x="1202" y="5738"/>
                  </a:lnTo>
                  <a:lnTo>
                    <a:pt x="1014" y="5632"/>
                  </a:lnTo>
                  <a:lnTo>
                    <a:pt x="185" y="5154"/>
                  </a:lnTo>
                  <a:cubicBezTo>
                    <a:pt x="155" y="5136"/>
                    <a:pt x="127" y="5128"/>
                    <a:pt x="103" y="5128"/>
                  </a:cubicBezTo>
                  <a:cubicBezTo>
                    <a:pt x="42" y="5128"/>
                    <a:pt x="1" y="5178"/>
                    <a:pt x="1" y="5260"/>
                  </a:cubicBezTo>
                  <a:lnTo>
                    <a:pt x="1" y="5335"/>
                  </a:lnTo>
                  <a:cubicBezTo>
                    <a:pt x="1" y="5452"/>
                    <a:pt x="79" y="5591"/>
                    <a:pt x="178" y="5652"/>
                  </a:cubicBezTo>
                  <a:cubicBezTo>
                    <a:pt x="181" y="5656"/>
                    <a:pt x="181" y="5656"/>
                    <a:pt x="185" y="5656"/>
                  </a:cubicBezTo>
                  <a:lnTo>
                    <a:pt x="1560" y="6451"/>
                  </a:lnTo>
                  <a:cubicBezTo>
                    <a:pt x="1560" y="6451"/>
                    <a:pt x="1560" y="6455"/>
                    <a:pt x="1564" y="6455"/>
                  </a:cubicBezTo>
                  <a:cubicBezTo>
                    <a:pt x="1611" y="6479"/>
                    <a:pt x="1673" y="6492"/>
                    <a:pt x="1734" y="6496"/>
                  </a:cubicBezTo>
                  <a:cubicBezTo>
                    <a:pt x="1740" y="6496"/>
                    <a:pt x="1746" y="6496"/>
                    <a:pt x="1752" y="6496"/>
                  </a:cubicBezTo>
                  <a:cubicBezTo>
                    <a:pt x="1818" y="6496"/>
                    <a:pt x="1882" y="6480"/>
                    <a:pt x="1932" y="6451"/>
                  </a:cubicBezTo>
                  <a:lnTo>
                    <a:pt x="5055" y="4649"/>
                  </a:lnTo>
                  <a:cubicBezTo>
                    <a:pt x="5157" y="4592"/>
                    <a:pt x="5223" y="4444"/>
                    <a:pt x="5202" y="4329"/>
                  </a:cubicBezTo>
                  <a:lnTo>
                    <a:pt x="4369" y="0"/>
                  </a:ln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1"/>
            <p:cNvSpPr/>
            <p:nvPr/>
          </p:nvSpPr>
          <p:spPr>
            <a:xfrm>
              <a:off x="5437200" y="3094350"/>
              <a:ext cx="32025" cy="35875"/>
            </a:xfrm>
            <a:custGeom>
              <a:rect b="b" l="l" r="r" t="t"/>
              <a:pathLst>
                <a:path extrusionOk="0" h="1435" w="1281">
                  <a:moveTo>
                    <a:pt x="1065" y="1"/>
                  </a:moveTo>
                  <a:lnTo>
                    <a:pt x="0" y="615"/>
                  </a:lnTo>
                  <a:lnTo>
                    <a:pt x="1280" y="1434"/>
                  </a:lnTo>
                  <a:lnTo>
                    <a:pt x="106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1"/>
            <p:cNvSpPr/>
            <p:nvPr/>
          </p:nvSpPr>
          <p:spPr>
            <a:xfrm>
              <a:off x="5435750" y="3025500"/>
              <a:ext cx="43375" cy="118200"/>
            </a:xfrm>
            <a:custGeom>
              <a:rect b="b" l="l" r="r" t="t"/>
              <a:pathLst>
                <a:path extrusionOk="0" h="4728" w="1735">
                  <a:moveTo>
                    <a:pt x="437" y="1"/>
                  </a:moveTo>
                  <a:lnTo>
                    <a:pt x="1161" y="3761"/>
                  </a:lnTo>
                  <a:cubicBezTo>
                    <a:pt x="1175" y="3843"/>
                    <a:pt x="1147" y="3889"/>
                    <a:pt x="1094" y="3889"/>
                  </a:cubicBezTo>
                  <a:cubicBezTo>
                    <a:pt x="1072" y="3889"/>
                    <a:pt x="1045" y="3881"/>
                    <a:pt x="1014" y="3864"/>
                  </a:cubicBezTo>
                  <a:lnTo>
                    <a:pt x="185" y="3386"/>
                  </a:lnTo>
                  <a:cubicBezTo>
                    <a:pt x="155" y="3368"/>
                    <a:pt x="127" y="3360"/>
                    <a:pt x="103" y="3360"/>
                  </a:cubicBezTo>
                  <a:cubicBezTo>
                    <a:pt x="42" y="3360"/>
                    <a:pt x="1" y="3410"/>
                    <a:pt x="1" y="3492"/>
                  </a:cubicBezTo>
                  <a:lnTo>
                    <a:pt x="1" y="3567"/>
                  </a:lnTo>
                  <a:cubicBezTo>
                    <a:pt x="1" y="3684"/>
                    <a:pt x="79" y="3823"/>
                    <a:pt x="178" y="3884"/>
                  </a:cubicBezTo>
                  <a:cubicBezTo>
                    <a:pt x="181" y="3888"/>
                    <a:pt x="181" y="3888"/>
                    <a:pt x="185" y="3888"/>
                  </a:cubicBezTo>
                  <a:lnTo>
                    <a:pt x="1560" y="4683"/>
                  </a:lnTo>
                  <a:cubicBezTo>
                    <a:pt x="1560" y="4683"/>
                    <a:pt x="1560" y="4687"/>
                    <a:pt x="1564" y="4687"/>
                  </a:cubicBezTo>
                  <a:cubicBezTo>
                    <a:pt x="1611" y="4711"/>
                    <a:pt x="1673" y="4724"/>
                    <a:pt x="1734" y="4728"/>
                  </a:cubicBezTo>
                  <a:lnTo>
                    <a:pt x="874" y="253"/>
                  </a:lnTo>
                  <a:lnTo>
                    <a:pt x="437" y="1"/>
                  </a:ln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1"/>
            <p:cNvSpPr/>
            <p:nvPr/>
          </p:nvSpPr>
          <p:spPr>
            <a:xfrm>
              <a:off x="5035575" y="2643850"/>
              <a:ext cx="68125" cy="34200"/>
            </a:xfrm>
            <a:custGeom>
              <a:rect b="b" l="l" r="r" t="t"/>
              <a:pathLst>
                <a:path extrusionOk="0" h="1368" w="2725">
                  <a:moveTo>
                    <a:pt x="1792" y="0"/>
                  </a:moveTo>
                  <a:lnTo>
                    <a:pt x="1663" y="772"/>
                  </a:lnTo>
                  <a:lnTo>
                    <a:pt x="782" y="14"/>
                  </a:lnTo>
                  <a:lnTo>
                    <a:pt x="1" y="696"/>
                  </a:lnTo>
                  <a:cubicBezTo>
                    <a:pt x="292" y="1043"/>
                    <a:pt x="943" y="1368"/>
                    <a:pt x="1519" y="1368"/>
                  </a:cubicBezTo>
                  <a:cubicBezTo>
                    <a:pt x="1545" y="1368"/>
                    <a:pt x="1570" y="1367"/>
                    <a:pt x="1595" y="1366"/>
                  </a:cubicBezTo>
                  <a:cubicBezTo>
                    <a:pt x="2185" y="1339"/>
                    <a:pt x="2523" y="1188"/>
                    <a:pt x="2724" y="782"/>
                  </a:cubicBezTo>
                  <a:lnTo>
                    <a:pt x="1792"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1"/>
            <p:cNvSpPr/>
            <p:nvPr/>
          </p:nvSpPr>
          <p:spPr>
            <a:xfrm>
              <a:off x="5035575" y="2643850"/>
              <a:ext cx="68125" cy="31850"/>
            </a:xfrm>
            <a:custGeom>
              <a:rect b="b" l="l" r="r" t="t"/>
              <a:pathLst>
                <a:path extrusionOk="0" h="1274" w="2725">
                  <a:moveTo>
                    <a:pt x="1792" y="0"/>
                  </a:moveTo>
                  <a:lnTo>
                    <a:pt x="1663" y="772"/>
                  </a:lnTo>
                  <a:lnTo>
                    <a:pt x="2277" y="523"/>
                  </a:lnTo>
                  <a:cubicBezTo>
                    <a:pt x="2277" y="523"/>
                    <a:pt x="2373" y="857"/>
                    <a:pt x="2342" y="1199"/>
                  </a:cubicBezTo>
                  <a:cubicBezTo>
                    <a:pt x="2506" y="1106"/>
                    <a:pt x="2628" y="970"/>
                    <a:pt x="2724" y="782"/>
                  </a:cubicBezTo>
                  <a:lnTo>
                    <a:pt x="1792" y="0"/>
                  </a:lnTo>
                  <a:close/>
                  <a:moveTo>
                    <a:pt x="782" y="14"/>
                  </a:moveTo>
                  <a:lnTo>
                    <a:pt x="1" y="696"/>
                  </a:lnTo>
                  <a:cubicBezTo>
                    <a:pt x="199" y="929"/>
                    <a:pt x="557" y="1150"/>
                    <a:pt x="943" y="1273"/>
                  </a:cubicBezTo>
                  <a:cubicBezTo>
                    <a:pt x="875" y="1076"/>
                    <a:pt x="840" y="860"/>
                    <a:pt x="867" y="628"/>
                  </a:cubicBezTo>
                  <a:lnTo>
                    <a:pt x="867" y="628"/>
                  </a:lnTo>
                  <a:lnTo>
                    <a:pt x="1663" y="772"/>
                  </a:lnTo>
                  <a:lnTo>
                    <a:pt x="782" y="14"/>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1"/>
            <p:cNvSpPr/>
            <p:nvPr/>
          </p:nvSpPr>
          <p:spPr>
            <a:xfrm>
              <a:off x="5055700" y="2656900"/>
              <a:ext cx="39800" cy="37800"/>
            </a:xfrm>
            <a:custGeom>
              <a:rect b="b" l="l" r="r" t="t"/>
              <a:pathLst>
                <a:path extrusionOk="0" h="1512" w="1592">
                  <a:moveTo>
                    <a:pt x="1472" y="1"/>
                  </a:moveTo>
                  <a:lnTo>
                    <a:pt x="858" y="250"/>
                  </a:lnTo>
                  <a:lnTo>
                    <a:pt x="62" y="106"/>
                  </a:lnTo>
                  <a:lnTo>
                    <a:pt x="62" y="106"/>
                  </a:lnTo>
                  <a:cubicBezTo>
                    <a:pt x="1" y="666"/>
                    <a:pt x="288" y="1148"/>
                    <a:pt x="582" y="1455"/>
                  </a:cubicBezTo>
                  <a:cubicBezTo>
                    <a:pt x="696" y="1497"/>
                    <a:pt x="799" y="1512"/>
                    <a:pt x="886" y="1512"/>
                  </a:cubicBezTo>
                  <a:cubicBezTo>
                    <a:pt x="1094" y="1512"/>
                    <a:pt x="1216" y="1427"/>
                    <a:pt x="1216" y="1427"/>
                  </a:cubicBezTo>
                  <a:cubicBezTo>
                    <a:pt x="1216" y="1427"/>
                    <a:pt x="1442" y="1195"/>
                    <a:pt x="1519" y="792"/>
                  </a:cubicBezTo>
                  <a:cubicBezTo>
                    <a:pt x="1592" y="414"/>
                    <a:pt x="1472" y="1"/>
                    <a:pt x="1472"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1"/>
            <p:cNvSpPr/>
            <p:nvPr/>
          </p:nvSpPr>
          <p:spPr>
            <a:xfrm>
              <a:off x="5051275" y="2692550"/>
              <a:ext cx="50875" cy="190750"/>
            </a:xfrm>
            <a:custGeom>
              <a:rect b="b" l="l" r="r" t="t"/>
              <a:pathLst>
                <a:path extrusionOk="0" h="7630" w="2035">
                  <a:moveTo>
                    <a:pt x="1393" y="1"/>
                  </a:moveTo>
                  <a:lnTo>
                    <a:pt x="759" y="29"/>
                  </a:lnTo>
                  <a:cubicBezTo>
                    <a:pt x="759" y="29"/>
                    <a:pt x="28" y="5438"/>
                    <a:pt x="14" y="5824"/>
                  </a:cubicBezTo>
                  <a:cubicBezTo>
                    <a:pt x="1" y="6210"/>
                    <a:pt x="625" y="7619"/>
                    <a:pt x="990" y="7629"/>
                  </a:cubicBezTo>
                  <a:cubicBezTo>
                    <a:pt x="992" y="7629"/>
                    <a:pt x="993" y="7629"/>
                    <a:pt x="994" y="7629"/>
                  </a:cubicBezTo>
                  <a:cubicBezTo>
                    <a:pt x="1357" y="7629"/>
                    <a:pt x="2035" y="6171"/>
                    <a:pt x="2024" y="5745"/>
                  </a:cubicBezTo>
                  <a:cubicBezTo>
                    <a:pt x="2011" y="5319"/>
                    <a:pt x="1393" y="1"/>
                    <a:pt x="1393"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1"/>
            <p:cNvSpPr/>
            <p:nvPr/>
          </p:nvSpPr>
          <p:spPr>
            <a:xfrm>
              <a:off x="5086100" y="2692550"/>
              <a:ext cx="25" cy="25"/>
            </a:xfrm>
            <a:custGeom>
              <a:rect b="b" l="l" r="r" t="t"/>
              <a:pathLst>
                <a:path extrusionOk="0" h="1" w="1">
                  <a:moveTo>
                    <a:pt x="0" y="1"/>
                  </a:moveTo>
                  <a:lnTo>
                    <a:pt x="0" y="1"/>
                  </a:lnTo>
                  <a:lnTo>
                    <a:pt x="0" y="1"/>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1"/>
            <p:cNvSpPr/>
            <p:nvPr/>
          </p:nvSpPr>
          <p:spPr>
            <a:xfrm>
              <a:off x="5086100" y="2692550"/>
              <a:ext cx="25" cy="25"/>
            </a:xfrm>
            <a:custGeom>
              <a:rect b="b" l="l" r="r" t="t"/>
              <a:pathLst>
                <a:path extrusionOk="0" h="1" w="1">
                  <a:moveTo>
                    <a:pt x="0" y="1"/>
                  </a:moveTo>
                  <a:lnTo>
                    <a:pt x="0" y="1"/>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1"/>
            <p:cNvSpPr/>
            <p:nvPr/>
          </p:nvSpPr>
          <p:spPr>
            <a:xfrm>
              <a:off x="5069725" y="2696650"/>
              <a:ext cx="25" cy="300"/>
            </a:xfrm>
            <a:custGeom>
              <a:rect b="b" l="l" r="r" t="t"/>
              <a:pathLst>
                <a:path extrusionOk="0" h="12" w="1">
                  <a:moveTo>
                    <a:pt x="0" y="1"/>
                  </a:moveTo>
                  <a:lnTo>
                    <a:pt x="0" y="11"/>
                  </a:lnTo>
                  <a:lnTo>
                    <a:pt x="0" y="11"/>
                  </a:lnTo>
                  <a:lnTo>
                    <a:pt x="0" y="1"/>
                  </a:lnTo>
                  <a:close/>
                  <a:moveTo>
                    <a:pt x="0" y="1"/>
                  </a:moveTo>
                  <a:lnTo>
                    <a:pt x="0" y="1"/>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1"/>
            <p:cNvSpPr/>
            <p:nvPr/>
          </p:nvSpPr>
          <p:spPr>
            <a:xfrm>
              <a:off x="5069725" y="2692550"/>
              <a:ext cx="16650" cy="5425"/>
            </a:xfrm>
            <a:custGeom>
              <a:rect b="b" l="l" r="r" t="t"/>
              <a:pathLst>
                <a:path extrusionOk="0" h="217" w="666">
                  <a:moveTo>
                    <a:pt x="655" y="1"/>
                  </a:moveTo>
                  <a:cubicBezTo>
                    <a:pt x="539" y="79"/>
                    <a:pt x="420" y="103"/>
                    <a:pt x="320" y="103"/>
                  </a:cubicBezTo>
                  <a:cubicBezTo>
                    <a:pt x="147" y="103"/>
                    <a:pt x="21" y="29"/>
                    <a:pt x="21" y="29"/>
                  </a:cubicBezTo>
                  <a:lnTo>
                    <a:pt x="0" y="165"/>
                  </a:lnTo>
                  <a:lnTo>
                    <a:pt x="0" y="175"/>
                  </a:lnTo>
                  <a:cubicBezTo>
                    <a:pt x="89" y="206"/>
                    <a:pt x="174" y="216"/>
                    <a:pt x="249" y="216"/>
                  </a:cubicBezTo>
                  <a:cubicBezTo>
                    <a:pt x="498" y="216"/>
                    <a:pt x="665" y="87"/>
                    <a:pt x="665" y="87"/>
                  </a:cubicBezTo>
                  <a:lnTo>
                    <a:pt x="655" y="1"/>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1"/>
            <p:cNvSpPr/>
            <p:nvPr/>
          </p:nvSpPr>
          <p:spPr>
            <a:xfrm>
              <a:off x="4992150" y="2590600"/>
              <a:ext cx="85000" cy="93200"/>
            </a:xfrm>
            <a:custGeom>
              <a:rect b="b" l="l" r="r" t="t"/>
              <a:pathLst>
                <a:path extrusionOk="0" h="3728" w="3400">
                  <a:moveTo>
                    <a:pt x="823" y="0"/>
                  </a:moveTo>
                  <a:cubicBezTo>
                    <a:pt x="823" y="0"/>
                    <a:pt x="451" y="69"/>
                    <a:pt x="0" y="1168"/>
                  </a:cubicBezTo>
                  <a:cubicBezTo>
                    <a:pt x="328" y="2079"/>
                    <a:pt x="997" y="3083"/>
                    <a:pt x="1977" y="3727"/>
                  </a:cubicBezTo>
                  <a:lnTo>
                    <a:pt x="2604" y="2758"/>
                  </a:lnTo>
                  <a:lnTo>
                    <a:pt x="3400" y="2902"/>
                  </a:lnTo>
                  <a:lnTo>
                    <a:pt x="806" y="679"/>
                  </a:lnTo>
                  <a:lnTo>
                    <a:pt x="823" y="0"/>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1"/>
            <p:cNvSpPr/>
            <p:nvPr/>
          </p:nvSpPr>
          <p:spPr>
            <a:xfrm>
              <a:off x="5077125" y="2601525"/>
              <a:ext cx="30500" cy="71000"/>
            </a:xfrm>
            <a:custGeom>
              <a:rect b="b" l="l" r="r" t="t"/>
              <a:pathLst>
                <a:path extrusionOk="0" h="2840" w="1220">
                  <a:moveTo>
                    <a:pt x="322" y="1"/>
                  </a:moveTo>
                  <a:lnTo>
                    <a:pt x="270" y="885"/>
                  </a:lnTo>
                  <a:cubicBezTo>
                    <a:pt x="270" y="885"/>
                    <a:pt x="96" y="1905"/>
                    <a:pt x="1" y="2465"/>
                  </a:cubicBezTo>
                  <a:lnTo>
                    <a:pt x="615" y="2216"/>
                  </a:lnTo>
                  <a:lnTo>
                    <a:pt x="1219" y="2840"/>
                  </a:lnTo>
                  <a:cubicBezTo>
                    <a:pt x="1219" y="2840"/>
                    <a:pt x="1195" y="1144"/>
                    <a:pt x="966" y="677"/>
                  </a:cubicBezTo>
                  <a:cubicBezTo>
                    <a:pt x="687" y="99"/>
                    <a:pt x="322" y="1"/>
                    <a:pt x="322"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1"/>
            <p:cNvSpPr/>
            <p:nvPr/>
          </p:nvSpPr>
          <p:spPr>
            <a:xfrm>
              <a:off x="4876025" y="2622325"/>
              <a:ext cx="118275" cy="214050"/>
            </a:xfrm>
            <a:custGeom>
              <a:rect b="b" l="l" r="r" t="t"/>
              <a:pathLst>
                <a:path extrusionOk="0" h="8562" w="4731">
                  <a:moveTo>
                    <a:pt x="3886" y="1"/>
                  </a:moveTo>
                  <a:cubicBezTo>
                    <a:pt x="3542" y="1"/>
                    <a:pt x="2590" y="62"/>
                    <a:pt x="1908" y="697"/>
                  </a:cubicBezTo>
                  <a:cubicBezTo>
                    <a:pt x="1062" y="1489"/>
                    <a:pt x="912" y="2172"/>
                    <a:pt x="573" y="4165"/>
                  </a:cubicBezTo>
                  <a:cubicBezTo>
                    <a:pt x="236" y="6158"/>
                    <a:pt x="0" y="7855"/>
                    <a:pt x="0" y="7855"/>
                  </a:cubicBezTo>
                  <a:cubicBezTo>
                    <a:pt x="0" y="7855"/>
                    <a:pt x="996" y="8562"/>
                    <a:pt x="2344" y="8562"/>
                  </a:cubicBezTo>
                  <a:cubicBezTo>
                    <a:pt x="2599" y="8562"/>
                    <a:pt x="2867" y="8536"/>
                    <a:pt x="3144" y="8476"/>
                  </a:cubicBezTo>
                  <a:lnTo>
                    <a:pt x="3744" y="5148"/>
                  </a:lnTo>
                  <a:cubicBezTo>
                    <a:pt x="3744" y="5148"/>
                    <a:pt x="4311" y="4046"/>
                    <a:pt x="4478" y="3142"/>
                  </a:cubicBezTo>
                  <a:cubicBezTo>
                    <a:pt x="4730" y="1783"/>
                    <a:pt x="4434" y="448"/>
                    <a:pt x="4017" y="4"/>
                  </a:cubicBezTo>
                  <a:cubicBezTo>
                    <a:pt x="4017" y="4"/>
                    <a:pt x="3969" y="1"/>
                    <a:pt x="3886"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E2A47"/>
        </a:solidFill>
      </p:bgPr>
    </p:bg>
    <p:spTree>
      <p:nvGrpSpPr>
        <p:cNvPr id="668" name="Shape 668"/>
        <p:cNvGrpSpPr/>
        <p:nvPr/>
      </p:nvGrpSpPr>
      <p:grpSpPr>
        <a:xfrm>
          <a:off x="0" y="0"/>
          <a:ext cx="0" cy="0"/>
          <a:chOff x="0" y="0"/>
          <a:chExt cx="0" cy="0"/>
        </a:xfrm>
      </p:grpSpPr>
      <p:sp>
        <p:nvSpPr>
          <p:cNvPr id="669" name="Google Shape;669;p30"/>
          <p:cNvSpPr/>
          <p:nvPr/>
        </p:nvSpPr>
        <p:spPr>
          <a:xfrm>
            <a:off x="3656850" y="929488"/>
            <a:ext cx="1830300" cy="3225300"/>
          </a:xfrm>
          <a:prstGeom prst="roundRect">
            <a:avLst>
              <a:gd fmla="val 16667" name="adj"/>
            </a:avLst>
          </a:prstGeom>
          <a:solidFill>
            <a:srgbClr val="27DE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Data Manage-ment system</a:t>
            </a:r>
            <a:endParaRPr sz="3000"/>
          </a:p>
        </p:txBody>
      </p:sp>
      <p:sp>
        <p:nvSpPr>
          <p:cNvPr id="670" name="Google Shape;670;p30"/>
          <p:cNvSpPr/>
          <p:nvPr/>
        </p:nvSpPr>
        <p:spPr>
          <a:xfrm>
            <a:off x="5882525" y="929488"/>
            <a:ext cx="2073300" cy="1392000"/>
          </a:xfrm>
          <a:prstGeom prst="roundRect">
            <a:avLst>
              <a:gd fmla="val 16667" name="adj"/>
            </a:avLst>
          </a:prstGeom>
          <a:solidFill>
            <a:srgbClr val="27DE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Bad Decisions</a:t>
            </a:r>
            <a:endParaRPr sz="3000"/>
          </a:p>
        </p:txBody>
      </p:sp>
      <p:sp>
        <p:nvSpPr>
          <p:cNvPr id="671" name="Google Shape;671;p30"/>
          <p:cNvSpPr/>
          <p:nvPr/>
        </p:nvSpPr>
        <p:spPr>
          <a:xfrm>
            <a:off x="5957250" y="2822013"/>
            <a:ext cx="2073300" cy="1392000"/>
          </a:xfrm>
          <a:prstGeom prst="roundRect">
            <a:avLst>
              <a:gd fmla="val 16667" name="adj"/>
            </a:avLst>
          </a:prstGeom>
          <a:solidFill>
            <a:srgbClr val="27DE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Good</a:t>
            </a:r>
            <a:endParaRPr sz="3000"/>
          </a:p>
          <a:p>
            <a:pPr indent="0" lvl="0" marL="0" rtl="0" algn="l">
              <a:spcBef>
                <a:spcPts val="0"/>
              </a:spcBef>
              <a:spcAft>
                <a:spcPts val="0"/>
              </a:spcAft>
              <a:buNone/>
            </a:pPr>
            <a:r>
              <a:rPr lang="en" sz="3000"/>
              <a:t>Decisions</a:t>
            </a:r>
            <a:endParaRPr sz="3000"/>
          </a:p>
        </p:txBody>
      </p:sp>
      <p:sp>
        <p:nvSpPr>
          <p:cNvPr id="672" name="Google Shape;672;p30"/>
          <p:cNvSpPr/>
          <p:nvPr/>
        </p:nvSpPr>
        <p:spPr>
          <a:xfrm>
            <a:off x="1113450" y="929488"/>
            <a:ext cx="2073300" cy="1392000"/>
          </a:xfrm>
          <a:prstGeom prst="roundRect">
            <a:avLst>
              <a:gd fmla="val 16667" name="adj"/>
            </a:avLst>
          </a:prstGeom>
          <a:solidFill>
            <a:srgbClr val="27DE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Garbage</a:t>
            </a:r>
            <a:endParaRPr sz="3000"/>
          </a:p>
        </p:txBody>
      </p:sp>
      <p:sp>
        <p:nvSpPr>
          <p:cNvPr id="673" name="Google Shape;673;p30"/>
          <p:cNvSpPr/>
          <p:nvPr/>
        </p:nvSpPr>
        <p:spPr>
          <a:xfrm>
            <a:off x="1113450" y="2762788"/>
            <a:ext cx="2073300" cy="1392000"/>
          </a:xfrm>
          <a:prstGeom prst="roundRect">
            <a:avLst>
              <a:gd fmla="val 16667" name="adj"/>
            </a:avLst>
          </a:prstGeom>
          <a:solidFill>
            <a:srgbClr val="27DEB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000"/>
              <a:t>Cleaned Data</a:t>
            </a:r>
            <a:endParaRPr sz="3000"/>
          </a:p>
        </p:txBody>
      </p:sp>
      <p:sp>
        <p:nvSpPr>
          <p:cNvPr id="674" name="Google Shape;674;p30"/>
          <p:cNvSpPr/>
          <p:nvPr/>
        </p:nvSpPr>
        <p:spPr>
          <a:xfrm>
            <a:off x="3261000" y="1664713"/>
            <a:ext cx="314400" cy="21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30"/>
          <p:cNvSpPr/>
          <p:nvPr/>
        </p:nvSpPr>
        <p:spPr>
          <a:xfrm>
            <a:off x="3264600" y="3258463"/>
            <a:ext cx="314400" cy="21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0"/>
          <p:cNvSpPr/>
          <p:nvPr/>
        </p:nvSpPr>
        <p:spPr>
          <a:xfrm>
            <a:off x="5527638" y="1664713"/>
            <a:ext cx="314400" cy="21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0"/>
          <p:cNvSpPr/>
          <p:nvPr/>
        </p:nvSpPr>
        <p:spPr>
          <a:xfrm>
            <a:off x="5565000" y="3258463"/>
            <a:ext cx="314400" cy="213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81" name="Shape 681"/>
        <p:cNvGrpSpPr/>
        <p:nvPr/>
      </p:nvGrpSpPr>
      <p:grpSpPr>
        <a:xfrm>
          <a:off x="0" y="0"/>
          <a:ext cx="0" cy="0"/>
          <a:chOff x="0" y="0"/>
          <a:chExt cx="0" cy="0"/>
        </a:xfrm>
      </p:grpSpPr>
      <p:sp>
        <p:nvSpPr>
          <p:cNvPr id="682" name="Google Shape;682;p31"/>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solidFill>
                  <a:schemeClr val="lt2"/>
                </a:solidFill>
              </a:rPr>
              <a:t> </a:t>
            </a:r>
            <a:r>
              <a:rPr b="1" lang="en">
                <a:solidFill>
                  <a:schemeClr val="accent3"/>
                </a:solidFill>
                <a:latin typeface="Exo 2"/>
                <a:ea typeface="Exo 2"/>
                <a:cs typeface="Exo 2"/>
                <a:sym typeface="Exo 2"/>
              </a:rPr>
              <a:t>Cleaning</a:t>
            </a:r>
            <a:r>
              <a:rPr b="1" lang="en">
                <a:solidFill>
                  <a:schemeClr val="accent3"/>
                </a:solidFill>
                <a:latin typeface="Exo 2"/>
                <a:ea typeface="Exo 2"/>
                <a:cs typeface="Exo 2"/>
                <a:sym typeface="Exo 2"/>
              </a:rPr>
              <a:t> data with pandas</a:t>
            </a:r>
            <a:endParaRPr b="1">
              <a:solidFill>
                <a:schemeClr val="accent3"/>
              </a:solidFill>
              <a:latin typeface="Exo 2"/>
              <a:ea typeface="Exo 2"/>
              <a:cs typeface="Exo 2"/>
              <a:sym typeface="Exo 2"/>
            </a:endParaRPr>
          </a:p>
        </p:txBody>
      </p:sp>
      <p:sp>
        <p:nvSpPr>
          <p:cNvPr id="683" name="Google Shape;683;p31"/>
          <p:cNvSpPr txBox="1"/>
          <p:nvPr>
            <p:ph idx="1" type="subTitle"/>
          </p:nvPr>
        </p:nvSpPr>
        <p:spPr>
          <a:xfrm>
            <a:off x="0" y="1088950"/>
            <a:ext cx="9031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3"/>
                </a:solidFill>
                <a:latin typeface="Dosis ExtraLight"/>
                <a:ea typeface="Dosis ExtraLight"/>
                <a:cs typeface="Dosis ExtraLight"/>
                <a:sym typeface="Dosis ExtraLight"/>
              </a:rPr>
              <a:t>Pandas</a:t>
            </a:r>
            <a:r>
              <a:rPr lang="en" sz="2400">
                <a:solidFill>
                  <a:schemeClr val="lt2"/>
                </a:solidFill>
                <a:latin typeface="Dosis ExtraLight"/>
                <a:ea typeface="Dosis ExtraLight"/>
                <a:cs typeface="Dosis ExtraLight"/>
                <a:sym typeface="Dosis ExtraLight"/>
              </a:rPr>
              <a:t> is a popular Python library providing high-performance, easy-to-use data structures and data analysis tools.Used in conjunction with other data science toolsets like </a:t>
            </a:r>
            <a:r>
              <a:rPr lang="en" sz="2400">
                <a:solidFill>
                  <a:schemeClr val="accent3"/>
                </a:solidFill>
                <a:latin typeface="Dosis ExtraLight"/>
                <a:ea typeface="Dosis ExtraLight"/>
                <a:cs typeface="Dosis ExtraLight"/>
                <a:sym typeface="Dosis ExtraLight"/>
              </a:rPr>
              <a:t>SciPy,</a:t>
            </a:r>
            <a:r>
              <a:rPr lang="en" sz="2400">
                <a:solidFill>
                  <a:schemeClr val="lt2"/>
                </a:solidFill>
                <a:latin typeface="Dosis ExtraLight"/>
                <a:ea typeface="Dosis ExtraLight"/>
                <a:cs typeface="Dosis ExtraLight"/>
                <a:sym typeface="Dosis ExtraLight"/>
              </a:rPr>
              <a:t> </a:t>
            </a:r>
            <a:r>
              <a:rPr lang="en" sz="2400">
                <a:solidFill>
                  <a:schemeClr val="accent3"/>
                </a:solidFill>
                <a:latin typeface="Dosis ExtraLight"/>
                <a:ea typeface="Dosis ExtraLight"/>
                <a:cs typeface="Dosis ExtraLight"/>
                <a:sym typeface="Dosis ExtraLight"/>
              </a:rPr>
              <a:t>NumPy</a:t>
            </a:r>
            <a:r>
              <a:rPr lang="en" sz="2400">
                <a:solidFill>
                  <a:schemeClr val="lt2"/>
                </a:solidFill>
                <a:latin typeface="Dosis ExtraLight"/>
                <a:ea typeface="Dosis ExtraLight"/>
                <a:cs typeface="Dosis ExtraLight"/>
                <a:sym typeface="Dosis ExtraLight"/>
              </a:rPr>
              <a:t>, and </a:t>
            </a:r>
            <a:r>
              <a:rPr lang="en" sz="2400">
                <a:solidFill>
                  <a:schemeClr val="accent3"/>
                </a:solidFill>
                <a:latin typeface="Dosis ExtraLight"/>
                <a:ea typeface="Dosis ExtraLight"/>
                <a:cs typeface="Dosis ExtraLight"/>
                <a:sym typeface="Dosis ExtraLight"/>
              </a:rPr>
              <a:t>Matplotlib</a:t>
            </a:r>
            <a:r>
              <a:rPr lang="en" sz="2400">
                <a:solidFill>
                  <a:schemeClr val="lt2"/>
                </a:solidFill>
                <a:latin typeface="Dosis ExtraLight"/>
                <a:ea typeface="Dosis ExtraLight"/>
                <a:cs typeface="Dosis ExtraLight"/>
                <a:sym typeface="Dosis ExtraLight"/>
              </a:rPr>
              <a:t>, a modeler can create end-to-end analytic workflows to solve business problems.</a:t>
            </a:r>
            <a:endParaRPr sz="2400">
              <a:solidFill>
                <a:schemeClr val="lt2"/>
              </a:solidFill>
              <a:latin typeface="Dosis ExtraLight"/>
              <a:ea typeface="Dosis ExtraLight"/>
              <a:cs typeface="Dosis ExtraLight"/>
              <a:sym typeface="Dosis ExtraLight"/>
            </a:endParaRPr>
          </a:p>
          <a:p>
            <a:pPr indent="0" lvl="0" marL="0" rtl="0" algn="l">
              <a:spcBef>
                <a:spcPts val="0"/>
              </a:spcBef>
              <a:spcAft>
                <a:spcPts val="0"/>
              </a:spcAft>
              <a:buNone/>
            </a:pPr>
            <a:r>
              <a:rPr lang="en" sz="2400">
                <a:solidFill>
                  <a:schemeClr val="lt2"/>
                </a:solidFill>
                <a:latin typeface="Dosis ExtraLight"/>
                <a:ea typeface="Dosis ExtraLight"/>
                <a:cs typeface="Dosis ExtraLight"/>
                <a:sym typeface="Dosis ExtraLight"/>
              </a:rPr>
              <a:t>Thankfully, Pandas provides a robust library of functions to help you clean up, sort through, and make sense of your datasets, no matter the state.</a:t>
            </a:r>
            <a:endParaRPr sz="2400">
              <a:solidFill>
                <a:schemeClr val="lt2"/>
              </a:solidFill>
              <a:latin typeface="Dosis ExtraLight"/>
              <a:ea typeface="Dosis ExtraLight"/>
              <a:cs typeface="Dosis ExtraLight"/>
              <a:sym typeface="Dosis ExtraLight"/>
            </a:endParaRPr>
          </a:p>
          <a:p>
            <a:pPr indent="0" lvl="0" marL="0" rtl="0" algn="l">
              <a:spcBef>
                <a:spcPts val="0"/>
              </a:spcBef>
              <a:spcAft>
                <a:spcPts val="0"/>
              </a:spcAft>
              <a:buNone/>
            </a:pPr>
            <a:r>
              <a:rPr b="1" lang="en" sz="2400">
                <a:solidFill>
                  <a:schemeClr val="accent3"/>
                </a:solidFill>
                <a:latin typeface="Dosis"/>
                <a:ea typeface="Dosis"/>
                <a:cs typeface="Dosis"/>
                <a:sym typeface="Dosis"/>
              </a:rPr>
              <a:t>Importing csv file </a:t>
            </a:r>
            <a:endParaRPr b="1" sz="2400">
              <a:solidFill>
                <a:schemeClr val="accent3"/>
              </a:solidFill>
              <a:latin typeface="Dosis"/>
              <a:ea typeface="Dosis"/>
              <a:cs typeface="Dosis"/>
              <a:sym typeface="Dosis"/>
            </a:endParaRPr>
          </a:p>
          <a:p>
            <a:pPr indent="0" lvl="0" marL="0" rtl="0" algn="l">
              <a:spcBef>
                <a:spcPts val="0"/>
              </a:spcBef>
              <a:spcAft>
                <a:spcPts val="0"/>
              </a:spcAft>
              <a:buNone/>
            </a:pPr>
            <a:r>
              <a:rPr lang="en" sz="2400">
                <a:solidFill>
                  <a:schemeClr val="lt2"/>
                </a:solidFill>
                <a:latin typeface="Dosis ExtraLight"/>
                <a:ea typeface="Dosis ExtraLight"/>
                <a:cs typeface="Dosis ExtraLight"/>
                <a:sym typeface="Dosis ExtraLight"/>
              </a:rPr>
              <a:t>Import pandas as pd</a:t>
            </a:r>
            <a:endParaRPr sz="2400">
              <a:solidFill>
                <a:schemeClr val="lt2"/>
              </a:solidFill>
              <a:latin typeface="Dosis ExtraLight"/>
              <a:ea typeface="Dosis ExtraLight"/>
              <a:cs typeface="Dosis ExtraLight"/>
              <a:sym typeface="Dosis ExtraLight"/>
            </a:endParaRPr>
          </a:p>
          <a:p>
            <a:pPr indent="0" lvl="0" marL="0" rtl="0" algn="l">
              <a:spcBef>
                <a:spcPts val="0"/>
              </a:spcBef>
              <a:spcAft>
                <a:spcPts val="0"/>
              </a:spcAft>
              <a:buNone/>
            </a:pPr>
            <a:r>
              <a:rPr lang="en" sz="2400">
                <a:solidFill>
                  <a:schemeClr val="lt2"/>
                </a:solidFill>
                <a:latin typeface="Dosis ExtraLight"/>
                <a:ea typeface="Dosis ExtraLight"/>
                <a:cs typeface="Dosis ExtraLight"/>
                <a:sym typeface="Dosis ExtraLight"/>
              </a:rPr>
              <a:t>d</a:t>
            </a:r>
            <a:r>
              <a:rPr lang="en" sz="2400">
                <a:solidFill>
                  <a:schemeClr val="lt2"/>
                </a:solidFill>
                <a:latin typeface="Dosis ExtraLight"/>
                <a:ea typeface="Dosis ExtraLight"/>
                <a:cs typeface="Dosis ExtraLight"/>
                <a:sym typeface="Dosis ExtraLight"/>
              </a:rPr>
              <a:t>f  = pd.read_csv(‘data.csv’)</a:t>
            </a:r>
            <a:endParaRPr sz="2400">
              <a:solidFill>
                <a:schemeClr val="lt2"/>
              </a:solidFill>
              <a:latin typeface="Dosis ExtraLight"/>
              <a:ea typeface="Dosis ExtraLight"/>
              <a:cs typeface="Dosis ExtraLight"/>
              <a:sym typeface="Dosis Extra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87" name="Shape 687"/>
        <p:cNvGrpSpPr/>
        <p:nvPr/>
      </p:nvGrpSpPr>
      <p:grpSpPr>
        <a:xfrm>
          <a:off x="0" y="0"/>
          <a:ext cx="0" cy="0"/>
          <a:chOff x="0" y="0"/>
          <a:chExt cx="0" cy="0"/>
        </a:xfrm>
      </p:grpSpPr>
      <p:sp>
        <p:nvSpPr>
          <p:cNvPr id="688" name="Google Shape;688;p32"/>
          <p:cNvSpPr txBox="1"/>
          <p:nvPr>
            <p:ph type="title"/>
          </p:nvPr>
        </p:nvSpPr>
        <p:spPr>
          <a:xfrm flipH="1">
            <a:off x="856328" y="1705550"/>
            <a:ext cx="8589000" cy="8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 Missing Values </a:t>
            </a:r>
            <a:endParaRPr b="1">
              <a:latin typeface="Exo 2"/>
              <a:ea typeface="Exo 2"/>
              <a:cs typeface="Exo 2"/>
              <a:sym typeface="Exo 2"/>
            </a:endParaRPr>
          </a:p>
        </p:txBody>
      </p:sp>
      <p:sp>
        <p:nvSpPr>
          <p:cNvPr id="689" name="Google Shape;689;p32"/>
          <p:cNvSpPr txBox="1"/>
          <p:nvPr>
            <p:ph idx="1" type="subTitle"/>
          </p:nvPr>
        </p:nvSpPr>
        <p:spPr>
          <a:xfrm>
            <a:off x="856300" y="2747325"/>
            <a:ext cx="7747500" cy="23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Dosis"/>
                <a:ea typeface="Dosis"/>
                <a:cs typeface="Dosis"/>
                <a:sym typeface="Dosis"/>
              </a:rPr>
              <a:t>Missing values occur when no data value is stored for a variable (feature) in an observation could be represented as "?" ,"N/A" ,0 or just blank cell.</a:t>
            </a:r>
            <a:endParaRPr sz="2400"/>
          </a:p>
        </p:txBody>
      </p:sp>
      <p:grpSp>
        <p:nvGrpSpPr>
          <p:cNvPr id="690" name="Google Shape;690;p32"/>
          <p:cNvGrpSpPr/>
          <p:nvPr/>
        </p:nvGrpSpPr>
        <p:grpSpPr>
          <a:xfrm>
            <a:off x="6808749" y="251905"/>
            <a:ext cx="1524409" cy="1453645"/>
            <a:chOff x="4620850" y="1546275"/>
            <a:chExt cx="1693224" cy="1614623"/>
          </a:xfrm>
        </p:grpSpPr>
        <p:sp>
          <p:nvSpPr>
            <p:cNvPr id="691" name="Google Shape;691;p32"/>
            <p:cNvSpPr/>
            <p:nvPr/>
          </p:nvSpPr>
          <p:spPr>
            <a:xfrm>
              <a:off x="5912545" y="2949329"/>
              <a:ext cx="374440" cy="185370"/>
            </a:xfrm>
            <a:custGeom>
              <a:rect b="b" l="l" r="r" t="t"/>
              <a:pathLst>
                <a:path extrusionOk="0" h="5010" w="10120">
                  <a:moveTo>
                    <a:pt x="5060" y="1"/>
                  </a:moveTo>
                  <a:cubicBezTo>
                    <a:pt x="3880" y="1"/>
                    <a:pt x="2700" y="245"/>
                    <a:pt x="1801" y="734"/>
                  </a:cubicBezTo>
                  <a:cubicBezTo>
                    <a:pt x="0" y="1712"/>
                    <a:pt x="0" y="3298"/>
                    <a:pt x="1801" y="4276"/>
                  </a:cubicBezTo>
                  <a:cubicBezTo>
                    <a:pt x="2700" y="4765"/>
                    <a:pt x="3880" y="5010"/>
                    <a:pt x="5060" y="5010"/>
                  </a:cubicBezTo>
                  <a:cubicBezTo>
                    <a:pt x="6240" y="5010"/>
                    <a:pt x="7420" y="4765"/>
                    <a:pt x="8320" y="4276"/>
                  </a:cubicBezTo>
                  <a:cubicBezTo>
                    <a:pt x="10119" y="3298"/>
                    <a:pt x="10119" y="1712"/>
                    <a:pt x="8320" y="734"/>
                  </a:cubicBezTo>
                  <a:cubicBezTo>
                    <a:pt x="7420" y="245"/>
                    <a:pt x="6240" y="1"/>
                    <a:pt x="5060" y="1"/>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2"/>
            <p:cNvSpPr/>
            <p:nvPr/>
          </p:nvSpPr>
          <p:spPr>
            <a:xfrm>
              <a:off x="4644974" y="2937414"/>
              <a:ext cx="374551" cy="185481"/>
            </a:xfrm>
            <a:custGeom>
              <a:rect b="b" l="l" r="r" t="t"/>
              <a:pathLst>
                <a:path extrusionOk="0" h="5013" w="10123">
                  <a:moveTo>
                    <a:pt x="5061" y="0"/>
                  </a:moveTo>
                  <a:cubicBezTo>
                    <a:pt x="3881" y="0"/>
                    <a:pt x="2701" y="245"/>
                    <a:pt x="1800" y="734"/>
                  </a:cubicBezTo>
                  <a:cubicBezTo>
                    <a:pt x="1" y="1715"/>
                    <a:pt x="1" y="3301"/>
                    <a:pt x="1800" y="4279"/>
                  </a:cubicBezTo>
                  <a:cubicBezTo>
                    <a:pt x="2701" y="4768"/>
                    <a:pt x="3881" y="5012"/>
                    <a:pt x="5061" y="5012"/>
                  </a:cubicBezTo>
                  <a:cubicBezTo>
                    <a:pt x="6241" y="5012"/>
                    <a:pt x="7420" y="4768"/>
                    <a:pt x="8320" y="4279"/>
                  </a:cubicBezTo>
                  <a:cubicBezTo>
                    <a:pt x="10123" y="3301"/>
                    <a:pt x="10123" y="1715"/>
                    <a:pt x="8320" y="734"/>
                  </a:cubicBezTo>
                  <a:cubicBezTo>
                    <a:pt x="7420" y="245"/>
                    <a:pt x="6241" y="0"/>
                    <a:pt x="5061"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2"/>
            <p:cNvSpPr/>
            <p:nvPr/>
          </p:nvSpPr>
          <p:spPr>
            <a:xfrm>
              <a:off x="4631580" y="2799436"/>
              <a:ext cx="125060" cy="127354"/>
            </a:xfrm>
            <a:custGeom>
              <a:rect b="b" l="l" r="r" t="t"/>
              <a:pathLst>
                <a:path extrusionOk="0" h="3442" w="3380">
                  <a:moveTo>
                    <a:pt x="1003" y="1"/>
                  </a:moveTo>
                  <a:cubicBezTo>
                    <a:pt x="429" y="1"/>
                    <a:pt x="1" y="506"/>
                    <a:pt x="608" y="927"/>
                  </a:cubicBezTo>
                  <a:cubicBezTo>
                    <a:pt x="1267" y="1382"/>
                    <a:pt x="2461" y="1881"/>
                    <a:pt x="2917" y="3442"/>
                  </a:cubicBezTo>
                  <a:lnTo>
                    <a:pt x="3379" y="3298"/>
                  </a:lnTo>
                  <a:cubicBezTo>
                    <a:pt x="3379" y="3298"/>
                    <a:pt x="3336" y="2280"/>
                    <a:pt x="2891" y="1462"/>
                  </a:cubicBezTo>
                  <a:cubicBezTo>
                    <a:pt x="2445" y="647"/>
                    <a:pt x="1789" y="108"/>
                    <a:pt x="1151" y="12"/>
                  </a:cubicBezTo>
                  <a:cubicBezTo>
                    <a:pt x="1101" y="4"/>
                    <a:pt x="1052" y="1"/>
                    <a:pt x="1003"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2"/>
            <p:cNvSpPr/>
            <p:nvPr/>
          </p:nvSpPr>
          <p:spPr>
            <a:xfrm>
              <a:off x="4643124" y="2799473"/>
              <a:ext cx="102823" cy="127317"/>
            </a:xfrm>
            <a:custGeom>
              <a:rect b="b" l="l" r="r" t="t"/>
              <a:pathLst>
                <a:path extrusionOk="0" h="3441" w="2779">
                  <a:moveTo>
                    <a:pt x="692" y="1"/>
                  </a:moveTo>
                  <a:cubicBezTo>
                    <a:pt x="316" y="1"/>
                    <a:pt x="0" y="217"/>
                    <a:pt x="0" y="487"/>
                  </a:cubicBezTo>
                  <a:cubicBezTo>
                    <a:pt x="0" y="626"/>
                    <a:pt x="87" y="782"/>
                    <a:pt x="296" y="926"/>
                  </a:cubicBezTo>
                  <a:cubicBezTo>
                    <a:pt x="955" y="1381"/>
                    <a:pt x="2149" y="1880"/>
                    <a:pt x="2605" y="3441"/>
                  </a:cubicBezTo>
                  <a:lnTo>
                    <a:pt x="2778" y="3387"/>
                  </a:lnTo>
                  <a:cubicBezTo>
                    <a:pt x="2759" y="2865"/>
                    <a:pt x="2739" y="2279"/>
                    <a:pt x="2725" y="1770"/>
                  </a:cubicBezTo>
                  <a:cubicBezTo>
                    <a:pt x="2682" y="1664"/>
                    <a:pt x="2632" y="1564"/>
                    <a:pt x="2579" y="1461"/>
                  </a:cubicBezTo>
                  <a:cubicBezTo>
                    <a:pt x="2133" y="646"/>
                    <a:pt x="1477" y="107"/>
                    <a:pt x="839" y="11"/>
                  </a:cubicBezTo>
                  <a:cubicBezTo>
                    <a:pt x="789" y="4"/>
                    <a:pt x="739" y="1"/>
                    <a:pt x="692" y="1"/>
                  </a:cubicBezTo>
                  <a:close/>
                </a:path>
              </a:pathLst>
            </a:custGeom>
            <a:solidFill>
              <a:srgbClr val="21BD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2"/>
            <p:cNvSpPr/>
            <p:nvPr/>
          </p:nvSpPr>
          <p:spPr>
            <a:xfrm>
              <a:off x="4661477" y="2810241"/>
              <a:ext cx="90095" cy="101047"/>
            </a:xfrm>
            <a:custGeom>
              <a:rect b="b" l="l" r="r" t="t"/>
              <a:pathLst>
                <a:path extrusionOk="0" h="2731" w="2435">
                  <a:moveTo>
                    <a:pt x="36" y="1"/>
                  </a:moveTo>
                  <a:cubicBezTo>
                    <a:pt x="23" y="1"/>
                    <a:pt x="10" y="9"/>
                    <a:pt x="7" y="22"/>
                  </a:cubicBezTo>
                  <a:cubicBezTo>
                    <a:pt x="0" y="42"/>
                    <a:pt x="10" y="62"/>
                    <a:pt x="27" y="66"/>
                  </a:cubicBezTo>
                  <a:cubicBezTo>
                    <a:pt x="596" y="239"/>
                    <a:pt x="1813" y="1014"/>
                    <a:pt x="2365" y="2706"/>
                  </a:cubicBezTo>
                  <a:cubicBezTo>
                    <a:pt x="2371" y="2721"/>
                    <a:pt x="2382" y="2731"/>
                    <a:pt x="2396" y="2731"/>
                  </a:cubicBezTo>
                  <a:cubicBezTo>
                    <a:pt x="2398" y="2731"/>
                    <a:pt x="2400" y="2731"/>
                    <a:pt x="2402" y="2730"/>
                  </a:cubicBezTo>
                  <a:lnTo>
                    <a:pt x="2409" y="2730"/>
                  </a:lnTo>
                  <a:cubicBezTo>
                    <a:pt x="2425" y="2723"/>
                    <a:pt x="2435" y="2703"/>
                    <a:pt x="2432" y="2686"/>
                  </a:cubicBezTo>
                  <a:cubicBezTo>
                    <a:pt x="1870" y="967"/>
                    <a:pt x="626" y="179"/>
                    <a:pt x="47" y="2"/>
                  </a:cubicBezTo>
                  <a:cubicBezTo>
                    <a:pt x="44" y="1"/>
                    <a:pt x="40" y="1"/>
                    <a:pt x="3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2"/>
            <p:cNvSpPr/>
            <p:nvPr/>
          </p:nvSpPr>
          <p:spPr>
            <a:xfrm>
              <a:off x="4620850" y="2875104"/>
              <a:ext cx="134199" cy="137529"/>
            </a:xfrm>
            <a:custGeom>
              <a:rect b="b" l="l" r="r" t="t"/>
              <a:pathLst>
                <a:path extrusionOk="0" h="3717" w="3627">
                  <a:moveTo>
                    <a:pt x="2437" y="0"/>
                  </a:moveTo>
                  <a:cubicBezTo>
                    <a:pt x="2106" y="0"/>
                    <a:pt x="1783" y="207"/>
                    <a:pt x="1453" y="207"/>
                  </a:cubicBezTo>
                  <a:cubicBezTo>
                    <a:pt x="1417" y="207"/>
                    <a:pt x="1381" y="204"/>
                    <a:pt x="1345" y="199"/>
                  </a:cubicBezTo>
                  <a:cubicBezTo>
                    <a:pt x="1241" y="182"/>
                    <a:pt x="1141" y="146"/>
                    <a:pt x="1041" y="119"/>
                  </a:cubicBezTo>
                  <a:cubicBezTo>
                    <a:pt x="955" y="97"/>
                    <a:pt x="865" y="85"/>
                    <a:pt x="774" y="85"/>
                  </a:cubicBezTo>
                  <a:cubicBezTo>
                    <a:pt x="526" y="85"/>
                    <a:pt x="280" y="173"/>
                    <a:pt x="134" y="365"/>
                  </a:cubicBezTo>
                  <a:cubicBezTo>
                    <a:pt x="47" y="474"/>
                    <a:pt x="0" y="625"/>
                    <a:pt x="47" y="754"/>
                  </a:cubicBezTo>
                  <a:cubicBezTo>
                    <a:pt x="97" y="898"/>
                    <a:pt x="247" y="981"/>
                    <a:pt x="383" y="1047"/>
                  </a:cubicBezTo>
                  <a:cubicBezTo>
                    <a:pt x="519" y="1113"/>
                    <a:pt x="669" y="1187"/>
                    <a:pt x="739" y="1326"/>
                  </a:cubicBezTo>
                  <a:cubicBezTo>
                    <a:pt x="872" y="1602"/>
                    <a:pt x="593" y="1959"/>
                    <a:pt x="742" y="2231"/>
                  </a:cubicBezTo>
                  <a:cubicBezTo>
                    <a:pt x="802" y="2344"/>
                    <a:pt x="929" y="2410"/>
                    <a:pt x="1055" y="2441"/>
                  </a:cubicBezTo>
                  <a:cubicBezTo>
                    <a:pt x="1158" y="2470"/>
                    <a:pt x="1265" y="2477"/>
                    <a:pt x="1371" y="2494"/>
                  </a:cubicBezTo>
                  <a:cubicBezTo>
                    <a:pt x="1392" y="2495"/>
                    <a:pt x="1413" y="2496"/>
                    <a:pt x="1434" y="2496"/>
                  </a:cubicBezTo>
                  <a:cubicBezTo>
                    <a:pt x="1464" y="2496"/>
                    <a:pt x="1494" y="2495"/>
                    <a:pt x="1524" y="2490"/>
                  </a:cubicBezTo>
                  <a:cubicBezTo>
                    <a:pt x="1559" y="2488"/>
                    <a:pt x="1594" y="2487"/>
                    <a:pt x="1628" y="2487"/>
                  </a:cubicBezTo>
                  <a:cubicBezTo>
                    <a:pt x="1745" y="2487"/>
                    <a:pt x="1863" y="2504"/>
                    <a:pt x="1963" y="2570"/>
                  </a:cubicBezTo>
                  <a:cubicBezTo>
                    <a:pt x="2166" y="2703"/>
                    <a:pt x="2213" y="2976"/>
                    <a:pt x="2326" y="3193"/>
                  </a:cubicBezTo>
                  <a:cubicBezTo>
                    <a:pt x="2462" y="3448"/>
                    <a:pt x="2725" y="3632"/>
                    <a:pt x="3008" y="3688"/>
                  </a:cubicBezTo>
                  <a:cubicBezTo>
                    <a:pt x="3067" y="3700"/>
                    <a:pt x="3155" y="3716"/>
                    <a:pt x="3237" y="3716"/>
                  </a:cubicBezTo>
                  <a:cubicBezTo>
                    <a:pt x="3290" y="3716"/>
                    <a:pt x="3340" y="3710"/>
                    <a:pt x="3380" y="3692"/>
                  </a:cubicBezTo>
                  <a:cubicBezTo>
                    <a:pt x="3387" y="3688"/>
                    <a:pt x="3393" y="3685"/>
                    <a:pt x="3400" y="3678"/>
                  </a:cubicBezTo>
                  <a:lnTo>
                    <a:pt x="3404" y="3678"/>
                  </a:lnTo>
                  <a:cubicBezTo>
                    <a:pt x="3416" y="3665"/>
                    <a:pt x="3433" y="3645"/>
                    <a:pt x="3444" y="3635"/>
                  </a:cubicBezTo>
                  <a:lnTo>
                    <a:pt x="3447" y="3632"/>
                  </a:lnTo>
                  <a:cubicBezTo>
                    <a:pt x="3493" y="3495"/>
                    <a:pt x="3444" y="3345"/>
                    <a:pt x="3450" y="3202"/>
                  </a:cubicBezTo>
                  <a:cubicBezTo>
                    <a:pt x="3450" y="3196"/>
                    <a:pt x="3450" y="3186"/>
                    <a:pt x="3453" y="3179"/>
                  </a:cubicBezTo>
                  <a:cubicBezTo>
                    <a:pt x="3470" y="3013"/>
                    <a:pt x="3487" y="2846"/>
                    <a:pt x="3503" y="2683"/>
                  </a:cubicBezTo>
                  <a:cubicBezTo>
                    <a:pt x="3530" y="2378"/>
                    <a:pt x="3556" y="2075"/>
                    <a:pt x="3576" y="1769"/>
                  </a:cubicBezTo>
                  <a:cubicBezTo>
                    <a:pt x="3586" y="1569"/>
                    <a:pt x="3626" y="1357"/>
                    <a:pt x="3556" y="1163"/>
                  </a:cubicBezTo>
                  <a:cubicBezTo>
                    <a:pt x="3476" y="950"/>
                    <a:pt x="3247" y="930"/>
                    <a:pt x="3174" y="724"/>
                  </a:cubicBezTo>
                  <a:cubicBezTo>
                    <a:pt x="3144" y="641"/>
                    <a:pt x="3131" y="554"/>
                    <a:pt x="3104" y="468"/>
                  </a:cubicBezTo>
                  <a:cubicBezTo>
                    <a:pt x="3021" y="225"/>
                    <a:pt x="2788" y="35"/>
                    <a:pt x="2529" y="6"/>
                  </a:cubicBezTo>
                  <a:cubicBezTo>
                    <a:pt x="2498" y="2"/>
                    <a:pt x="2467" y="0"/>
                    <a:pt x="2437"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2"/>
            <p:cNvSpPr/>
            <p:nvPr/>
          </p:nvSpPr>
          <p:spPr>
            <a:xfrm>
              <a:off x="4636242" y="2888943"/>
              <a:ext cx="116217" cy="97162"/>
            </a:xfrm>
            <a:custGeom>
              <a:rect b="b" l="l" r="r" t="t"/>
              <a:pathLst>
                <a:path extrusionOk="0" h="2626" w="3141">
                  <a:moveTo>
                    <a:pt x="34" y="1"/>
                  </a:moveTo>
                  <a:cubicBezTo>
                    <a:pt x="14" y="1"/>
                    <a:pt x="0" y="17"/>
                    <a:pt x="0" y="34"/>
                  </a:cubicBezTo>
                  <a:cubicBezTo>
                    <a:pt x="0" y="54"/>
                    <a:pt x="14" y="71"/>
                    <a:pt x="34" y="71"/>
                  </a:cubicBezTo>
                  <a:cubicBezTo>
                    <a:pt x="36" y="71"/>
                    <a:pt x="37" y="71"/>
                    <a:pt x="39" y="71"/>
                  </a:cubicBezTo>
                  <a:cubicBezTo>
                    <a:pt x="554" y="71"/>
                    <a:pt x="2673" y="524"/>
                    <a:pt x="3071" y="2595"/>
                  </a:cubicBezTo>
                  <a:cubicBezTo>
                    <a:pt x="3074" y="2615"/>
                    <a:pt x="3091" y="2626"/>
                    <a:pt x="3107" y="2626"/>
                  </a:cubicBezTo>
                  <a:lnTo>
                    <a:pt x="3111" y="2622"/>
                  </a:lnTo>
                  <a:cubicBezTo>
                    <a:pt x="3131" y="2619"/>
                    <a:pt x="3140" y="2602"/>
                    <a:pt x="3137" y="2582"/>
                  </a:cubicBezTo>
                  <a:cubicBezTo>
                    <a:pt x="2728" y="457"/>
                    <a:pt x="553" y="1"/>
                    <a:pt x="3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2"/>
            <p:cNvSpPr/>
            <p:nvPr/>
          </p:nvSpPr>
          <p:spPr>
            <a:xfrm>
              <a:off x="4661958" y="2924205"/>
              <a:ext cx="60458" cy="16354"/>
            </a:xfrm>
            <a:custGeom>
              <a:rect b="b" l="l" r="r" t="t"/>
              <a:pathLst>
                <a:path extrusionOk="0" h="442" w="1634">
                  <a:moveTo>
                    <a:pt x="1163" y="1"/>
                  </a:moveTo>
                  <a:cubicBezTo>
                    <a:pt x="461" y="1"/>
                    <a:pt x="23" y="376"/>
                    <a:pt x="17" y="382"/>
                  </a:cubicBezTo>
                  <a:cubicBezTo>
                    <a:pt x="4" y="395"/>
                    <a:pt x="1" y="415"/>
                    <a:pt x="14" y="429"/>
                  </a:cubicBezTo>
                  <a:cubicBezTo>
                    <a:pt x="21" y="438"/>
                    <a:pt x="34" y="442"/>
                    <a:pt x="44" y="442"/>
                  </a:cubicBezTo>
                  <a:cubicBezTo>
                    <a:pt x="50" y="442"/>
                    <a:pt x="57" y="438"/>
                    <a:pt x="64" y="432"/>
                  </a:cubicBezTo>
                  <a:cubicBezTo>
                    <a:pt x="69" y="429"/>
                    <a:pt x="488" y="69"/>
                    <a:pt x="1164" y="69"/>
                  </a:cubicBezTo>
                  <a:cubicBezTo>
                    <a:pt x="1297" y="69"/>
                    <a:pt x="1439" y="83"/>
                    <a:pt x="1591" y="116"/>
                  </a:cubicBezTo>
                  <a:cubicBezTo>
                    <a:pt x="1593" y="116"/>
                    <a:pt x="1595" y="116"/>
                    <a:pt x="1597" y="116"/>
                  </a:cubicBezTo>
                  <a:cubicBezTo>
                    <a:pt x="1612" y="116"/>
                    <a:pt x="1627" y="107"/>
                    <a:pt x="1631" y="89"/>
                  </a:cubicBezTo>
                  <a:cubicBezTo>
                    <a:pt x="1634" y="73"/>
                    <a:pt x="1624" y="53"/>
                    <a:pt x="1604" y="50"/>
                  </a:cubicBezTo>
                  <a:cubicBezTo>
                    <a:pt x="1447" y="15"/>
                    <a:pt x="1300" y="1"/>
                    <a:pt x="11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2"/>
            <p:cNvSpPr/>
            <p:nvPr/>
          </p:nvSpPr>
          <p:spPr>
            <a:xfrm>
              <a:off x="6166740" y="2809316"/>
              <a:ext cx="147334" cy="191808"/>
            </a:xfrm>
            <a:custGeom>
              <a:rect b="b" l="l" r="r" t="t"/>
              <a:pathLst>
                <a:path extrusionOk="0" h="5184" w="3982">
                  <a:moveTo>
                    <a:pt x="2998" y="0"/>
                  </a:moveTo>
                  <a:cubicBezTo>
                    <a:pt x="2343" y="0"/>
                    <a:pt x="1557" y="522"/>
                    <a:pt x="1034" y="1195"/>
                  </a:cubicBezTo>
                  <a:cubicBezTo>
                    <a:pt x="419" y="1983"/>
                    <a:pt x="0" y="3238"/>
                    <a:pt x="6" y="3840"/>
                  </a:cubicBezTo>
                  <a:lnTo>
                    <a:pt x="129" y="5183"/>
                  </a:lnTo>
                  <a:lnTo>
                    <a:pt x="845" y="3976"/>
                  </a:lnTo>
                  <a:cubicBezTo>
                    <a:pt x="1181" y="2995"/>
                    <a:pt x="2358" y="2269"/>
                    <a:pt x="3140" y="1694"/>
                  </a:cubicBezTo>
                  <a:cubicBezTo>
                    <a:pt x="3921" y="1122"/>
                    <a:pt x="3981" y="267"/>
                    <a:pt x="3329" y="51"/>
                  </a:cubicBezTo>
                  <a:cubicBezTo>
                    <a:pt x="3224" y="16"/>
                    <a:pt x="3113" y="0"/>
                    <a:pt x="2998"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2"/>
            <p:cNvSpPr/>
            <p:nvPr/>
          </p:nvSpPr>
          <p:spPr>
            <a:xfrm>
              <a:off x="6166962" y="2809353"/>
              <a:ext cx="139490" cy="191771"/>
            </a:xfrm>
            <a:custGeom>
              <a:rect b="b" l="l" r="r" t="t"/>
              <a:pathLst>
                <a:path extrusionOk="0" h="5183" w="3770">
                  <a:moveTo>
                    <a:pt x="2991" y="0"/>
                  </a:moveTo>
                  <a:cubicBezTo>
                    <a:pt x="2336" y="0"/>
                    <a:pt x="1554" y="522"/>
                    <a:pt x="1028" y="1194"/>
                  </a:cubicBezTo>
                  <a:cubicBezTo>
                    <a:pt x="420" y="1979"/>
                    <a:pt x="0" y="3217"/>
                    <a:pt x="0" y="3825"/>
                  </a:cubicBezTo>
                  <a:lnTo>
                    <a:pt x="0" y="3839"/>
                  </a:lnTo>
                  <a:lnTo>
                    <a:pt x="123" y="5182"/>
                  </a:lnTo>
                  <a:lnTo>
                    <a:pt x="839" y="3975"/>
                  </a:lnTo>
                  <a:cubicBezTo>
                    <a:pt x="1175" y="2994"/>
                    <a:pt x="2352" y="2268"/>
                    <a:pt x="3134" y="1693"/>
                  </a:cubicBezTo>
                  <a:cubicBezTo>
                    <a:pt x="3556" y="1384"/>
                    <a:pt x="3769" y="988"/>
                    <a:pt x="3769" y="659"/>
                  </a:cubicBezTo>
                  <a:cubicBezTo>
                    <a:pt x="3769" y="379"/>
                    <a:pt x="3619" y="149"/>
                    <a:pt x="3323" y="50"/>
                  </a:cubicBezTo>
                  <a:cubicBezTo>
                    <a:pt x="3217" y="16"/>
                    <a:pt x="3108" y="0"/>
                    <a:pt x="2991"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a:off x="6163780" y="2824449"/>
              <a:ext cx="116217" cy="157509"/>
            </a:xfrm>
            <a:custGeom>
              <a:rect b="b" l="l" r="r" t="t"/>
              <a:pathLst>
                <a:path extrusionOk="0" h="4257" w="3141">
                  <a:moveTo>
                    <a:pt x="3090" y="1"/>
                  </a:moveTo>
                  <a:cubicBezTo>
                    <a:pt x="3085" y="1"/>
                    <a:pt x="3079" y="2"/>
                    <a:pt x="3074" y="4"/>
                  </a:cubicBezTo>
                  <a:cubicBezTo>
                    <a:pt x="2062" y="394"/>
                    <a:pt x="389" y="2113"/>
                    <a:pt x="3" y="4206"/>
                  </a:cubicBezTo>
                  <a:cubicBezTo>
                    <a:pt x="0" y="4229"/>
                    <a:pt x="16" y="4252"/>
                    <a:pt x="40" y="4255"/>
                  </a:cubicBezTo>
                  <a:cubicBezTo>
                    <a:pt x="42" y="4255"/>
                    <a:pt x="44" y="4257"/>
                    <a:pt x="47" y="4257"/>
                  </a:cubicBezTo>
                  <a:cubicBezTo>
                    <a:pt x="48" y="4257"/>
                    <a:pt x="49" y="4256"/>
                    <a:pt x="50" y="4255"/>
                  </a:cubicBezTo>
                  <a:cubicBezTo>
                    <a:pt x="70" y="4255"/>
                    <a:pt x="86" y="4242"/>
                    <a:pt x="90" y="4222"/>
                  </a:cubicBezTo>
                  <a:cubicBezTo>
                    <a:pt x="469" y="2160"/>
                    <a:pt x="2112" y="466"/>
                    <a:pt x="3103" y="84"/>
                  </a:cubicBezTo>
                  <a:cubicBezTo>
                    <a:pt x="3127" y="78"/>
                    <a:pt x="3140" y="51"/>
                    <a:pt x="3130" y="27"/>
                  </a:cubicBezTo>
                  <a:cubicBezTo>
                    <a:pt x="3122" y="12"/>
                    <a:pt x="3107" y="1"/>
                    <a:pt x="3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2"/>
            <p:cNvSpPr/>
            <p:nvPr/>
          </p:nvSpPr>
          <p:spPr>
            <a:xfrm>
              <a:off x="6172031" y="2905519"/>
              <a:ext cx="126577" cy="125023"/>
            </a:xfrm>
            <a:custGeom>
              <a:rect b="b" l="l" r="r" t="t"/>
              <a:pathLst>
                <a:path extrusionOk="0" h="3379" w="3421">
                  <a:moveTo>
                    <a:pt x="2494" y="1"/>
                  </a:moveTo>
                  <a:cubicBezTo>
                    <a:pt x="2426" y="1"/>
                    <a:pt x="2354" y="5"/>
                    <a:pt x="2278" y="16"/>
                  </a:cubicBezTo>
                  <a:cubicBezTo>
                    <a:pt x="1520" y="119"/>
                    <a:pt x="196" y="1173"/>
                    <a:pt x="0" y="2736"/>
                  </a:cubicBezTo>
                  <a:lnTo>
                    <a:pt x="149" y="3378"/>
                  </a:lnTo>
                  <a:cubicBezTo>
                    <a:pt x="243" y="3039"/>
                    <a:pt x="651" y="2474"/>
                    <a:pt x="1314" y="2004"/>
                  </a:cubicBezTo>
                  <a:cubicBezTo>
                    <a:pt x="2049" y="1485"/>
                    <a:pt x="2983" y="1240"/>
                    <a:pt x="3193" y="840"/>
                  </a:cubicBezTo>
                  <a:cubicBezTo>
                    <a:pt x="3421" y="406"/>
                    <a:pt x="3114" y="1"/>
                    <a:pt x="2494"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2"/>
            <p:cNvSpPr/>
            <p:nvPr/>
          </p:nvSpPr>
          <p:spPr>
            <a:xfrm>
              <a:off x="6170033" y="2920838"/>
              <a:ext cx="99974" cy="96644"/>
            </a:xfrm>
            <a:custGeom>
              <a:rect b="b" l="l" r="r" t="t"/>
              <a:pathLst>
                <a:path extrusionOk="0" h="2612" w="2702">
                  <a:moveTo>
                    <a:pt x="2655" y="0"/>
                  </a:moveTo>
                  <a:cubicBezTo>
                    <a:pt x="2653" y="0"/>
                    <a:pt x="2651" y="0"/>
                    <a:pt x="2649" y="1"/>
                  </a:cubicBezTo>
                  <a:cubicBezTo>
                    <a:pt x="1960" y="101"/>
                    <a:pt x="630" y="746"/>
                    <a:pt x="7" y="2552"/>
                  </a:cubicBezTo>
                  <a:cubicBezTo>
                    <a:pt x="1" y="2575"/>
                    <a:pt x="11" y="2602"/>
                    <a:pt x="34" y="2608"/>
                  </a:cubicBezTo>
                  <a:cubicBezTo>
                    <a:pt x="40" y="2611"/>
                    <a:pt x="47" y="2611"/>
                    <a:pt x="54" y="2611"/>
                  </a:cubicBezTo>
                  <a:cubicBezTo>
                    <a:pt x="71" y="2608"/>
                    <a:pt x="84" y="2599"/>
                    <a:pt x="91" y="2582"/>
                  </a:cubicBezTo>
                  <a:cubicBezTo>
                    <a:pt x="699" y="812"/>
                    <a:pt x="2036" y="176"/>
                    <a:pt x="2658" y="90"/>
                  </a:cubicBezTo>
                  <a:cubicBezTo>
                    <a:pt x="2685" y="87"/>
                    <a:pt x="2701" y="64"/>
                    <a:pt x="2698" y="41"/>
                  </a:cubicBezTo>
                  <a:cubicBezTo>
                    <a:pt x="2695" y="16"/>
                    <a:pt x="2676" y="0"/>
                    <a:pt x="2655"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2"/>
            <p:cNvSpPr/>
            <p:nvPr/>
          </p:nvSpPr>
          <p:spPr>
            <a:xfrm>
              <a:off x="5841541" y="2353052"/>
              <a:ext cx="258260" cy="124098"/>
            </a:xfrm>
            <a:custGeom>
              <a:rect b="b" l="l" r="r" t="t"/>
              <a:pathLst>
                <a:path extrusionOk="0" h="3354" w="6980">
                  <a:moveTo>
                    <a:pt x="6720" y="0"/>
                  </a:moveTo>
                  <a:cubicBezTo>
                    <a:pt x="6518" y="0"/>
                    <a:pt x="6232" y="48"/>
                    <a:pt x="5998" y="267"/>
                  </a:cubicBezTo>
                  <a:cubicBezTo>
                    <a:pt x="5605" y="633"/>
                    <a:pt x="4797" y="1564"/>
                    <a:pt x="4434" y="1870"/>
                  </a:cubicBezTo>
                  <a:cubicBezTo>
                    <a:pt x="4125" y="2137"/>
                    <a:pt x="3816" y="2256"/>
                    <a:pt x="3101" y="2369"/>
                  </a:cubicBezTo>
                  <a:cubicBezTo>
                    <a:pt x="2758" y="2425"/>
                    <a:pt x="2547" y="2457"/>
                    <a:pt x="2389" y="2457"/>
                  </a:cubicBezTo>
                  <a:cubicBezTo>
                    <a:pt x="2276" y="2457"/>
                    <a:pt x="2191" y="2440"/>
                    <a:pt x="2103" y="2406"/>
                  </a:cubicBezTo>
                  <a:cubicBezTo>
                    <a:pt x="1907" y="2329"/>
                    <a:pt x="1840" y="2266"/>
                    <a:pt x="1677" y="2110"/>
                  </a:cubicBezTo>
                  <a:cubicBezTo>
                    <a:pt x="1494" y="1930"/>
                    <a:pt x="1334" y="1874"/>
                    <a:pt x="1195" y="1757"/>
                  </a:cubicBezTo>
                  <a:cubicBezTo>
                    <a:pt x="1108" y="1685"/>
                    <a:pt x="1080" y="1654"/>
                    <a:pt x="1054" y="1654"/>
                  </a:cubicBezTo>
                  <a:cubicBezTo>
                    <a:pt x="1037" y="1654"/>
                    <a:pt x="1021" y="1666"/>
                    <a:pt x="992" y="1687"/>
                  </a:cubicBezTo>
                  <a:cubicBezTo>
                    <a:pt x="912" y="1747"/>
                    <a:pt x="949" y="1943"/>
                    <a:pt x="1065" y="2074"/>
                  </a:cubicBezTo>
                  <a:cubicBezTo>
                    <a:pt x="1185" y="2209"/>
                    <a:pt x="1301" y="2246"/>
                    <a:pt x="1318" y="2286"/>
                  </a:cubicBezTo>
                  <a:cubicBezTo>
                    <a:pt x="1322" y="2298"/>
                    <a:pt x="1310" y="2304"/>
                    <a:pt x="1287" y="2304"/>
                  </a:cubicBezTo>
                  <a:cubicBezTo>
                    <a:pt x="1235" y="2304"/>
                    <a:pt x="1124" y="2276"/>
                    <a:pt x="989" y="2223"/>
                  </a:cubicBezTo>
                  <a:cubicBezTo>
                    <a:pt x="759" y="2133"/>
                    <a:pt x="536" y="1980"/>
                    <a:pt x="316" y="1867"/>
                  </a:cubicBezTo>
                  <a:cubicBezTo>
                    <a:pt x="286" y="1851"/>
                    <a:pt x="253" y="1836"/>
                    <a:pt x="220" y="1836"/>
                  </a:cubicBezTo>
                  <a:cubicBezTo>
                    <a:pt x="210" y="1836"/>
                    <a:pt x="200" y="1837"/>
                    <a:pt x="190" y="1840"/>
                  </a:cubicBezTo>
                  <a:cubicBezTo>
                    <a:pt x="167" y="1847"/>
                    <a:pt x="147" y="1864"/>
                    <a:pt x="130" y="1884"/>
                  </a:cubicBezTo>
                  <a:cubicBezTo>
                    <a:pt x="51" y="1974"/>
                    <a:pt x="7" y="2094"/>
                    <a:pt x="3" y="2216"/>
                  </a:cubicBezTo>
                  <a:cubicBezTo>
                    <a:pt x="0" y="2336"/>
                    <a:pt x="34" y="2456"/>
                    <a:pt x="87" y="2565"/>
                  </a:cubicBezTo>
                  <a:cubicBezTo>
                    <a:pt x="180" y="2765"/>
                    <a:pt x="336" y="2932"/>
                    <a:pt x="519" y="3055"/>
                  </a:cubicBezTo>
                  <a:cubicBezTo>
                    <a:pt x="666" y="3151"/>
                    <a:pt x="809" y="3181"/>
                    <a:pt x="975" y="3234"/>
                  </a:cubicBezTo>
                  <a:cubicBezTo>
                    <a:pt x="1108" y="3274"/>
                    <a:pt x="1245" y="3297"/>
                    <a:pt x="1411" y="3311"/>
                  </a:cubicBezTo>
                  <a:cubicBezTo>
                    <a:pt x="1753" y="3341"/>
                    <a:pt x="1884" y="3341"/>
                    <a:pt x="2090" y="3347"/>
                  </a:cubicBezTo>
                  <a:cubicBezTo>
                    <a:pt x="2232" y="3351"/>
                    <a:pt x="2345" y="3353"/>
                    <a:pt x="2445" y="3353"/>
                  </a:cubicBezTo>
                  <a:cubicBezTo>
                    <a:pt x="2748" y="3353"/>
                    <a:pt x="2932" y="3334"/>
                    <a:pt x="3460" y="3294"/>
                  </a:cubicBezTo>
                  <a:cubicBezTo>
                    <a:pt x="4391" y="3224"/>
                    <a:pt x="4618" y="3084"/>
                    <a:pt x="5040" y="2732"/>
                  </a:cubicBezTo>
                  <a:cubicBezTo>
                    <a:pt x="5303" y="2513"/>
                    <a:pt x="5888" y="2086"/>
                    <a:pt x="6204" y="1638"/>
                  </a:cubicBezTo>
                  <a:cubicBezTo>
                    <a:pt x="6746" y="869"/>
                    <a:pt x="6979" y="27"/>
                    <a:pt x="6979" y="27"/>
                  </a:cubicBezTo>
                  <a:cubicBezTo>
                    <a:pt x="6979" y="27"/>
                    <a:pt x="6874" y="0"/>
                    <a:pt x="6720"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2"/>
            <p:cNvSpPr/>
            <p:nvPr/>
          </p:nvSpPr>
          <p:spPr>
            <a:xfrm>
              <a:off x="6008303" y="2349944"/>
              <a:ext cx="97643" cy="99900"/>
            </a:xfrm>
            <a:custGeom>
              <a:rect b="b" l="l" r="r" t="t"/>
              <a:pathLst>
                <a:path extrusionOk="0" h="2700" w="2639">
                  <a:moveTo>
                    <a:pt x="2160" y="0"/>
                  </a:moveTo>
                  <a:cubicBezTo>
                    <a:pt x="2086" y="0"/>
                    <a:pt x="2007" y="9"/>
                    <a:pt x="1927" y="32"/>
                  </a:cubicBezTo>
                  <a:cubicBezTo>
                    <a:pt x="1564" y="138"/>
                    <a:pt x="1275" y="374"/>
                    <a:pt x="929" y="744"/>
                  </a:cubicBezTo>
                  <a:cubicBezTo>
                    <a:pt x="586" y="1116"/>
                    <a:pt x="1" y="1715"/>
                    <a:pt x="1" y="1715"/>
                  </a:cubicBezTo>
                  <a:cubicBezTo>
                    <a:pt x="1" y="1715"/>
                    <a:pt x="290" y="2440"/>
                    <a:pt x="932" y="2700"/>
                  </a:cubicBezTo>
                  <a:lnTo>
                    <a:pt x="2286" y="1449"/>
                  </a:lnTo>
                  <a:lnTo>
                    <a:pt x="2638" y="111"/>
                  </a:lnTo>
                  <a:cubicBezTo>
                    <a:pt x="2638" y="111"/>
                    <a:pt x="2426" y="0"/>
                    <a:pt x="2160"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2"/>
            <p:cNvSpPr/>
            <p:nvPr/>
          </p:nvSpPr>
          <p:spPr>
            <a:xfrm>
              <a:off x="6008303" y="2350018"/>
              <a:ext cx="85951" cy="99826"/>
            </a:xfrm>
            <a:custGeom>
              <a:rect b="b" l="l" r="r" t="t"/>
              <a:pathLst>
                <a:path extrusionOk="0" h="2698" w="2323">
                  <a:moveTo>
                    <a:pt x="2163" y="0"/>
                  </a:moveTo>
                  <a:cubicBezTo>
                    <a:pt x="2090" y="0"/>
                    <a:pt x="2007" y="6"/>
                    <a:pt x="1927" y="30"/>
                  </a:cubicBezTo>
                  <a:cubicBezTo>
                    <a:pt x="1564" y="136"/>
                    <a:pt x="1275" y="372"/>
                    <a:pt x="929" y="742"/>
                  </a:cubicBezTo>
                  <a:cubicBezTo>
                    <a:pt x="586" y="1114"/>
                    <a:pt x="1" y="1713"/>
                    <a:pt x="1" y="1713"/>
                  </a:cubicBezTo>
                  <a:cubicBezTo>
                    <a:pt x="1" y="1713"/>
                    <a:pt x="290" y="2438"/>
                    <a:pt x="932" y="2698"/>
                  </a:cubicBezTo>
                  <a:lnTo>
                    <a:pt x="1105" y="2538"/>
                  </a:lnTo>
                  <a:cubicBezTo>
                    <a:pt x="1112" y="2022"/>
                    <a:pt x="1118" y="1606"/>
                    <a:pt x="1118" y="1433"/>
                  </a:cubicBezTo>
                  <a:cubicBezTo>
                    <a:pt x="1118" y="1404"/>
                    <a:pt x="1118" y="1373"/>
                    <a:pt x="1122" y="1344"/>
                  </a:cubicBezTo>
                  <a:cubicBezTo>
                    <a:pt x="1155" y="652"/>
                    <a:pt x="1680" y="123"/>
                    <a:pt x="2322" y="10"/>
                  </a:cubicBezTo>
                  <a:cubicBezTo>
                    <a:pt x="2273" y="3"/>
                    <a:pt x="2219" y="0"/>
                    <a:pt x="2163"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2"/>
            <p:cNvSpPr/>
            <p:nvPr/>
          </p:nvSpPr>
          <p:spPr>
            <a:xfrm>
              <a:off x="5863223" y="2391312"/>
              <a:ext cx="122359" cy="134865"/>
            </a:xfrm>
            <a:custGeom>
              <a:rect b="b" l="l" r="r" t="t"/>
              <a:pathLst>
                <a:path extrusionOk="0" h="3645" w="3307">
                  <a:moveTo>
                    <a:pt x="1676" y="1"/>
                  </a:moveTo>
                  <a:cubicBezTo>
                    <a:pt x="1604" y="1"/>
                    <a:pt x="1532" y="17"/>
                    <a:pt x="1477" y="48"/>
                  </a:cubicBezTo>
                  <a:lnTo>
                    <a:pt x="196" y="793"/>
                  </a:lnTo>
                  <a:cubicBezTo>
                    <a:pt x="86" y="860"/>
                    <a:pt x="0" y="1012"/>
                    <a:pt x="0" y="1139"/>
                  </a:cubicBezTo>
                  <a:lnTo>
                    <a:pt x="3" y="2623"/>
                  </a:lnTo>
                  <a:cubicBezTo>
                    <a:pt x="7" y="2749"/>
                    <a:pt x="96" y="2902"/>
                    <a:pt x="206" y="2965"/>
                  </a:cubicBezTo>
                  <a:lnTo>
                    <a:pt x="1427" y="3597"/>
                  </a:lnTo>
                  <a:cubicBezTo>
                    <a:pt x="1482" y="3629"/>
                    <a:pt x="1554" y="3645"/>
                    <a:pt x="1627" y="3645"/>
                  </a:cubicBezTo>
                  <a:cubicBezTo>
                    <a:pt x="1699" y="3645"/>
                    <a:pt x="1771" y="3629"/>
                    <a:pt x="1826" y="3597"/>
                  </a:cubicBezTo>
                  <a:lnTo>
                    <a:pt x="3107" y="2852"/>
                  </a:lnTo>
                  <a:cubicBezTo>
                    <a:pt x="3217" y="2786"/>
                    <a:pt x="3306" y="2632"/>
                    <a:pt x="3303" y="2506"/>
                  </a:cubicBezTo>
                  <a:lnTo>
                    <a:pt x="3300" y="1023"/>
                  </a:lnTo>
                  <a:cubicBezTo>
                    <a:pt x="3300" y="896"/>
                    <a:pt x="3210" y="743"/>
                    <a:pt x="3100" y="680"/>
                  </a:cubicBezTo>
                  <a:lnTo>
                    <a:pt x="1876" y="48"/>
                  </a:lnTo>
                  <a:cubicBezTo>
                    <a:pt x="1821" y="17"/>
                    <a:pt x="1749" y="1"/>
                    <a:pt x="167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2"/>
            <p:cNvSpPr/>
            <p:nvPr/>
          </p:nvSpPr>
          <p:spPr>
            <a:xfrm>
              <a:off x="5925347" y="2391349"/>
              <a:ext cx="59977" cy="36593"/>
            </a:xfrm>
            <a:custGeom>
              <a:rect b="b" l="l" r="r" t="t"/>
              <a:pathLst>
                <a:path extrusionOk="0" h="989" w="1621">
                  <a:moveTo>
                    <a:pt x="1" y="1"/>
                  </a:moveTo>
                  <a:cubicBezTo>
                    <a:pt x="70" y="1"/>
                    <a:pt x="144" y="14"/>
                    <a:pt x="197" y="47"/>
                  </a:cubicBezTo>
                  <a:lnTo>
                    <a:pt x="1421" y="679"/>
                  </a:lnTo>
                  <a:lnTo>
                    <a:pt x="201" y="47"/>
                  </a:lnTo>
                  <a:cubicBezTo>
                    <a:pt x="144" y="14"/>
                    <a:pt x="74" y="1"/>
                    <a:pt x="4" y="1"/>
                  </a:cubicBezTo>
                  <a:close/>
                  <a:moveTo>
                    <a:pt x="1421" y="679"/>
                  </a:moveTo>
                  <a:cubicBezTo>
                    <a:pt x="1511" y="732"/>
                    <a:pt x="1590" y="849"/>
                    <a:pt x="1614" y="959"/>
                  </a:cubicBezTo>
                  <a:cubicBezTo>
                    <a:pt x="1618" y="968"/>
                    <a:pt x="1618" y="979"/>
                    <a:pt x="1621" y="988"/>
                  </a:cubicBezTo>
                  <a:cubicBezTo>
                    <a:pt x="1607" y="869"/>
                    <a:pt x="1524" y="735"/>
                    <a:pt x="1421" y="679"/>
                  </a:cubicBezTo>
                  <a:close/>
                </a:path>
              </a:pathLst>
            </a:custGeom>
            <a:solidFill>
              <a:srgbClr val="B5B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2"/>
            <p:cNvSpPr/>
            <p:nvPr/>
          </p:nvSpPr>
          <p:spPr>
            <a:xfrm>
              <a:off x="5865443" y="2391349"/>
              <a:ext cx="119658" cy="68228"/>
            </a:xfrm>
            <a:custGeom>
              <a:rect b="b" l="l" r="r" t="t"/>
              <a:pathLst>
                <a:path extrusionOk="0" h="1844" w="3234">
                  <a:moveTo>
                    <a:pt x="1620" y="1"/>
                  </a:moveTo>
                  <a:cubicBezTo>
                    <a:pt x="1547" y="1"/>
                    <a:pt x="1477" y="17"/>
                    <a:pt x="1420" y="47"/>
                  </a:cubicBezTo>
                  <a:lnTo>
                    <a:pt x="140" y="792"/>
                  </a:lnTo>
                  <a:cubicBezTo>
                    <a:pt x="86" y="825"/>
                    <a:pt x="36" y="879"/>
                    <a:pt x="0" y="942"/>
                  </a:cubicBezTo>
                  <a:lnTo>
                    <a:pt x="1620" y="1803"/>
                  </a:lnTo>
                  <a:cubicBezTo>
                    <a:pt x="1615" y="1812"/>
                    <a:pt x="1611" y="1821"/>
                    <a:pt x="1607" y="1829"/>
                  </a:cubicBezTo>
                  <a:lnTo>
                    <a:pt x="1607" y="1829"/>
                  </a:lnTo>
                  <a:cubicBezTo>
                    <a:pt x="1644" y="1755"/>
                    <a:pt x="1701" y="1691"/>
                    <a:pt x="1763" y="1653"/>
                  </a:cubicBezTo>
                  <a:lnTo>
                    <a:pt x="3043" y="908"/>
                  </a:lnTo>
                  <a:cubicBezTo>
                    <a:pt x="3074" y="889"/>
                    <a:pt x="3103" y="882"/>
                    <a:pt x="3130" y="882"/>
                  </a:cubicBezTo>
                  <a:cubicBezTo>
                    <a:pt x="3180" y="882"/>
                    <a:pt x="3217" y="908"/>
                    <a:pt x="3233" y="959"/>
                  </a:cubicBezTo>
                  <a:cubicBezTo>
                    <a:pt x="3209" y="849"/>
                    <a:pt x="3130" y="732"/>
                    <a:pt x="3040" y="679"/>
                  </a:cubicBezTo>
                  <a:lnTo>
                    <a:pt x="1816" y="47"/>
                  </a:lnTo>
                  <a:cubicBezTo>
                    <a:pt x="1763" y="14"/>
                    <a:pt x="1689" y="1"/>
                    <a:pt x="1620" y="1"/>
                  </a:cubicBezTo>
                  <a:close/>
                  <a:moveTo>
                    <a:pt x="1607" y="1829"/>
                  </a:moveTo>
                  <a:cubicBezTo>
                    <a:pt x="1604" y="1834"/>
                    <a:pt x="1602" y="1839"/>
                    <a:pt x="1600" y="1843"/>
                  </a:cubicBezTo>
                  <a:cubicBezTo>
                    <a:pt x="1602" y="1838"/>
                    <a:pt x="1605" y="1834"/>
                    <a:pt x="1607" y="1829"/>
                  </a:cubicBezTo>
                  <a:close/>
                </a:path>
              </a:pathLst>
            </a:custGeom>
            <a:solidFill>
              <a:srgbClr val="3D4F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2"/>
            <p:cNvSpPr/>
            <p:nvPr/>
          </p:nvSpPr>
          <p:spPr>
            <a:xfrm>
              <a:off x="5863223" y="2426167"/>
              <a:ext cx="66341" cy="100011"/>
            </a:xfrm>
            <a:custGeom>
              <a:rect b="b" l="l" r="r" t="t"/>
              <a:pathLst>
                <a:path extrusionOk="0" h="2703" w="1793">
                  <a:moveTo>
                    <a:pt x="56" y="1"/>
                  </a:moveTo>
                  <a:cubicBezTo>
                    <a:pt x="20" y="64"/>
                    <a:pt x="0" y="134"/>
                    <a:pt x="0" y="197"/>
                  </a:cubicBezTo>
                  <a:lnTo>
                    <a:pt x="3" y="1681"/>
                  </a:lnTo>
                  <a:cubicBezTo>
                    <a:pt x="7" y="1807"/>
                    <a:pt x="96" y="1960"/>
                    <a:pt x="206" y="2023"/>
                  </a:cubicBezTo>
                  <a:lnTo>
                    <a:pt x="1427" y="2655"/>
                  </a:lnTo>
                  <a:cubicBezTo>
                    <a:pt x="1482" y="2687"/>
                    <a:pt x="1555" y="2703"/>
                    <a:pt x="1628" y="2703"/>
                  </a:cubicBezTo>
                  <a:cubicBezTo>
                    <a:pt x="1686" y="2703"/>
                    <a:pt x="1744" y="2693"/>
                    <a:pt x="1793" y="2672"/>
                  </a:cubicBezTo>
                  <a:lnTo>
                    <a:pt x="1793" y="2672"/>
                  </a:lnTo>
                  <a:cubicBezTo>
                    <a:pt x="1774" y="2679"/>
                    <a:pt x="1756" y="2682"/>
                    <a:pt x="1739" y="2682"/>
                  </a:cubicBezTo>
                  <a:cubicBezTo>
                    <a:pt x="1673" y="2682"/>
                    <a:pt x="1626" y="2632"/>
                    <a:pt x="1626" y="2539"/>
                  </a:cubicBezTo>
                  <a:lnTo>
                    <a:pt x="1620" y="1059"/>
                  </a:lnTo>
                  <a:cubicBezTo>
                    <a:pt x="1620" y="996"/>
                    <a:pt x="1643" y="925"/>
                    <a:pt x="1680" y="862"/>
                  </a:cubicBezTo>
                  <a:lnTo>
                    <a:pt x="5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2"/>
            <p:cNvSpPr/>
            <p:nvPr/>
          </p:nvSpPr>
          <p:spPr>
            <a:xfrm>
              <a:off x="6149128" y="2967977"/>
              <a:ext cx="30303" cy="51874"/>
            </a:xfrm>
            <a:custGeom>
              <a:rect b="b" l="l" r="r" t="t"/>
              <a:pathLst>
                <a:path extrusionOk="0" h="1402" w="819">
                  <a:moveTo>
                    <a:pt x="0" y="0"/>
                  </a:moveTo>
                  <a:lnTo>
                    <a:pt x="0" y="1401"/>
                  </a:lnTo>
                  <a:lnTo>
                    <a:pt x="819" y="1401"/>
                  </a:lnTo>
                  <a:lnTo>
                    <a:pt x="819"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2"/>
            <p:cNvSpPr/>
            <p:nvPr/>
          </p:nvSpPr>
          <p:spPr>
            <a:xfrm>
              <a:off x="6063693" y="2926129"/>
              <a:ext cx="31783" cy="55907"/>
            </a:xfrm>
            <a:custGeom>
              <a:rect b="b" l="l" r="r" t="t"/>
              <a:pathLst>
                <a:path extrusionOk="0" h="1511" w="859">
                  <a:moveTo>
                    <a:pt x="859" y="1"/>
                  </a:moveTo>
                  <a:lnTo>
                    <a:pt x="1" y="27"/>
                  </a:lnTo>
                  <a:lnTo>
                    <a:pt x="40" y="1510"/>
                  </a:lnTo>
                  <a:lnTo>
                    <a:pt x="859" y="1484"/>
                  </a:lnTo>
                  <a:lnTo>
                    <a:pt x="859"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2"/>
            <p:cNvSpPr/>
            <p:nvPr/>
          </p:nvSpPr>
          <p:spPr>
            <a:xfrm>
              <a:off x="6040308" y="2538910"/>
              <a:ext cx="157213" cy="459022"/>
            </a:xfrm>
            <a:custGeom>
              <a:rect b="b" l="l" r="r" t="t"/>
              <a:pathLst>
                <a:path extrusionOk="0" h="12406" w="4249">
                  <a:moveTo>
                    <a:pt x="224" y="0"/>
                  </a:moveTo>
                  <a:cubicBezTo>
                    <a:pt x="224" y="0"/>
                    <a:pt x="0" y="5752"/>
                    <a:pt x="11" y="6314"/>
                  </a:cubicBezTo>
                  <a:cubicBezTo>
                    <a:pt x="20" y="6810"/>
                    <a:pt x="599" y="11560"/>
                    <a:pt x="599" y="11560"/>
                  </a:cubicBezTo>
                  <a:cubicBezTo>
                    <a:pt x="748" y="11611"/>
                    <a:pt x="885" y="11629"/>
                    <a:pt x="1006" y="11629"/>
                  </a:cubicBezTo>
                  <a:cubicBezTo>
                    <a:pt x="1337" y="11629"/>
                    <a:pt x="1544" y="11490"/>
                    <a:pt x="1544" y="11490"/>
                  </a:cubicBezTo>
                  <a:cubicBezTo>
                    <a:pt x="1544" y="11490"/>
                    <a:pt x="1697" y="8154"/>
                    <a:pt x="1733" y="7618"/>
                  </a:cubicBezTo>
                  <a:cubicBezTo>
                    <a:pt x="1784" y="6920"/>
                    <a:pt x="1634" y="6314"/>
                    <a:pt x="1634" y="6314"/>
                  </a:cubicBezTo>
                  <a:lnTo>
                    <a:pt x="2020" y="2998"/>
                  </a:lnTo>
                  <a:cubicBezTo>
                    <a:pt x="2020" y="2998"/>
                    <a:pt x="2236" y="5759"/>
                    <a:pt x="2363" y="6773"/>
                  </a:cubicBezTo>
                  <a:cubicBezTo>
                    <a:pt x="2512" y="7937"/>
                    <a:pt x="2881" y="12315"/>
                    <a:pt x="2881" y="12315"/>
                  </a:cubicBezTo>
                  <a:cubicBezTo>
                    <a:pt x="3045" y="12382"/>
                    <a:pt x="3197" y="12405"/>
                    <a:pt x="3328" y="12405"/>
                  </a:cubicBezTo>
                  <a:cubicBezTo>
                    <a:pt x="3610" y="12405"/>
                    <a:pt x="3796" y="12299"/>
                    <a:pt x="3796" y="12299"/>
                  </a:cubicBezTo>
                  <a:cubicBezTo>
                    <a:pt x="3796" y="12299"/>
                    <a:pt x="4248" y="9069"/>
                    <a:pt x="4222" y="7891"/>
                  </a:cubicBezTo>
                  <a:cubicBezTo>
                    <a:pt x="4205" y="7082"/>
                    <a:pt x="3989" y="6680"/>
                    <a:pt x="3969" y="6457"/>
                  </a:cubicBezTo>
                  <a:cubicBezTo>
                    <a:pt x="3969" y="6457"/>
                    <a:pt x="4108" y="1904"/>
                    <a:pt x="4108" y="1122"/>
                  </a:cubicBezTo>
                  <a:lnTo>
                    <a:pt x="224"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2"/>
            <p:cNvSpPr/>
            <p:nvPr/>
          </p:nvSpPr>
          <p:spPr>
            <a:xfrm>
              <a:off x="6047080" y="2349574"/>
              <a:ext cx="145262" cy="247604"/>
            </a:xfrm>
            <a:custGeom>
              <a:rect b="b" l="l" r="r" t="t"/>
              <a:pathLst>
                <a:path extrusionOk="0" h="6692" w="3926">
                  <a:moveTo>
                    <a:pt x="1528" y="0"/>
                  </a:moveTo>
                  <a:cubicBezTo>
                    <a:pt x="779" y="0"/>
                    <a:pt x="111" y="572"/>
                    <a:pt x="74" y="1356"/>
                  </a:cubicBezTo>
                  <a:cubicBezTo>
                    <a:pt x="70" y="1385"/>
                    <a:pt x="70" y="1416"/>
                    <a:pt x="70" y="1445"/>
                  </a:cubicBezTo>
                  <a:cubicBezTo>
                    <a:pt x="70" y="2084"/>
                    <a:pt x="1" y="5986"/>
                    <a:pt x="1" y="5986"/>
                  </a:cubicBezTo>
                  <a:cubicBezTo>
                    <a:pt x="671" y="6475"/>
                    <a:pt x="1411" y="6692"/>
                    <a:pt x="2134" y="6692"/>
                  </a:cubicBezTo>
                  <a:cubicBezTo>
                    <a:pt x="2762" y="6692"/>
                    <a:pt x="3378" y="6528"/>
                    <a:pt x="3925" y="6239"/>
                  </a:cubicBezTo>
                  <a:lnTo>
                    <a:pt x="3902" y="3209"/>
                  </a:lnTo>
                  <a:lnTo>
                    <a:pt x="3902" y="1602"/>
                  </a:lnTo>
                  <a:cubicBezTo>
                    <a:pt x="3902" y="1289"/>
                    <a:pt x="3846" y="1060"/>
                    <a:pt x="3783" y="893"/>
                  </a:cubicBezTo>
                  <a:cubicBezTo>
                    <a:pt x="3709" y="711"/>
                    <a:pt x="3566" y="564"/>
                    <a:pt x="3387" y="484"/>
                  </a:cubicBezTo>
                  <a:lnTo>
                    <a:pt x="2642" y="238"/>
                  </a:lnTo>
                  <a:lnTo>
                    <a:pt x="1900" y="48"/>
                  </a:lnTo>
                  <a:cubicBezTo>
                    <a:pt x="1776" y="16"/>
                    <a:pt x="1651" y="0"/>
                    <a:pt x="1528"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2"/>
            <p:cNvSpPr/>
            <p:nvPr/>
          </p:nvSpPr>
          <p:spPr>
            <a:xfrm>
              <a:off x="5919686" y="2374365"/>
              <a:ext cx="271284" cy="161468"/>
            </a:xfrm>
            <a:custGeom>
              <a:rect b="b" l="l" r="r" t="t"/>
              <a:pathLst>
                <a:path extrusionOk="0" h="4364" w="7332">
                  <a:moveTo>
                    <a:pt x="6806" y="1"/>
                  </a:moveTo>
                  <a:cubicBezTo>
                    <a:pt x="6487" y="1"/>
                    <a:pt x="6191" y="449"/>
                    <a:pt x="5931" y="746"/>
                  </a:cubicBezTo>
                  <a:cubicBezTo>
                    <a:pt x="5619" y="1105"/>
                    <a:pt x="5050" y="2056"/>
                    <a:pt x="4398" y="2559"/>
                  </a:cubicBezTo>
                  <a:cubicBezTo>
                    <a:pt x="4089" y="2797"/>
                    <a:pt x="2487" y="3344"/>
                    <a:pt x="2156" y="3344"/>
                  </a:cubicBezTo>
                  <a:cubicBezTo>
                    <a:pt x="2141" y="3344"/>
                    <a:pt x="2129" y="3342"/>
                    <a:pt x="2119" y="3340"/>
                  </a:cubicBezTo>
                  <a:cubicBezTo>
                    <a:pt x="1913" y="3290"/>
                    <a:pt x="1837" y="3240"/>
                    <a:pt x="1654" y="3107"/>
                  </a:cubicBezTo>
                  <a:cubicBezTo>
                    <a:pt x="1448" y="2958"/>
                    <a:pt x="1281" y="2921"/>
                    <a:pt x="1129" y="2824"/>
                  </a:cubicBezTo>
                  <a:cubicBezTo>
                    <a:pt x="1039" y="2770"/>
                    <a:pt x="1005" y="2742"/>
                    <a:pt x="979" y="2742"/>
                  </a:cubicBezTo>
                  <a:cubicBezTo>
                    <a:pt x="961" y="2742"/>
                    <a:pt x="946" y="2756"/>
                    <a:pt x="919" y="2785"/>
                  </a:cubicBezTo>
                  <a:cubicBezTo>
                    <a:pt x="849" y="2855"/>
                    <a:pt x="912" y="3044"/>
                    <a:pt x="1042" y="3157"/>
                  </a:cubicBezTo>
                  <a:cubicBezTo>
                    <a:pt x="1181" y="3274"/>
                    <a:pt x="1304" y="3294"/>
                    <a:pt x="1321" y="3330"/>
                  </a:cubicBezTo>
                  <a:cubicBezTo>
                    <a:pt x="1330" y="3346"/>
                    <a:pt x="1305" y="3355"/>
                    <a:pt x="1255" y="3355"/>
                  </a:cubicBezTo>
                  <a:cubicBezTo>
                    <a:pt x="1195" y="3355"/>
                    <a:pt x="1100" y="3342"/>
                    <a:pt x="989" y="3317"/>
                  </a:cubicBezTo>
                  <a:cubicBezTo>
                    <a:pt x="750" y="3260"/>
                    <a:pt x="510" y="3137"/>
                    <a:pt x="274" y="3054"/>
                  </a:cubicBezTo>
                  <a:cubicBezTo>
                    <a:pt x="248" y="3046"/>
                    <a:pt x="219" y="3037"/>
                    <a:pt x="190" y="3037"/>
                  </a:cubicBezTo>
                  <a:cubicBezTo>
                    <a:pt x="174" y="3037"/>
                    <a:pt x="158" y="3040"/>
                    <a:pt x="144" y="3047"/>
                  </a:cubicBezTo>
                  <a:cubicBezTo>
                    <a:pt x="124" y="3058"/>
                    <a:pt x="107" y="3077"/>
                    <a:pt x="94" y="3097"/>
                  </a:cubicBezTo>
                  <a:cubicBezTo>
                    <a:pt x="24" y="3197"/>
                    <a:pt x="1" y="3323"/>
                    <a:pt x="14" y="3443"/>
                  </a:cubicBezTo>
                  <a:cubicBezTo>
                    <a:pt x="27" y="3563"/>
                    <a:pt x="77" y="3679"/>
                    <a:pt x="144" y="3779"/>
                  </a:cubicBezTo>
                  <a:cubicBezTo>
                    <a:pt x="263" y="3965"/>
                    <a:pt x="443" y="4108"/>
                    <a:pt x="639" y="4202"/>
                  </a:cubicBezTo>
                  <a:cubicBezTo>
                    <a:pt x="799" y="4278"/>
                    <a:pt x="969" y="4328"/>
                    <a:pt x="1138" y="4355"/>
                  </a:cubicBezTo>
                  <a:cubicBezTo>
                    <a:pt x="1176" y="4361"/>
                    <a:pt x="1215" y="4364"/>
                    <a:pt x="1254" y="4364"/>
                  </a:cubicBezTo>
                  <a:cubicBezTo>
                    <a:pt x="1357" y="4364"/>
                    <a:pt x="1462" y="4346"/>
                    <a:pt x="1561" y="4332"/>
                  </a:cubicBezTo>
                  <a:cubicBezTo>
                    <a:pt x="1897" y="4285"/>
                    <a:pt x="2030" y="4245"/>
                    <a:pt x="2206" y="4235"/>
                  </a:cubicBezTo>
                  <a:cubicBezTo>
                    <a:pt x="2788" y="4195"/>
                    <a:pt x="4545" y="3742"/>
                    <a:pt x="4927" y="3493"/>
                  </a:cubicBezTo>
                  <a:cubicBezTo>
                    <a:pt x="5712" y="2978"/>
                    <a:pt x="6407" y="2239"/>
                    <a:pt x="6773" y="1653"/>
                  </a:cubicBezTo>
                  <a:cubicBezTo>
                    <a:pt x="7212" y="945"/>
                    <a:pt x="7332" y="160"/>
                    <a:pt x="6806"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2"/>
            <p:cNvSpPr/>
            <p:nvPr/>
          </p:nvSpPr>
          <p:spPr>
            <a:xfrm>
              <a:off x="6052852" y="2215333"/>
              <a:ext cx="83361" cy="83361"/>
            </a:xfrm>
            <a:custGeom>
              <a:rect b="b" l="l" r="r" t="t"/>
              <a:pathLst>
                <a:path extrusionOk="0" h="2253" w="2253">
                  <a:moveTo>
                    <a:pt x="1129" y="1"/>
                  </a:moveTo>
                  <a:cubicBezTo>
                    <a:pt x="507" y="1"/>
                    <a:pt x="1" y="503"/>
                    <a:pt x="1" y="1125"/>
                  </a:cubicBezTo>
                  <a:cubicBezTo>
                    <a:pt x="1" y="1747"/>
                    <a:pt x="507" y="2253"/>
                    <a:pt x="1129" y="2253"/>
                  </a:cubicBezTo>
                  <a:cubicBezTo>
                    <a:pt x="1750" y="2253"/>
                    <a:pt x="2253" y="1747"/>
                    <a:pt x="2253" y="1125"/>
                  </a:cubicBezTo>
                  <a:cubicBezTo>
                    <a:pt x="2253" y="503"/>
                    <a:pt x="1750" y="1"/>
                    <a:pt x="112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2"/>
            <p:cNvSpPr/>
            <p:nvPr/>
          </p:nvSpPr>
          <p:spPr>
            <a:xfrm>
              <a:off x="6148869" y="2286598"/>
              <a:ext cx="17760" cy="43623"/>
            </a:xfrm>
            <a:custGeom>
              <a:rect b="b" l="l" r="r" t="t"/>
              <a:pathLst>
                <a:path extrusionOk="0" h="1179" w="480">
                  <a:moveTo>
                    <a:pt x="479" y="1"/>
                  </a:moveTo>
                  <a:lnTo>
                    <a:pt x="10" y="576"/>
                  </a:lnTo>
                  <a:lnTo>
                    <a:pt x="0" y="1178"/>
                  </a:lnTo>
                  <a:cubicBezTo>
                    <a:pt x="0" y="1178"/>
                    <a:pt x="150" y="1138"/>
                    <a:pt x="224" y="999"/>
                  </a:cubicBezTo>
                  <a:cubicBezTo>
                    <a:pt x="296" y="859"/>
                    <a:pt x="479" y="1"/>
                    <a:pt x="479"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2"/>
            <p:cNvSpPr/>
            <p:nvPr/>
          </p:nvSpPr>
          <p:spPr>
            <a:xfrm>
              <a:off x="6153901" y="2241086"/>
              <a:ext cx="22681" cy="47027"/>
            </a:xfrm>
            <a:custGeom>
              <a:rect b="b" l="l" r="r" t="t"/>
              <a:pathLst>
                <a:path extrusionOk="0" h="1271" w="613">
                  <a:moveTo>
                    <a:pt x="159" y="0"/>
                  </a:moveTo>
                  <a:cubicBezTo>
                    <a:pt x="131" y="0"/>
                    <a:pt x="114" y="3"/>
                    <a:pt x="114" y="3"/>
                  </a:cubicBezTo>
                  <a:lnTo>
                    <a:pt x="1" y="1271"/>
                  </a:lnTo>
                  <a:lnTo>
                    <a:pt x="343" y="1231"/>
                  </a:lnTo>
                  <a:cubicBezTo>
                    <a:pt x="530" y="758"/>
                    <a:pt x="613" y="279"/>
                    <a:pt x="463" y="126"/>
                  </a:cubicBezTo>
                  <a:cubicBezTo>
                    <a:pt x="356" y="16"/>
                    <a:pt x="226" y="0"/>
                    <a:pt x="159"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2"/>
            <p:cNvSpPr/>
            <p:nvPr/>
          </p:nvSpPr>
          <p:spPr>
            <a:xfrm>
              <a:off x="6057551" y="2221586"/>
              <a:ext cx="125578" cy="153772"/>
            </a:xfrm>
            <a:custGeom>
              <a:rect b="b" l="l" r="r" t="t"/>
              <a:pathLst>
                <a:path extrusionOk="0" h="4156" w="3394">
                  <a:moveTo>
                    <a:pt x="1195" y="0"/>
                  </a:moveTo>
                  <a:cubicBezTo>
                    <a:pt x="680" y="0"/>
                    <a:pt x="191" y="249"/>
                    <a:pt x="113" y="889"/>
                  </a:cubicBezTo>
                  <a:cubicBezTo>
                    <a:pt x="0" y="1838"/>
                    <a:pt x="50" y="2226"/>
                    <a:pt x="183" y="2705"/>
                  </a:cubicBezTo>
                  <a:cubicBezTo>
                    <a:pt x="270" y="3008"/>
                    <a:pt x="443" y="3224"/>
                    <a:pt x="719" y="3268"/>
                  </a:cubicBezTo>
                  <a:cubicBezTo>
                    <a:pt x="753" y="3273"/>
                    <a:pt x="793" y="3275"/>
                    <a:pt x="837" y="3275"/>
                  </a:cubicBezTo>
                  <a:cubicBezTo>
                    <a:pt x="1010" y="3275"/>
                    <a:pt x="1228" y="3241"/>
                    <a:pt x="1228" y="3241"/>
                  </a:cubicBezTo>
                  <a:lnTo>
                    <a:pt x="1228" y="3657"/>
                  </a:lnTo>
                  <a:cubicBezTo>
                    <a:pt x="942" y="3986"/>
                    <a:pt x="1166" y="4156"/>
                    <a:pt x="1510" y="4156"/>
                  </a:cubicBezTo>
                  <a:cubicBezTo>
                    <a:pt x="1821" y="4156"/>
                    <a:pt x="2230" y="4018"/>
                    <a:pt x="2452" y="3734"/>
                  </a:cubicBezTo>
                  <a:lnTo>
                    <a:pt x="2478" y="2333"/>
                  </a:lnTo>
                  <a:cubicBezTo>
                    <a:pt x="2478" y="2333"/>
                    <a:pt x="2515" y="2490"/>
                    <a:pt x="2725" y="2490"/>
                  </a:cubicBezTo>
                  <a:cubicBezTo>
                    <a:pt x="2777" y="2490"/>
                    <a:pt x="2839" y="2480"/>
                    <a:pt x="2914" y="2456"/>
                  </a:cubicBezTo>
                  <a:cubicBezTo>
                    <a:pt x="3131" y="2389"/>
                    <a:pt x="3393" y="1997"/>
                    <a:pt x="3254" y="1698"/>
                  </a:cubicBezTo>
                  <a:cubicBezTo>
                    <a:pt x="3188" y="1559"/>
                    <a:pt x="3091" y="1514"/>
                    <a:pt x="2999" y="1514"/>
                  </a:cubicBezTo>
                  <a:cubicBezTo>
                    <a:pt x="2895" y="1514"/>
                    <a:pt x="2797" y="1571"/>
                    <a:pt x="2752" y="1618"/>
                  </a:cubicBezTo>
                  <a:cubicBezTo>
                    <a:pt x="2678" y="1694"/>
                    <a:pt x="2593" y="1805"/>
                    <a:pt x="2528" y="1805"/>
                  </a:cubicBezTo>
                  <a:cubicBezTo>
                    <a:pt x="2519" y="1805"/>
                    <a:pt x="2510" y="1803"/>
                    <a:pt x="2502" y="1798"/>
                  </a:cubicBezTo>
                  <a:cubicBezTo>
                    <a:pt x="2502" y="1798"/>
                    <a:pt x="2748" y="663"/>
                    <a:pt x="2096" y="254"/>
                  </a:cubicBezTo>
                  <a:cubicBezTo>
                    <a:pt x="1846" y="96"/>
                    <a:pt x="1515" y="0"/>
                    <a:pt x="1195"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2"/>
            <p:cNvSpPr/>
            <p:nvPr/>
          </p:nvSpPr>
          <p:spPr>
            <a:xfrm>
              <a:off x="6053111" y="2205158"/>
              <a:ext cx="110704" cy="87283"/>
            </a:xfrm>
            <a:custGeom>
              <a:rect b="b" l="l" r="r" t="t"/>
              <a:pathLst>
                <a:path extrusionOk="0" h="2359" w="2992">
                  <a:moveTo>
                    <a:pt x="578" y="0"/>
                  </a:moveTo>
                  <a:cubicBezTo>
                    <a:pt x="452" y="0"/>
                    <a:pt x="336" y="30"/>
                    <a:pt x="230" y="123"/>
                  </a:cubicBezTo>
                  <a:cubicBezTo>
                    <a:pt x="70" y="259"/>
                    <a:pt x="1" y="505"/>
                    <a:pt x="87" y="698"/>
                  </a:cubicBezTo>
                  <a:cubicBezTo>
                    <a:pt x="107" y="745"/>
                    <a:pt x="137" y="785"/>
                    <a:pt x="170" y="822"/>
                  </a:cubicBezTo>
                  <a:cubicBezTo>
                    <a:pt x="230" y="888"/>
                    <a:pt x="297" y="937"/>
                    <a:pt x="380" y="968"/>
                  </a:cubicBezTo>
                  <a:cubicBezTo>
                    <a:pt x="380" y="968"/>
                    <a:pt x="506" y="1077"/>
                    <a:pt x="948" y="1131"/>
                  </a:cubicBezTo>
                  <a:cubicBezTo>
                    <a:pt x="1077" y="1147"/>
                    <a:pt x="1227" y="1153"/>
                    <a:pt x="1377" y="1153"/>
                  </a:cubicBezTo>
                  <a:cubicBezTo>
                    <a:pt x="1740" y="1153"/>
                    <a:pt x="2104" y="1118"/>
                    <a:pt x="2169" y="1111"/>
                  </a:cubicBezTo>
                  <a:cubicBezTo>
                    <a:pt x="2178" y="1109"/>
                    <a:pt x="2186" y="1109"/>
                    <a:pt x="2193" y="1109"/>
                  </a:cubicBezTo>
                  <a:cubicBezTo>
                    <a:pt x="2300" y="1109"/>
                    <a:pt x="2327" y="1239"/>
                    <a:pt x="2393" y="1553"/>
                  </a:cubicBezTo>
                  <a:cubicBezTo>
                    <a:pt x="2452" y="1852"/>
                    <a:pt x="2502" y="2354"/>
                    <a:pt x="2622" y="2358"/>
                  </a:cubicBezTo>
                  <a:cubicBezTo>
                    <a:pt x="2655" y="2358"/>
                    <a:pt x="2788" y="2139"/>
                    <a:pt x="2872" y="2062"/>
                  </a:cubicBezTo>
                  <a:cubicBezTo>
                    <a:pt x="2991" y="1952"/>
                    <a:pt x="2838" y="974"/>
                    <a:pt x="2838" y="974"/>
                  </a:cubicBezTo>
                  <a:cubicBezTo>
                    <a:pt x="2838" y="974"/>
                    <a:pt x="2951" y="731"/>
                    <a:pt x="2725" y="478"/>
                  </a:cubicBezTo>
                  <a:cubicBezTo>
                    <a:pt x="2562" y="299"/>
                    <a:pt x="2289" y="279"/>
                    <a:pt x="1823" y="206"/>
                  </a:cubicBezTo>
                  <a:cubicBezTo>
                    <a:pt x="1581" y="169"/>
                    <a:pt x="1211" y="99"/>
                    <a:pt x="965" y="53"/>
                  </a:cubicBezTo>
                  <a:cubicBezTo>
                    <a:pt x="825" y="27"/>
                    <a:pt x="697" y="0"/>
                    <a:pt x="5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2"/>
            <p:cNvSpPr/>
            <p:nvPr/>
          </p:nvSpPr>
          <p:spPr>
            <a:xfrm>
              <a:off x="6155899" y="2230800"/>
              <a:ext cx="17612" cy="13246"/>
            </a:xfrm>
            <a:custGeom>
              <a:rect b="b" l="l" r="r" t="t"/>
              <a:pathLst>
                <a:path extrusionOk="0" h="358" w="476">
                  <a:moveTo>
                    <a:pt x="268" y="1"/>
                  </a:moveTo>
                  <a:cubicBezTo>
                    <a:pt x="231" y="1"/>
                    <a:pt x="195" y="10"/>
                    <a:pt x="160" y="29"/>
                  </a:cubicBezTo>
                  <a:cubicBezTo>
                    <a:pt x="46" y="92"/>
                    <a:pt x="0" y="238"/>
                    <a:pt x="60" y="358"/>
                  </a:cubicBezTo>
                  <a:lnTo>
                    <a:pt x="476" y="132"/>
                  </a:lnTo>
                  <a:cubicBezTo>
                    <a:pt x="434" y="50"/>
                    <a:pt x="353" y="1"/>
                    <a:pt x="26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2"/>
            <p:cNvSpPr/>
            <p:nvPr/>
          </p:nvSpPr>
          <p:spPr>
            <a:xfrm>
              <a:off x="6102951" y="2321675"/>
              <a:ext cx="41884" cy="26011"/>
            </a:xfrm>
            <a:custGeom>
              <a:rect b="b" l="l" r="r" t="t"/>
              <a:pathLst>
                <a:path extrusionOk="0" h="703" w="1132">
                  <a:moveTo>
                    <a:pt x="1132" y="0"/>
                  </a:moveTo>
                  <a:lnTo>
                    <a:pt x="1132" y="0"/>
                  </a:lnTo>
                  <a:cubicBezTo>
                    <a:pt x="1098" y="88"/>
                    <a:pt x="978" y="220"/>
                    <a:pt x="836" y="297"/>
                  </a:cubicBezTo>
                  <a:cubicBezTo>
                    <a:pt x="619" y="413"/>
                    <a:pt x="1" y="536"/>
                    <a:pt x="1" y="536"/>
                  </a:cubicBezTo>
                  <a:lnTo>
                    <a:pt x="1" y="702"/>
                  </a:lnTo>
                  <a:cubicBezTo>
                    <a:pt x="1" y="702"/>
                    <a:pt x="806" y="553"/>
                    <a:pt x="962" y="350"/>
                  </a:cubicBezTo>
                  <a:cubicBezTo>
                    <a:pt x="1092" y="187"/>
                    <a:pt x="1132" y="1"/>
                    <a:pt x="1132"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2"/>
            <p:cNvSpPr/>
            <p:nvPr/>
          </p:nvSpPr>
          <p:spPr>
            <a:xfrm>
              <a:off x="6104061" y="2277643"/>
              <a:ext cx="9139" cy="9472"/>
            </a:xfrm>
            <a:custGeom>
              <a:rect b="b" l="l" r="r" t="t"/>
              <a:pathLst>
                <a:path extrusionOk="0" h="256" w="247">
                  <a:moveTo>
                    <a:pt x="124" y="0"/>
                  </a:moveTo>
                  <a:cubicBezTo>
                    <a:pt x="58" y="0"/>
                    <a:pt x="1" y="56"/>
                    <a:pt x="1" y="126"/>
                  </a:cubicBezTo>
                  <a:cubicBezTo>
                    <a:pt x="1" y="200"/>
                    <a:pt x="58" y="256"/>
                    <a:pt x="124" y="256"/>
                  </a:cubicBezTo>
                  <a:cubicBezTo>
                    <a:pt x="193" y="256"/>
                    <a:pt x="247" y="200"/>
                    <a:pt x="247" y="126"/>
                  </a:cubicBezTo>
                  <a:cubicBezTo>
                    <a:pt x="247" y="56"/>
                    <a:pt x="193" y="0"/>
                    <a:pt x="124"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2"/>
            <p:cNvSpPr/>
            <p:nvPr/>
          </p:nvSpPr>
          <p:spPr>
            <a:xfrm>
              <a:off x="6108871" y="2261955"/>
              <a:ext cx="11359" cy="8547"/>
            </a:xfrm>
            <a:custGeom>
              <a:rect b="b" l="l" r="r" t="t"/>
              <a:pathLst>
                <a:path extrusionOk="0" h="231" w="307">
                  <a:moveTo>
                    <a:pt x="136" y="0"/>
                  </a:moveTo>
                  <a:cubicBezTo>
                    <a:pt x="82" y="0"/>
                    <a:pt x="28" y="31"/>
                    <a:pt x="0" y="85"/>
                  </a:cubicBezTo>
                  <a:lnTo>
                    <a:pt x="267" y="231"/>
                  </a:lnTo>
                  <a:cubicBezTo>
                    <a:pt x="307" y="154"/>
                    <a:pt x="276" y="61"/>
                    <a:pt x="203" y="18"/>
                  </a:cubicBezTo>
                  <a:cubicBezTo>
                    <a:pt x="182" y="6"/>
                    <a:pt x="159" y="0"/>
                    <a:pt x="13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2"/>
            <p:cNvSpPr/>
            <p:nvPr/>
          </p:nvSpPr>
          <p:spPr>
            <a:xfrm>
              <a:off x="6094589" y="2314053"/>
              <a:ext cx="11470" cy="7733"/>
            </a:xfrm>
            <a:custGeom>
              <a:rect b="b" l="l" r="r" t="t"/>
              <a:pathLst>
                <a:path extrusionOk="0" h="209" w="310">
                  <a:moveTo>
                    <a:pt x="283" y="1"/>
                  </a:moveTo>
                  <a:lnTo>
                    <a:pt x="1" y="107"/>
                  </a:lnTo>
                  <a:cubicBezTo>
                    <a:pt x="21" y="170"/>
                    <a:pt x="80" y="208"/>
                    <a:pt x="142" y="208"/>
                  </a:cubicBezTo>
                  <a:cubicBezTo>
                    <a:pt x="158" y="208"/>
                    <a:pt x="174" y="206"/>
                    <a:pt x="190" y="200"/>
                  </a:cubicBezTo>
                  <a:cubicBezTo>
                    <a:pt x="270" y="170"/>
                    <a:pt x="310" y="80"/>
                    <a:pt x="283"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2"/>
            <p:cNvSpPr/>
            <p:nvPr/>
          </p:nvSpPr>
          <p:spPr>
            <a:xfrm>
              <a:off x="6062731" y="2259661"/>
              <a:ext cx="10730" cy="9250"/>
            </a:xfrm>
            <a:custGeom>
              <a:rect b="b" l="l" r="r" t="t"/>
              <a:pathLst>
                <a:path extrusionOk="0" h="250" w="290">
                  <a:moveTo>
                    <a:pt x="170" y="0"/>
                  </a:moveTo>
                  <a:cubicBezTo>
                    <a:pt x="139" y="0"/>
                    <a:pt x="107" y="10"/>
                    <a:pt x="80" y="30"/>
                  </a:cubicBezTo>
                  <a:cubicBezTo>
                    <a:pt x="13" y="83"/>
                    <a:pt x="0" y="180"/>
                    <a:pt x="50" y="250"/>
                  </a:cubicBezTo>
                  <a:lnTo>
                    <a:pt x="289" y="63"/>
                  </a:lnTo>
                  <a:cubicBezTo>
                    <a:pt x="262" y="22"/>
                    <a:pt x="216" y="0"/>
                    <a:pt x="17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2"/>
            <p:cNvSpPr/>
            <p:nvPr/>
          </p:nvSpPr>
          <p:spPr>
            <a:xfrm>
              <a:off x="6067282" y="2276274"/>
              <a:ext cx="9250" cy="9509"/>
            </a:xfrm>
            <a:custGeom>
              <a:rect b="b" l="l" r="r" t="t"/>
              <a:pathLst>
                <a:path extrusionOk="0" h="257" w="250">
                  <a:moveTo>
                    <a:pt x="123" y="0"/>
                  </a:moveTo>
                  <a:cubicBezTo>
                    <a:pt x="57" y="0"/>
                    <a:pt x="0" y="57"/>
                    <a:pt x="0" y="130"/>
                  </a:cubicBezTo>
                  <a:cubicBezTo>
                    <a:pt x="0" y="200"/>
                    <a:pt x="57" y="257"/>
                    <a:pt x="123" y="257"/>
                  </a:cubicBezTo>
                  <a:cubicBezTo>
                    <a:pt x="193" y="257"/>
                    <a:pt x="249" y="200"/>
                    <a:pt x="249" y="130"/>
                  </a:cubicBezTo>
                  <a:cubicBezTo>
                    <a:pt x="249" y="57"/>
                    <a:pt x="193" y="0"/>
                    <a:pt x="12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2"/>
            <p:cNvSpPr/>
            <p:nvPr/>
          </p:nvSpPr>
          <p:spPr>
            <a:xfrm>
              <a:off x="6074756" y="2276755"/>
              <a:ext cx="15947" cy="27491"/>
            </a:xfrm>
            <a:custGeom>
              <a:rect b="b" l="l" r="r" t="t"/>
              <a:pathLst>
                <a:path extrusionOk="0" h="743" w="431">
                  <a:moveTo>
                    <a:pt x="430" y="0"/>
                  </a:moveTo>
                  <a:lnTo>
                    <a:pt x="1" y="613"/>
                  </a:lnTo>
                  <a:lnTo>
                    <a:pt x="390" y="743"/>
                  </a:lnTo>
                  <a:lnTo>
                    <a:pt x="430"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2"/>
            <p:cNvSpPr/>
            <p:nvPr/>
          </p:nvSpPr>
          <p:spPr>
            <a:xfrm>
              <a:off x="6098437" y="3000576"/>
              <a:ext cx="88615" cy="80845"/>
            </a:xfrm>
            <a:custGeom>
              <a:rect b="b" l="l" r="r" t="t"/>
              <a:pathLst>
                <a:path extrusionOk="0" h="2185" w="2395">
                  <a:moveTo>
                    <a:pt x="2195" y="1"/>
                  </a:moveTo>
                  <a:cubicBezTo>
                    <a:pt x="2193" y="1"/>
                    <a:pt x="2191" y="1"/>
                    <a:pt x="2189" y="1"/>
                  </a:cubicBezTo>
                  <a:lnTo>
                    <a:pt x="2189" y="88"/>
                  </a:lnTo>
                  <a:cubicBezTo>
                    <a:pt x="2129" y="154"/>
                    <a:pt x="1966" y="221"/>
                    <a:pt x="1779" y="227"/>
                  </a:cubicBezTo>
                  <a:cubicBezTo>
                    <a:pt x="1772" y="227"/>
                    <a:pt x="1765" y="228"/>
                    <a:pt x="1757" y="228"/>
                  </a:cubicBezTo>
                  <a:cubicBezTo>
                    <a:pt x="1626" y="228"/>
                    <a:pt x="1367" y="202"/>
                    <a:pt x="1370" y="117"/>
                  </a:cubicBezTo>
                  <a:lnTo>
                    <a:pt x="1370" y="1"/>
                  </a:lnTo>
                  <a:cubicBezTo>
                    <a:pt x="1290" y="34"/>
                    <a:pt x="1108" y="729"/>
                    <a:pt x="784" y="1026"/>
                  </a:cubicBezTo>
                  <a:cubicBezTo>
                    <a:pt x="525" y="1262"/>
                    <a:pt x="173" y="1534"/>
                    <a:pt x="83" y="1798"/>
                  </a:cubicBezTo>
                  <a:cubicBezTo>
                    <a:pt x="1" y="2039"/>
                    <a:pt x="451" y="2184"/>
                    <a:pt x="721" y="2184"/>
                  </a:cubicBezTo>
                  <a:cubicBezTo>
                    <a:pt x="756" y="2184"/>
                    <a:pt x="787" y="2182"/>
                    <a:pt x="815" y="2177"/>
                  </a:cubicBezTo>
                  <a:cubicBezTo>
                    <a:pt x="1097" y="2127"/>
                    <a:pt x="1583" y="1930"/>
                    <a:pt x="1702" y="1747"/>
                  </a:cubicBezTo>
                  <a:cubicBezTo>
                    <a:pt x="1826" y="1564"/>
                    <a:pt x="1882" y="1295"/>
                    <a:pt x="1982" y="1159"/>
                  </a:cubicBezTo>
                  <a:cubicBezTo>
                    <a:pt x="2082" y="1026"/>
                    <a:pt x="2312" y="876"/>
                    <a:pt x="2365" y="720"/>
                  </a:cubicBezTo>
                  <a:cubicBezTo>
                    <a:pt x="2395" y="636"/>
                    <a:pt x="2358" y="447"/>
                    <a:pt x="2318" y="290"/>
                  </a:cubicBezTo>
                  <a:cubicBezTo>
                    <a:pt x="2280" y="150"/>
                    <a:pt x="2241" y="1"/>
                    <a:pt x="219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2"/>
            <p:cNvSpPr/>
            <p:nvPr/>
          </p:nvSpPr>
          <p:spPr>
            <a:xfrm>
              <a:off x="5991097" y="2970679"/>
              <a:ext cx="115847" cy="59644"/>
            </a:xfrm>
            <a:custGeom>
              <a:rect b="b" l="l" r="r" t="t"/>
              <a:pathLst>
                <a:path extrusionOk="0" h="1612" w="3131">
                  <a:moveTo>
                    <a:pt x="2825" y="0"/>
                  </a:moveTo>
                  <a:cubicBezTo>
                    <a:pt x="2824" y="0"/>
                    <a:pt x="2822" y="0"/>
                    <a:pt x="2821" y="1"/>
                  </a:cubicBezTo>
                  <a:lnTo>
                    <a:pt x="2821" y="80"/>
                  </a:lnTo>
                  <a:cubicBezTo>
                    <a:pt x="2758" y="178"/>
                    <a:pt x="2523" y="237"/>
                    <a:pt x="2307" y="237"/>
                  </a:cubicBezTo>
                  <a:cubicBezTo>
                    <a:pt x="2189" y="237"/>
                    <a:pt x="2076" y="219"/>
                    <a:pt x="1999" y="180"/>
                  </a:cubicBezTo>
                  <a:lnTo>
                    <a:pt x="1996" y="54"/>
                  </a:lnTo>
                  <a:cubicBezTo>
                    <a:pt x="1953" y="57"/>
                    <a:pt x="1916" y="117"/>
                    <a:pt x="1823" y="217"/>
                  </a:cubicBezTo>
                  <a:cubicBezTo>
                    <a:pt x="1709" y="340"/>
                    <a:pt x="1523" y="473"/>
                    <a:pt x="1341" y="566"/>
                  </a:cubicBezTo>
                  <a:cubicBezTo>
                    <a:pt x="1035" y="719"/>
                    <a:pt x="439" y="955"/>
                    <a:pt x="169" y="1075"/>
                  </a:cubicBezTo>
                  <a:cubicBezTo>
                    <a:pt x="0" y="1152"/>
                    <a:pt x="7" y="1358"/>
                    <a:pt x="183" y="1471"/>
                  </a:cubicBezTo>
                  <a:cubicBezTo>
                    <a:pt x="298" y="1549"/>
                    <a:pt x="523" y="1611"/>
                    <a:pt x="810" y="1611"/>
                  </a:cubicBezTo>
                  <a:cubicBezTo>
                    <a:pt x="954" y="1611"/>
                    <a:pt x="1115" y="1595"/>
                    <a:pt x="1284" y="1557"/>
                  </a:cubicBezTo>
                  <a:cubicBezTo>
                    <a:pt x="1548" y="1499"/>
                    <a:pt x="1894" y="1257"/>
                    <a:pt x="2120" y="1257"/>
                  </a:cubicBezTo>
                  <a:cubicBezTo>
                    <a:pt x="2128" y="1257"/>
                    <a:pt x="2135" y="1257"/>
                    <a:pt x="2142" y="1258"/>
                  </a:cubicBezTo>
                  <a:cubicBezTo>
                    <a:pt x="2197" y="1261"/>
                    <a:pt x="2263" y="1264"/>
                    <a:pt x="2334" y="1264"/>
                  </a:cubicBezTo>
                  <a:cubicBezTo>
                    <a:pt x="2560" y="1264"/>
                    <a:pt x="2834" y="1240"/>
                    <a:pt x="2960" y="1152"/>
                  </a:cubicBezTo>
                  <a:cubicBezTo>
                    <a:pt x="3130" y="1035"/>
                    <a:pt x="3063" y="789"/>
                    <a:pt x="3014" y="579"/>
                  </a:cubicBezTo>
                  <a:cubicBezTo>
                    <a:pt x="2965" y="351"/>
                    <a:pt x="2900" y="0"/>
                    <a:pt x="2825"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2"/>
            <p:cNvSpPr/>
            <p:nvPr/>
          </p:nvSpPr>
          <p:spPr>
            <a:xfrm>
              <a:off x="6072795" y="2625567"/>
              <a:ext cx="42291" cy="136678"/>
            </a:xfrm>
            <a:custGeom>
              <a:rect b="b" l="l" r="r" t="t"/>
              <a:pathLst>
                <a:path extrusionOk="0" h="3694" w="1143">
                  <a:moveTo>
                    <a:pt x="0" y="1"/>
                  </a:moveTo>
                  <a:cubicBezTo>
                    <a:pt x="0" y="1"/>
                    <a:pt x="220" y="413"/>
                    <a:pt x="875" y="799"/>
                  </a:cubicBezTo>
                  <a:lnTo>
                    <a:pt x="786" y="3693"/>
                  </a:lnTo>
                  <a:lnTo>
                    <a:pt x="1142" y="656"/>
                  </a:lnTo>
                  <a:cubicBezTo>
                    <a:pt x="1142" y="656"/>
                    <a:pt x="487" y="473"/>
                    <a:pt x="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2"/>
            <p:cNvSpPr/>
            <p:nvPr/>
          </p:nvSpPr>
          <p:spPr>
            <a:xfrm>
              <a:off x="6095847" y="2367076"/>
              <a:ext cx="97236" cy="118585"/>
            </a:xfrm>
            <a:custGeom>
              <a:rect b="b" l="l" r="r" t="t"/>
              <a:pathLst>
                <a:path extrusionOk="0" h="3205" w="2628">
                  <a:moveTo>
                    <a:pt x="2000" y="1"/>
                  </a:moveTo>
                  <a:cubicBezTo>
                    <a:pt x="1754" y="1"/>
                    <a:pt x="1383" y="260"/>
                    <a:pt x="1024" y="749"/>
                  </a:cubicBezTo>
                  <a:cubicBezTo>
                    <a:pt x="625" y="1299"/>
                    <a:pt x="422" y="1681"/>
                    <a:pt x="0" y="2329"/>
                  </a:cubicBezTo>
                  <a:cubicBezTo>
                    <a:pt x="426" y="2822"/>
                    <a:pt x="1230" y="3204"/>
                    <a:pt x="1230" y="3204"/>
                  </a:cubicBezTo>
                  <a:cubicBezTo>
                    <a:pt x="1700" y="2719"/>
                    <a:pt x="2299" y="1724"/>
                    <a:pt x="2451" y="1142"/>
                  </a:cubicBezTo>
                  <a:cubicBezTo>
                    <a:pt x="2627" y="493"/>
                    <a:pt x="2468" y="204"/>
                    <a:pt x="2079" y="11"/>
                  </a:cubicBezTo>
                  <a:cubicBezTo>
                    <a:pt x="2054" y="4"/>
                    <a:pt x="2028" y="1"/>
                    <a:pt x="2000"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2"/>
            <p:cNvSpPr/>
            <p:nvPr/>
          </p:nvSpPr>
          <p:spPr>
            <a:xfrm>
              <a:off x="6095847" y="2367113"/>
              <a:ext cx="93314" cy="118548"/>
            </a:xfrm>
            <a:custGeom>
              <a:rect b="b" l="l" r="r" t="t"/>
              <a:pathLst>
                <a:path extrusionOk="0" h="3204" w="2522">
                  <a:moveTo>
                    <a:pt x="1999" y="0"/>
                  </a:moveTo>
                  <a:cubicBezTo>
                    <a:pt x="1752" y="0"/>
                    <a:pt x="1380" y="257"/>
                    <a:pt x="1024" y="748"/>
                  </a:cubicBezTo>
                  <a:cubicBezTo>
                    <a:pt x="625" y="1298"/>
                    <a:pt x="422" y="1680"/>
                    <a:pt x="0" y="2328"/>
                  </a:cubicBezTo>
                  <a:cubicBezTo>
                    <a:pt x="426" y="2821"/>
                    <a:pt x="1230" y="3203"/>
                    <a:pt x="1230" y="3203"/>
                  </a:cubicBezTo>
                  <a:cubicBezTo>
                    <a:pt x="1700" y="2718"/>
                    <a:pt x="2299" y="1723"/>
                    <a:pt x="2451" y="1141"/>
                  </a:cubicBezTo>
                  <a:cubicBezTo>
                    <a:pt x="2501" y="965"/>
                    <a:pt x="2521" y="811"/>
                    <a:pt x="2521" y="685"/>
                  </a:cubicBezTo>
                  <a:cubicBezTo>
                    <a:pt x="2521" y="340"/>
                    <a:pt x="2362" y="150"/>
                    <a:pt x="2079" y="10"/>
                  </a:cubicBezTo>
                  <a:cubicBezTo>
                    <a:pt x="2052" y="4"/>
                    <a:pt x="2025" y="0"/>
                    <a:pt x="1999"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2"/>
            <p:cNvSpPr/>
            <p:nvPr/>
          </p:nvSpPr>
          <p:spPr>
            <a:xfrm>
              <a:off x="4838229" y="2346466"/>
              <a:ext cx="99937" cy="144929"/>
            </a:xfrm>
            <a:custGeom>
              <a:rect b="b" l="l" r="r" t="t"/>
              <a:pathLst>
                <a:path extrusionOk="0" h="3917" w="2701">
                  <a:moveTo>
                    <a:pt x="400" y="1"/>
                  </a:moveTo>
                  <a:cubicBezTo>
                    <a:pt x="266" y="1"/>
                    <a:pt x="132" y="12"/>
                    <a:pt x="0" y="12"/>
                  </a:cubicBezTo>
                  <a:lnTo>
                    <a:pt x="306" y="1417"/>
                  </a:lnTo>
                  <a:cubicBezTo>
                    <a:pt x="306" y="1417"/>
                    <a:pt x="1783" y="3881"/>
                    <a:pt x="1803" y="3915"/>
                  </a:cubicBezTo>
                  <a:cubicBezTo>
                    <a:pt x="1804" y="3916"/>
                    <a:pt x="1806" y="3916"/>
                    <a:pt x="1808" y="3916"/>
                  </a:cubicBezTo>
                  <a:cubicBezTo>
                    <a:pt x="1886" y="3916"/>
                    <a:pt x="2701" y="3482"/>
                    <a:pt x="2701" y="3482"/>
                  </a:cubicBezTo>
                  <a:cubicBezTo>
                    <a:pt x="2701" y="3482"/>
                    <a:pt x="1626" y="1004"/>
                    <a:pt x="1258" y="448"/>
                  </a:cubicBezTo>
                  <a:cubicBezTo>
                    <a:pt x="1001" y="60"/>
                    <a:pt x="703" y="1"/>
                    <a:pt x="400"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2"/>
            <p:cNvSpPr/>
            <p:nvPr/>
          </p:nvSpPr>
          <p:spPr>
            <a:xfrm>
              <a:off x="4754164" y="2198461"/>
              <a:ext cx="132682" cy="129426"/>
            </a:xfrm>
            <a:custGeom>
              <a:rect b="b" l="l" r="r" t="t"/>
              <a:pathLst>
                <a:path extrusionOk="0" h="3498" w="3586">
                  <a:moveTo>
                    <a:pt x="1520" y="1"/>
                  </a:moveTo>
                  <a:cubicBezTo>
                    <a:pt x="679" y="1"/>
                    <a:pt x="0" y="679"/>
                    <a:pt x="0" y="1521"/>
                  </a:cubicBezTo>
                  <a:lnTo>
                    <a:pt x="0" y="1704"/>
                  </a:lnTo>
                  <a:cubicBezTo>
                    <a:pt x="0" y="2695"/>
                    <a:pt x="802" y="3497"/>
                    <a:pt x="1793" y="3497"/>
                  </a:cubicBezTo>
                  <a:cubicBezTo>
                    <a:pt x="2784" y="3497"/>
                    <a:pt x="3586" y="2695"/>
                    <a:pt x="3586" y="1704"/>
                  </a:cubicBezTo>
                  <a:lnTo>
                    <a:pt x="3586" y="1521"/>
                  </a:lnTo>
                  <a:cubicBezTo>
                    <a:pt x="3586" y="679"/>
                    <a:pt x="2904" y="1"/>
                    <a:pt x="2065"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2"/>
            <p:cNvSpPr/>
            <p:nvPr/>
          </p:nvSpPr>
          <p:spPr>
            <a:xfrm>
              <a:off x="4755496" y="2198461"/>
              <a:ext cx="131350" cy="125467"/>
            </a:xfrm>
            <a:custGeom>
              <a:rect b="b" l="l" r="r" t="t"/>
              <a:pathLst>
                <a:path extrusionOk="0" h="3391" w="3550">
                  <a:moveTo>
                    <a:pt x="1484" y="1"/>
                  </a:moveTo>
                  <a:cubicBezTo>
                    <a:pt x="755" y="1"/>
                    <a:pt x="150" y="510"/>
                    <a:pt x="1" y="1189"/>
                  </a:cubicBezTo>
                  <a:lnTo>
                    <a:pt x="30" y="1189"/>
                  </a:lnTo>
                  <a:lnTo>
                    <a:pt x="30" y="2193"/>
                  </a:lnTo>
                  <a:cubicBezTo>
                    <a:pt x="187" y="2749"/>
                    <a:pt x="606" y="3194"/>
                    <a:pt x="1148" y="3390"/>
                  </a:cubicBezTo>
                  <a:lnTo>
                    <a:pt x="1148" y="2891"/>
                  </a:lnTo>
                  <a:cubicBezTo>
                    <a:pt x="1148" y="2891"/>
                    <a:pt x="1055" y="3014"/>
                    <a:pt x="899" y="3014"/>
                  </a:cubicBezTo>
                  <a:cubicBezTo>
                    <a:pt x="835" y="3014"/>
                    <a:pt x="759" y="2994"/>
                    <a:pt x="676" y="2939"/>
                  </a:cubicBezTo>
                  <a:cubicBezTo>
                    <a:pt x="383" y="2742"/>
                    <a:pt x="373" y="2263"/>
                    <a:pt x="543" y="2090"/>
                  </a:cubicBezTo>
                  <a:cubicBezTo>
                    <a:pt x="609" y="2024"/>
                    <a:pt x="706" y="1990"/>
                    <a:pt x="806" y="1990"/>
                  </a:cubicBezTo>
                  <a:cubicBezTo>
                    <a:pt x="955" y="1990"/>
                    <a:pt x="1105" y="2067"/>
                    <a:pt x="1148" y="2210"/>
                  </a:cubicBezTo>
                  <a:lnTo>
                    <a:pt x="1159" y="2210"/>
                  </a:lnTo>
                  <a:cubicBezTo>
                    <a:pt x="1225" y="2210"/>
                    <a:pt x="1621" y="2200"/>
                    <a:pt x="2129" y="1917"/>
                  </a:cubicBezTo>
                  <a:cubicBezTo>
                    <a:pt x="2691" y="1608"/>
                    <a:pt x="2908" y="1078"/>
                    <a:pt x="2948" y="743"/>
                  </a:cubicBezTo>
                  <a:cubicBezTo>
                    <a:pt x="3141" y="859"/>
                    <a:pt x="3380" y="1345"/>
                    <a:pt x="3357" y="2369"/>
                  </a:cubicBezTo>
                  <a:cubicBezTo>
                    <a:pt x="3357" y="2426"/>
                    <a:pt x="3354" y="2475"/>
                    <a:pt x="3350" y="2529"/>
                  </a:cubicBezTo>
                  <a:cubicBezTo>
                    <a:pt x="3477" y="2280"/>
                    <a:pt x="3550" y="2000"/>
                    <a:pt x="3550" y="1704"/>
                  </a:cubicBezTo>
                  <a:lnTo>
                    <a:pt x="3550" y="1521"/>
                  </a:lnTo>
                  <a:cubicBezTo>
                    <a:pt x="3550" y="679"/>
                    <a:pt x="2868" y="1"/>
                    <a:pt x="2029" y="1"/>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2"/>
            <p:cNvSpPr/>
            <p:nvPr/>
          </p:nvSpPr>
          <p:spPr>
            <a:xfrm>
              <a:off x="4725710" y="2242418"/>
              <a:ext cx="30932" cy="92352"/>
            </a:xfrm>
            <a:custGeom>
              <a:rect b="b" l="l" r="r" t="t"/>
              <a:pathLst>
                <a:path extrusionOk="0" h="2496" w="836">
                  <a:moveTo>
                    <a:pt x="835" y="1"/>
                  </a:moveTo>
                  <a:cubicBezTo>
                    <a:pt x="373" y="1"/>
                    <a:pt x="0" y="377"/>
                    <a:pt x="0" y="836"/>
                  </a:cubicBezTo>
                  <a:lnTo>
                    <a:pt x="0" y="2495"/>
                  </a:lnTo>
                  <a:cubicBezTo>
                    <a:pt x="463" y="2495"/>
                    <a:pt x="835" y="2123"/>
                    <a:pt x="835" y="1660"/>
                  </a:cubicBezTo>
                  <a:lnTo>
                    <a:pt x="835"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2"/>
            <p:cNvSpPr/>
            <p:nvPr/>
          </p:nvSpPr>
          <p:spPr>
            <a:xfrm>
              <a:off x="4725710" y="2242418"/>
              <a:ext cx="30932" cy="92352"/>
            </a:xfrm>
            <a:custGeom>
              <a:rect b="b" l="l" r="r" t="t"/>
              <a:pathLst>
                <a:path extrusionOk="0" h="2496" w="836">
                  <a:moveTo>
                    <a:pt x="835" y="1"/>
                  </a:moveTo>
                  <a:cubicBezTo>
                    <a:pt x="373" y="1"/>
                    <a:pt x="0" y="377"/>
                    <a:pt x="0" y="836"/>
                  </a:cubicBezTo>
                  <a:lnTo>
                    <a:pt x="0" y="2495"/>
                  </a:lnTo>
                  <a:cubicBezTo>
                    <a:pt x="463" y="2495"/>
                    <a:pt x="835" y="2123"/>
                    <a:pt x="835" y="1660"/>
                  </a:cubicBezTo>
                  <a:lnTo>
                    <a:pt x="835" y="1"/>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2"/>
            <p:cNvSpPr/>
            <p:nvPr/>
          </p:nvSpPr>
          <p:spPr>
            <a:xfrm>
              <a:off x="4831088" y="2963870"/>
              <a:ext cx="90465" cy="78144"/>
            </a:xfrm>
            <a:custGeom>
              <a:rect b="b" l="l" r="r" t="t"/>
              <a:pathLst>
                <a:path extrusionOk="0" h="2112" w="2445">
                  <a:moveTo>
                    <a:pt x="230" y="1"/>
                  </a:moveTo>
                  <a:cubicBezTo>
                    <a:pt x="161" y="1"/>
                    <a:pt x="134" y="172"/>
                    <a:pt x="80" y="391"/>
                  </a:cubicBezTo>
                  <a:cubicBezTo>
                    <a:pt x="26" y="604"/>
                    <a:pt x="0" y="777"/>
                    <a:pt x="100" y="906"/>
                  </a:cubicBezTo>
                  <a:cubicBezTo>
                    <a:pt x="246" y="1089"/>
                    <a:pt x="473" y="1126"/>
                    <a:pt x="652" y="1269"/>
                  </a:cubicBezTo>
                  <a:cubicBezTo>
                    <a:pt x="895" y="1459"/>
                    <a:pt x="905" y="1795"/>
                    <a:pt x="1164" y="1955"/>
                  </a:cubicBezTo>
                  <a:cubicBezTo>
                    <a:pt x="1331" y="2061"/>
                    <a:pt x="1536" y="2112"/>
                    <a:pt x="1740" y="2112"/>
                  </a:cubicBezTo>
                  <a:cubicBezTo>
                    <a:pt x="1874" y="2112"/>
                    <a:pt x="2007" y="2090"/>
                    <a:pt x="2129" y="2047"/>
                  </a:cubicBezTo>
                  <a:cubicBezTo>
                    <a:pt x="2445" y="1938"/>
                    <a:pt x="2392" y="1768"/>
                    <a:pt x="2358" y="1701"/>
                  </a:cubicBezTo>
                  <a:cubicBezTo>
                    <a:pt x="2338" y="1658"/>
                    <a:pt x="2298" y="1628"/>
                    <a:pt x="2262" y="1598"/>
                  </a:cubicBezTo>
                  <a:cubicBezTo>
                    <a:pt x="2009" y="1408"/>
                    <a:pt x="1773" y="1222"/>
                    <a:pt x="1560" y="989"/>
                  </a:cubicBezTo>
                  <a:cubicBezTo>
                    <a:pt x="1420" y="837"/>
                    <a:pt x="1038" y="201"/>
                    <a:pt x="1038" y="201"/>
                  </a:cubicBezTo>
                  <a:cubicBezTo>
                    <a:pt x="957" y="241"/>
                    <a:pt x="839" y="259"/>
                    <a:pt x="717" y="259"/>
                  </a:cubicBezTo>
                  <a:cubicBezTo>
                    <a:pt x="507" y="259"/>
                    <a:pt x="287" y="205"/>
                    <a:pt x="226" y="108"/>
                  </a:cubicBezTo>
                  <a:lnTo>
                    <a:pt x="240" y="2"/>
                  </a:lnTo>
                  <a:cubicBezTo>
                    <a:pt x="236" y="1"/>
                    <a:pt x="233"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2"/>
            <p:cNvSpPr/>
            <p:nvPr/>
          </p:nvSpPr>
          <p:spPr>
            <a:xfrm>
              <a:off x="4838710" y="2939449"/>
              <a:ext cx="67488" cy="84619"/>
            </a:xfrm>
            <a:custGeom>
              <a:rect b="b" l="l" r="r" t="t"/>
              <a:pathLst>
                <a:path extrusionOk="0" h="2287" w="1824">
                  <a:moveTo>
                    <a:pt x="57" y="0"/>
                  </a:moveTo>
                  <a:lnTo>
                    <a:pt x="20" y="768"/>
                  </a:lnTo>
                  <a:cubicBezTo>
                    <a:pt x="0" y="944"/>
                    <a:pt x="147" y="1098"/>
                    <a:pt x="402" y="1320"/>
                  </a:cubicBezTo>
                  <a:cubicBezTo>
                    <a:pt x="659" y="1540"/>
                    <a:pt x="981" y="2056"/>
                    <a:pt x="1214" y="2182"/>
                  </a:cubicBezTo>
                  <a:cubicBezTo>
                    <a:pt x="1348" y="2256"/>
                    <a:pt x="1458" y="2287"/>
                    <a:pt x="1547" y="2287"/>
                  </a:cubicBezTo>
                  <a:cubicBezTo>
                    <a:pt x="1613" y="2287"/>
                    <a:pt x="1667" y="2270"/>
                    <a:pt x="1710" y="2242"/>
                  </a:cubicBezTo>
                  <a:cubicBezTo>
                    <a:pt x="1813" y="2172"/>
                    <a:pt x="1823" y="2122"/>
                    <a:pt x="1574" y="1866"/>
                  </a:cubicBezTo>
                  <a:cubicBezTo>
                    <a:pt x="1497" y="1796"/>
                    <a:pt x="1424" y="1726"/>
                    <a:pt x="1354" y="1649"/>
                  </a:cubicBezTo>
                  <a:cubicBezTo>
                    <a:pt x="1265" y="1550"/>
                    <a:pt x="1075" y="1254"/>
                    <a:pt x="948" y="1051"/>
                  </a:cubicBezTo>
                  <a:cubicBezTo>
                    <a:pt x="875" y="931"/>
                    <a:pt x="782" y="778"/>
                    <a:pt x="775" y="616"/>
                  </a:cubicBezTo>
                  <a:cubicBezTo>
                    <a:pt x="772" y="412"/>
                    <a:pt x="792" y="46"/>
                    <a:pt x="792" y="46"/>
                  </a:cubicBezTo>
                  <a:lnTo>
                    <a:pt x="57" y="0"/>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2"/>
            <p:cNvSpPr/>
            <p:nvPr/>
          </p:nvSpPr>
          <p:spPr>
            <a:xfrm>
              <a:off x="4740473" y="2991066"/>
              <a:ext cx="90502" cy="78144"/>
            </a:xfrm>
            <a:custGeom>
              <a:rect b="b" l="l" r="r" t="t"/>
              <a:pathLst>
                <a:path extrusionOk="0" h="2112" w="2446">
                  <a:moveTo>
                    <a:pt x="230" y="1"/>
                  </a:moveTo>
                  <a:cubicBezTo>
                    <a:pt x="161" y="1"/>
                    <a:pt x="135" y="172"/>
                    <a:pt x="80" y="391"/>
                  </a:cubicBezTo>
                  <a:cubicBezTo>
                    <a:pt x="28" y="604"/>
                    <a:pt x="1" y="777"/>
                    <a:pt x="104" y="903"/>
                  </a:cubicBezTo>
                  <a:cubicBezTo>
                    <a:pt x="247" y="1089"/>
                    <a:pt x="473" y="1126"/>
                    <a:pt x="653" y="1269"/>
                  </a:cubicBezTo>
                  <a:cubicBezTo>
                    <a:pt x="896" y="1459"/>
                    <a:pt x="909" y="1795"/>
                    <a:pt x="1165" y="1955"/>
                  </a:cubicBezTo>
                  <a:cubicBezTo>
                    <a:pt x="1334" y="2061"/>
                    <a:pt x="1540" y="2112"/>
                    <a:pt x="1745" y="2112"/>
                  </a:cubicBezTo>
                  <a:cubicBezTo>
                    <a:pt x="1879" y="2112"/>
                    <a:pt x="2012" y="2090"/>
                    <a:pt x="2133" y="2047"/>
                  </a:cubicBezTo>
                  <a:cubicBezTo>
                    <a:pt x="2446" y="1938"/>
                    <a:pt x="2396" y="1768"/>
                    <a:pt x="2363" y="1699"/>
                  </a:cubicBezTo>
                  <a:cubicBezTo>
                    <a:pt x="2343" y="1659"/>
                    <a:pt x="2303" y="1628"/>
                    <a:pt x="2263" y="1599"/>
                  </a:cubicBezTo>
                  <a:cubicBezTo>
                    <a:pt x="2010" y="1409"/>
                    <a:pt x="1777" y="1223"/>
                    <a:pt x="1565" y="990"/>
                  </a:cubicBezTo>
                  <a:cubicBezTo>
                    <a:pt x="1425" y="837"/>
                    <a:pt x="1042" y="202"/>
                    <a:pt x="1042" y="202"/>
                  </a:cubicBezTo>
                  <a:cubicBezTo>
                    <a:pt x="960" y="241"/>
                    <a:pt x="840" y="259"/>
                    <a:pt x="718" y="259"/>
                  </a:cubicBezTo>
                  <a:cubicBezTo>
                    <a:pt x="508" y="259"/>
                    <a:pt x="289" y="205"/>
                    <a:pt x="230" y="108"/>
                  </a:cubicBezTo>
                  <a:lnTo>
                    <a:pt x="240" y="2"/>
                  </a:lnTo>
                  <a:cubicBezTo>
                    <a:pt x="237" y="1"/>
                    <a:pt x="233" y="1"/>
                    <a:pt x="230"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2"/>
            <p:cNvSpPr/>
            <p:nvPr/>
          </p:nvSpPr>
          <p:spPr>
            <a:xfrm>
              <a:off x="4748243" y="2968569"/>
              <a:ext cx="67340" cy="82695"/>
            </a:xfrm>
            <a:custGeom>
              <a:rect b="b" l="l" r="r" t="t"/>
              <a:pathLst>
                <a:path extrusionOk="0" h="2235" w="1820">
                  <a:moveTo>
                    <a:pt x="772" y="1"/>
                  </a:moveTo>
                  <a:lnTo>
                    <a:pt x="37" y="4"/>
                  </a:lnTo>
                  <a:lnTo>
                    <a:pt x="20" y="716"/>
                  </a:lnTo>
                  <a:cubicBezTo>
                    <a:pt x="1" y="893"/>
                    <a:pt x="143" y="1046"/>
                    <a:pt x="400" y="1269"/>
                  </a:cubicBezTo>
                  <a:cubicBezTo>
                    <a:pt x="656" y="1488"/>
                    <a:pt x="982" y="2000"/>
                    <a:pt x="1211" y="2130"/>
                  </a:cubicBezTo>
                  <a:cubicBezTo>
                    <a:pt x="1345" y="2204"/>
                    <a:pt x="1456" y="2235"/>
                    <a:pt x="1546" y="2235"/>
                  </a:cubicBezTo>
                  <a:cubicBezTo>
                    <a:pt x="1612" y="2235"/>
                    <a:pt x="1665" y="2218"/>
                    <a:pt x="1707" y="2190"/>
                  </a:cubicBezTo>
                  <a:cubicBezTo>
                    <a:pt x="1810" y="2120"/>
                    <a:pt x="1820" y="2070"/>
                    <a:pt x="1570" y="1814"/>
                  </a:cubicBezTo>
                  <a:lnTo>
                    <a:pt x="1570" y="1811"/>
                  </a:lnTo>
                  <a:cubicBezTo>
                    <a:pt x="1497" y="1745"/>
                    <a:pt x="1424" y="1674"/>
                    <a:pt x="1355" y="1598"/>
                  </a:cubicBezTo>
                  <a:cubicBezTo>
                    <a:pt x="1264" y="1498"/>
                    <a:pt x="1071" y="1198"/>
                    <a:pt x="948" y="999"/>
                  </a:cubicBezTo>
                  <a:cubicBezTo>
                    <a:pt x="872" y="879"/>
                    <a:pt x="788" y="716"/>
                    <a:pt x="776" y="557"/>
                  </a:cubicBezTo>
                  <a:cubicBezTo>
                    <a:pt x="762" y="377"/>
                    <a:pt x="772" y="1"/>
                    <a:pt x="77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2"/>
            <p:cNvSpPr/>
            <p:nvPr/>
          </p:nvSpPr>
          <p:spPr>
            <a:xfrm>
              <a:off x="4725599" y="2520446"/>
              <a:ext cx="177378" cy="461464"/>
            </a:xfrm>
            <a:custGeom>
              <a:rect b="b" l="l" r="r" t="t"/>
              <a:pathLst>
                <a:path extrusionOk="0" h="12472" w="4794">
                  <a:moveTo>
                    <a:pt x="4421" y="0"/>
                  </a:moveTo>
                  <a:lnTo>
                    <a:pt x="639" y="210"/>
                  </a:lnTo>
                  <a:cubicBezTo>
                    <a:pt x="0" y="1608"/>
                    <a:pt x="729" y="6913"/>
                    <a:pt x="729" y="6913"/>
                  </a:cubicBezTo>
                  <a:cubicBezTo>
                    <a:pt x="709" y="7139"/>
                    <a:pt x="510" y="7492"/>
                    <a:pt x="486" y="8187"/>
                  </a:cubicBezTo>
                  <a:cubicBezTo>
                    <a:pt x="456" y="9075"/>
                    <a:pt x="613" y="12362"/>
                    <a:pt x="613" y="12362"/>
                  </a:cubicBezTo>
                  <a:cubicBezTo>
                    <a:pt x="613" y="12362"/>
                    <a:pt x="792" y="12472"/>
                    <a:pt x="1050" y="12472"/>
                  </a:cubicBezTo>
                  <a:cubicBezTo>
                    <a:pt x="1170" y="12472"/>
                    <a:pt x="1307" y="12448"/>
                    <a:pt x="1451" y="12379"/>
                  </a:cubicBezTo>
                  <a:cubicBezTo>
                    <a:pt x="1451" y="12379"/>
                    <a:pt x="2209" y="7918"/>
                    <a:pt x="2358" y="6743"/>
                  </a:cubicBezTo>
                  <a:cubicBezTo>
                    <a:pt x="2489" y="5719"/>
                    <a:pt x="2734" y="3310"/>
                    <a:pt x="2734" y="3310"/>
                  </a:cubicBezTo>
                  <a:lnTo>
                    <a:pt x="3244" y="6737"/>
                  </a:lnTo>
                  <a:cubicBezTo>
                    <a:pt x="3244" y="6737"/>
                    <a:pt x="2984" y="7309"/>
                    <a:pt x="2971" y="7828"/>
                  </a:cubicBezTo>
                  <a:cubicBezTo>
                    <a:pt x="2951" y="8519"/>
                    <a:pt x="3054" y="11740"/>
                    <a:pt x="3054" y="11740"/>
                  </a:cubicBezTo>
                  <a:cubicBezTo>
                    <a:pt x="3054" y="11740"/>
                    <a:pt x="3217" y="11796"/>
                    <a:pt x="3515" y="11796"/>
                  </a:cubicBezTo>
                  <a:cubicBezTo>
                    <a:pt x="3627" y="11796"/>
                    <a:pt x="3758" y="11788"/>
                    <a:pt x="3906" y="11766"/>
                  </a:cubicBezTo>
                  <a:cubicBezTo>
                    <a:pt x="3906" y="11766"/>
                    <a:pt x="4677" y="7412"/>
                    <a:pt x="4750" y="6580"/>
                  </a:cubicBezTo>
                  <a:cubicBezTo>
                    <a:pt x="4793" y="6085"/>
                    <a:pt x="4421" y="0"/>
                    <a:pt x="442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2"/>
            <p:cNvSpPr/>
            <p:nvPr/>
          </p:nvSpPr>
          <p:spPr>
            <a:xfrm>
              <a:off x="4826759" y="2580018"/>
              <a:ext cx="55056" cy="173234"/>
            </a:xfrm>
            <a:custGeom>
              <a:rect b="b" l="l" r="r" t="t"/>
              <a:pathLst>
                <a:path extrusionOk="0" h="4682" w="1488">
                  <a:moveTo>
                    <a:pt x="1488" y="1"/>
                  </a:moveTo>
                  <a:cubicBezTo>
                    <a:pt x="1089" y="377"/>
                    <a:pt x="210" y="556"/>
                    <a:pt x="210" y="556"/>
                  </a:cubicBezTo>
                  <a:lnTo>
                    <a:pt x="0" y="1700"/>
                  </a:lnTo>
                  <a:lnTo>
                    <a:pt x="443" y="4681"/>
                  </a:lnTo>
                  <a:lnTo>
                    <a:pt x="214" y="1691"/>
                  </a:lnTo>
                  <a:lnTo>
                    <a:pt x="446" y="693"/>
                  </a:lnTo>
                  <a:cubicBezTo>
                    <a:pt x="1069" y="520"/>
                    <a:pt x="1488" y="1"/>
                    <a:pt x="14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2"/>
            <p:cNvSpPr/>
            <p:nvPr/>
          </p:nvSpPr>
          <p:spPr>
            <a:xfrm>
              <a:off x="4749205" y="2346910"/>
              <a:ext cx="143079" cy="197617"/>
            </a:xfrm>
            <a:custGeom>
              <a:rect b="b" l="l" r="r" t="t"/>
              <a:pathLst>
                <a:path extrusionOk="0" h="5341" w="3867">
                  <a:moveTo>
                    <a:pt x="2406" y="0"/>
                  </a:moveTo>
                  <a:lnTo>
                    <a:pt x="1252" y="34"/>
                  </a:lnTo>
                  <a:cubicBezTo>
                    <a:pt x="690" y="110"/>
                    <a:pt x="390" y="237"/>
                    <a:pt x="207" y="766"/>
                  </a:cubicBezTo>
                  <a:cubicBezTo>
                    <a:pt x="87" y="1108"/>
                    <a:pt x="121" y="1617"/>
                    <a:pt x="240" y="1963"/>
                  </a:cubicBezTo>
                  <a:lnTo>
                    <a:pt x="733" y="3400"/>
                  </a:lnTo>
                  <a:cubicBezTo>
                    <a:pt x="733" y="3400"/>
                    <a:pt x="247" y="4152"/>
                    <a:pt x="1" y="4900"/>
                  </a:cubicBezTo>
                  <a:cubicBezTo>
                    <a:pt x="566" y="5216"/>
                    <a:pt x="1205" y="5341"/>
                    <a:pt x="1799" y="5341"/>
                  </a:cubicBezTo>
                  <a:cubicBezTo>
                    <a:pt x="2714" y="5341"/>
                    <a:pt x="3521" y="5044"/>
                    <a:pt x="3783" y="4690"/>
                  </a:cubicBezTo>
                  <a:cubicBezTo>
                    <a:pt x="3803" y="4564"/>
                    <a:pt x="3687" y="3966"/>
                    <a:pt x="3720" y="3330"/>
                  </a:cubicBezTo>
                  <a:cubicBezTo>
                    <a:pt x="3756" y="2652"/>
                    <a:pt x="3866" y="1873"/>
                    <a:pt x="3759" y="1451"/>
                  </a:cubicBezTo>
                  <a:cubicBezTo>
                    <a:pt x="3560" y="672"/>
                    <a:pt x="3018" y="167"/>
                    <a:pt x="2406"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2"/>
            <p:cNvSpPr/>
            <p:nvPr/>
          </p:nvSpPr>
          <p:spPr>
            <a:xfrm>
              <a:off x="4759196" y="2403929"/>
              <a:ext cx="36334" cy="78773"/>
            </a:xfrm>
            <a:custGeom>
              <a:rect b="b" l="l" r="r" t="t"/>
              <a:pathLst>
                <a:path extrusionOk="0" h="2129" w="982">
                  <a:moveTo>
                    <a:pt x="646" y="0"/>
                  </a:moveTo>
                  <a:lnTo>
                    <a:pt x="1" y="509"/>
                  </a:lnTo>
                  <a:lnTo>
                    <a:pt x="463" y="1859"/>
                  </a:lnTo>
                  <a:lnTo>
                    <a:pt x="982" y="2128"/>
                  </a:lnTo>
                  <a:lnTo>
                    <a:pt x="512" y="1384"/>
                  </a:lnTo>
                  <a:cubicBezTo>
                    <a:pt x="512" y="1384"/>
                    <a:pt x="623" y="369"/>
                    <a:pt x="646"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2"/>
            <p:cNvSpPr/>
            <p:nvPr/>
          </p:nvSpPr>
          <p:spPr>
            <a:xfrm>
              <a:off x="4769260" y="2225953"/>
              <a:ext cx="111333" cy="153439"/>
            </a:xfrm>
            <a:custGeom>
              <a:rect b="b" l="l" r="r" t="t"/>
              <a:pathLst>
                <a:path extrusionOk="0" h="4147" w="3009">
                  <a:moveTo>
                    <a:pt x="2576" y="0"/>
                  </a:moveTo>
                  <a:cubicBezTo>
                    <a:pt x="2536" y="335"/>
                    <a:pt x="2319" y="865"/>
                    <a:pt x="1757" y="1174"/>
                  </a:cubicBezTo>
                  <a:cubicBezTo>
                    <a:pt x="1250" y="1453"/>
                    <a:pt x="859" y="1467"/>
                    <a:pt x="788" y="1467"/>
                  </a:cubicBezTo>
                  <a:cubicBezTo>
                    <a:pt x="780" y="1467"/>
                    <a:pt x="776" y="1467"/>
                    <a:pt x="776" y="1467"/>
                  </a:cubicBezTo>
                  <a:cubicBezTo>
                    <a:pt x="734" y="1323"/>
                    <a:pt x="583" y="1246"/>
                    <a:pt x="432" y="1246"/>
                  </a:cubicBezTo>
                  <a:cubicBezTo>
                    <a:pt x="335" y="1246"/>
                    <a:pt x="238" y="1279"/>
                    <a:pt x="171" y="1347"/>
                  </a:cubicBezTo>
                  <a:cubicBezTo>
                    <a:pt x="1" y="1520"/>
                    <a:pt x="11" y="1999"/>
                    <a:pt x="304" y="2196"/>
                  </a:cubicBezTo>
                  <a:cubicBezTo>
                    <a:pt x="387" y="2251"/>
                    <a:pt x="462" y="2270"/>
                    <a:pt x="526" y="2270"/>
                  </a:cubicBezTo>
                  <a:cubicBezTo>
                    <a:pt x="685" y="2270"/>
                    <a:pt x="776" y="2148"/>
                    <a:pt x="776" y="2148"/>
                  </a:cubicBezTo>
                  <a:lnTo>
                    <a:pt x="776" y="3409"/>
                  </a:lnTo>
                  <a:cubicBezTo>
                    <a:pt x="776" y="3409"/>
                    <a:pt x="996" y="3762"/>
                    <a:pt x="1335" y="3995"/>
                  </a:cubicBezTo>
                  <a:cubicBezTo>
                    <a:pt x="1486" y="4099"/>
                    <a:pt x="1668" y="4146"/>
                    <a:pt x="1827" y="4146"/>
                  </a:cubicBezTo>
                  <a:cubicBezTo>
                    <a:pt x="2029" y="4146"/>
                    <a:pt x="2194" y="4069"/>
                    <a:pt x="2207" y="3935"/>
                  </a:cubicBezTo>
                  <a:cubicBezTo>
                    <a:pt x="2230" y="3696"/>
                    <a:pt x="1864" y="3269"/>
                    <a:pt x="1864" y="3269"/>
                  </a:cubicBezTo>
                  <a:lnTo>
                    <a:pt x="1864" y="2750"/>
                  </a:lnTo>
                  <a:cubicBezTo>
                    <a:pt x="2030" y="2778"/>
                    <a:pt x="2198" y="2802"/>
                    <a:pt x="2335" y="2802"/>
                  </a:cubicBezTo>
                  <a:cubicBezTo>
                    <a:pt x="2418" y="2802"/>
                    <a:pt x="2490" y="2793"/>
                    <a:pt x="2543" y="2770"/>
                  </a:cubicBezTo>
                  <a:cubicBezTo>
                    <a:pt x="2683" y="2707"/>
                    <a:pt x="2965" y="2495"/>
                    <a:pt x="2985" y="1626"/>
                  </a:cubicBezTo>
                  <a:cubicBezTo>
                    <a:pt x="3008" y="602"/>
                    <a:pt x="2769" y="116"/>
                    <a:pt x="2576"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2"/>
            <p:cNvSpPr/>
            <p:nvPr/>
          </p:nvSpPr>
          <p:spPr>
            <a:xfrm>
              <a:off x="4835602" y="2274054"/>
              <a:ext cx="8399" cy="8399"/>
            </a:xfrm>
            <a:custGeom>
              <a:rect b="b" l="l" r="r" t="t"/>
              <a:pathLst>
                <a:path extrusionOk="0" h="227" w="227">
                  <a:moveTo>
                    <a:pt x="113" y="0"/>
                  </a:moveTo>
                  <a:cubicBezTo>
                    <a:pt x="111" y="0"/>
                    <a:pt x="109" y="0"/>
                    <a:pt x="107" y="1"/>
                  </a:cubicBezTo>
                  <a:cubicBezTo>
                    <a:pt x="47" y="4"/>
                    <a:pt x="1" y="57"/>
                    <a:pt x="4" y="120"/>
                  </a:cubicBezTo>
                  <a:cubicBezTo>
                    <a:pt x="7" y="178"/>
                    <a:pt x="58" y="227"/>
                    <a:pt x="115" y="227"/>
                  </a:cubicBezTo>
                  <a:cubicBezTo>
                    <a:pt x="117" y="227"/>
                    <a:pt x="119" y="227"/>
                    <a:pt x="121" y="227"/>
                  </a:cubicBezTo>
                  <a:cubicBezTo>
                    <a:pt x="181" y="223"/>
                    <a:pt x="227" y="170"/>
                    <a:pt x="224" y="110"/>
                  </a:cubicBezTo>
                  <a:cubicBezTo>
                    <a:pt x="221" y="49"/>
                    <a:pt x="170" y="0"/>
                    <a:pt x="11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2"/>
            <p:cNvSpPr/>
            <p:nvPr/>
          </p:nvSpPr>
          <p:spPr>
            <a:xfrm>
              <a:off x="4844112" y="2305320"/>
              <a:ext cx="10249" cy="6549"/>
            </a:xfrm>
            <a:custGeom>
              <a:rect b="b" l="l" r="r" t="t"/>
              <a:pathLst>
                <a:path extrusionOk="0" h="177" w="277">
                  <a:moveTo>
                    <a:pt x="24" y="0"/>
                  </a:moveTo>
                  <a:lnTo>
                    <a:pt x="24" y="0"/>
                  </a:lnTo>
                  <a:cubicBezTo>
                    <a:pt x="1" y="70"/>
                    <a:pt x="41" y="150"/>
                    <a:pt x="110" y="170"/>
                  </a:cubicBezTo>
                  <a:cubicBezTo>
                    <a:pt x="124" y="175"/>
                    <a:pt x="137" y="177"/>
                    <a:pt x="151" y="177"/>
                  </a:cubicBezTo>
                  <a:cubicBezTo>
                    <a:pt x="207" y="177"/>
                    <a:pt x="258" y="139"/>
                    <a:pt x="276" y="80"/>
                  </a:cubicBezTo>
                  <a:lnTo>
                    <a:pt x="24"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2"/>
            <p:cNvSpPr/>
            <p:nvPr/>
          </p:nvSpPr>
          <p:spPr>
            <a:xfrm>
              <a:off x="4868718" y="2257774"/>
              <a:ext cx="9768" cy="7918"/>
            </a:xfrm>
            <a:custGeom>
              <a:rect b="b" l="l" r="r" t="t"/>
              <a:pathLst>
                <a:path extrusionOk="0" h="214" w="264">
                  <a:moveTo>
                    <a:pt x="110" y="1"/>
                  </a:moveTo>
                  <a:cubicBezTo>
                    <a:pt x="68" y="1"/>
                    <a:pt x="26" y="22"/>
                    <a:pt x="1" y="61"/>
                  </a:cubicBezTo>
                  <a:lnTo>
                    <a:pt x="224" y="214"/>
                  </a:lnTo>
                  <a:cubicBezTo>
                    <a:pt x="264" y="151"/>
                    <a:pt x="247" y="65"/>
                    <a:pt x="184" y="25"/>
                  </a:cubicBezTo>
                  <a:cubicBezTo>
                    <a:pt x="161" y="8"/>
                    <a:pt x="135" y="1"/>
                    <a:pt x="110"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2"/>
            <p:cNvSpPr/>
            <p:nvPr/>
          </p:nvSpPr>
          <p:spPr>
            <a:xfrm>
              <a:off x="4868718" y="2257811"/>
              <a:ext cx="9028" cy="7881"/>
            </a:xfrm>
            <a:custGeom>
              <a:rect b="b" l="l" r="r" t="t"/>
              <a:pathLst>
                <a:path extrusionOk="0" h="213" w="244">
                  <a:moveTo>
                    <a:pt x="110" y="1"/>
                  </a:moveTo>
                  <a:cubicBezTo>
                    <a:pt x="67" y="1"/>
                    <a:pt x="27" y="20"/>
                    <a:pt x="1" y="60"/>
                  </a:cubicBezTo>
                  <a:lnTo>
                    <a:pt x="224" y="213"/>
                  </a:lnTo>
                  <a:cubicBezTo>
                    <a:pt x="237" y="190"/>
                    <a:pt x="244" y="163"/>
                    <a:pt x="244" y="137"/>
                  </a:cubicBezTo>
                  <a:cubicBezTo>
                    <a:pt x="244" y="93"/>
                    <a:pt x="224" y="50"/>
                    <a:pt x="184" y="24"/>
                  </a:cubicBezTo>
                  <a:cubicBezTo>
                    <a:pt x="164" y="7"/>
                    <a:pt x="137" y="1"/>
                    <a:pt x="110" y="1"/>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2"/>
            <p:cNvSpPr/>
            <p:nvPr/>
          </p:nvSpPr>
          <p:spPr>
            <a:xfrm>
              <a:off x="4866868" y="2271094"/>
              <a:ext cx="8325" cy="8399"/>
            </a:xfrm>
            <a:custGeom>
              <a:rect b="b" l="l" r="r" t="t"/>
              <a:pathLst>
                <a:path extrusionOk="0" h="227" w="225">
                  <a:moveTo>
                    <a:pt x="108" y="1"/>
                  </a:moveTo>
                  <a:cubicBezTo>
                    <a:pt x="48" y="4"/>
                    <a:pt x="1" y="57"/>
                    <a:pt x="5" y="121"/>
                  </a:cubicBezTo>
                  <a:cubicBezTo>
                    <a:pt x="8" y="182"/>
                    <a:pt x="54" y="227"/>
                    <a:pt x="111" y="227"/>
                  </a:cubicBezTo>
                  <a:cubicBezTo>
                    <a:pt x="113" y="227"/>
                    <a:pt x="115" y="227"/>
                    <a:pt x="117" y="227"/>
                  </a:cubicBezTo>
                  <a:cubicBezTo>
                    <a:pt x="177" y="227"/>
                    <a:pt x="224" y="173"/>
                    <a:pt x="220" y="110"/>
                  </a:cubicBezTo>
                  <a:cubicBezTo>
                    <a:pt x="217" y="47"/>
                    <a:pt x="167" y="1"/>
                    <a:pt x="10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2"/>
            <p:cNvSpPr/>
            <p:nvPr/>
          </p:nvSpPr>
          <p:spPr>
            <a:xfrm>
              <a:off x="4856064" y="2272833"/>
              <a:ext cx="13431" cy="24272"/>
            </a:xfrm>
            <a:custGeom>
              <a:rect b="b" l="l" r="r" t="t"/>
              <a:pathLst>
                <a:path extrusionOk="0" h="656" w="363">
                  <a:moveTo>
                    <a:pt x="0" y="0"/>
                  </a:moveTo>
                  <a:lnTo>
                    <a:pt x="17" y="655"/>
                  </a:lnTo>
                  <a:lnTo>
                    <a:pt x="363" y="549"/>
                  </a:lnTo>
                  <a:lnTo>
                    <a:pt x="0"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2"/>
            <p:cNvSpPr/>
            <p:nvPr/>
          </p:nvSpPr>
          <p:spPr>
            <a:xfrm>
              <a:off x="4803375" y="2311833"/>
              <a:ext cx="34891" cy="22311"/>
            </a:xfrm>
            <a:custGeom>
              <a:rect b="b" l="l" r="r" t="t"/>
              <a:pathLst>
                <a:path extrusionOk="0" h="603" w="943">
                  <a:moveTo>
                    <a:pt x="0" y="1"/>
                  </a:moveTo>
                  <a:cubicBezTo>
                    <a:pt x="0" y="1"/>
                    <a:pt x="31" y="144"/>
                    <a:pt x="200" y="290"/>
                  </a:cubicBezTo>
                  <a:cubicBezTo>
                    <a:pt x="373" y="437"/>
                    <a:pt x="942" y="603"/>
                    <a:pt x="942" y="603"/>
                  </a:cubicBezTo>
                  <a:lnTo>
                    <a:pt x="942" y="429"/>
                  </a:lnTo>
                  <a:cubicBezTo>
                    <a:pt x="663" y="393"/>
                    <a:pt x="90" y="227"/>
                    <a:pt x="0"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2"/>
            <p:cNvSpPr/>
            <p:nvPr/>
          </p:nvSpPr>
          <p:spPr>
            <a:xfrm>
              <a:off x="4865647" y="2427388"/>
              <a:ext cx="142561" cy="165612"/>
            </a:xfrm>
            <a:custGeom>
              <a:rect b="b" l="l" r="r" t="t"/>
              <a:pathLst>
                <a:path extrusionOk="0" h="4476" w="3853">
                  <a:moveTo>
                    <a:pt x="3853" y="1"/>
                  </a:moveTo>
                  <a:lnTo>
                    <a:pt x="879" y="783"/>
                  </a:lnTo>
                  <a:lnTo>
                    <a:pt x="1" y="4475"/>
                  </a:lnTo>
                  <a:lnTo>
                    <a:pt x="2828" y="3653"/>
                  </a:lnTo>
                  <a:lnTo>
                    <a:pt x="3853"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2"/>
            <p:cNvSpPr/>
            <p:nvPr/>
          </p:nvSpPr>
          <p:spPr>
            <a:xfrm>
              <a:off x="4960295" y="2517745"/>
              <a:ext cx="21460" cy="9990"/>
            </a:xfrm>
            <a:custGeom>
              <a:rect b="b" l="l" r="r" t="t"/>
              <a:pathLst>
                <a:path extrusionOk="0" h="270" w="580">
                  <a:moveTo>
                    <a:pt x="1" y="1"/>
                  </a:moveTo>
                  <a:cubicBezTo>
                    <a:pt x="27" y="73"/>
                    <a:pt x="177" y="270"/>
                    <a:pt x="497" y="270"/>
                  </a:cubicBezTo>
                  <a:lnTo>
                    <a:pt x="536" y="270"/>
                  </a:lnTo>
                  <a:lnTo>
                    <a:pt x="580" y="117"/>
                  </a:lnTo>
                  <a:lnTo>
                    <a:pt x="1" y="1"/>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2"/>
            <p:cNvSpPr/>
            <p:nvPr/>
          </p:nvSpPr>
          <p:spPr>
            <a:xfrm>
              <a:off x="4878560" y="2522074"/>
              <a:ext cx="57165" cy="17501"/>
            </a:xfrm>
            <a:custGeom>
              <a:rect b="b" l="l" r="r" t="t"/>
              <a:pathLst>
                <a:path extrusionOk="0" h="473" w="1545">
                  <a:moveTo>
                    <a:pt x="1545" y="0"/>
                  </a:moveTo>
                  <a:lnTo>
                    <a:pt x="54" y="273"/>
                  </a:lnTo>
                  <a:lnTo>
                    <a:pt x="1" y="455"/>
                  </a:lnTo>
                  <a:cubicBezTo>
                    <a:pt x="1" y="455"/>
                    <a:pt x="157" y="472"/>
                    <a:pt x="363" y="472"/>
                  </a:cubicBezTo>
                  <a:cubicBezTo>
                    <a:pt x="560" y="472"/>
                    <a:pt x="796" y="459"/>
                    <a:pt x="986" y="396"/>
                  </a:cubicBezTo>
                  <a:cubicBezTo>
                    <a:pt x="1328" y="280"/>
                    <a:pt x="1531" y="100"/>
                    <a:pt x="1545"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2"/>
            <p:cNvSpPr/>
            <p:nvPr/>
          </p:nvSpPr>
          <p:spPr>
            <a:xfrm>
              <a:off x="4929177" y="2441189"/>
              <a:ext cx="48026" cy="18130"/>
            </a:xfrm>
            <a:custGeom>
              <a:rect b="b" l="l" r="r" t="t"/>
              <a:pathLst>
                <a:path extrusionOk="0" h="490" w="1298">
                  <a:moveTo>
                    <a:pt x="1178" y="1"/>
                  </a:moveTo>
                  <a:cubicBezTo>
                    <a:pt x="1108" y="1"/>
                    <a:pt x="1011" y="14"/>
                    <a:pt x="902" y="44"/>
                  </a:cubicBezTo>
                  <a:lnTo>
                    <a:pt x="463" y="157"/>
                  </a:lnTo>
                  <a:cubicBezTo>
                    <a:pt x="233" y="217"/>
                    <a:pt x="37" y="313"/>
                    <a:pt x="23" y="377"/>
                  </a:cubicBezTo>
                  <a:lnTo>
                    <a:pt x="0" y="490"/>
                  </a:lnTo>
                  <a:lnTo>
                    <a:pt x="1267" y="163"/>
                  </a:lnTo>
                  <a:cubicBezTo>
                    <a:pt x="1267" y="163"/>
                    <a:pt x="1278" y="111"/>
                    <a:pt x="1290" y="47"/>
                  </a:cubicBezTo>
                  <a:cubicBezTo>
                    <a:pt x="1298" y="17"/>
                    <a:pt x="1254" y="1"/>
                    <a:pt x="1178"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2"/>
            <p:cNvSpPr/>
            <p:nvPr/>
          </p:nvSpPr>
          <p:spPr>
            <a:xfrm>
              <a:off x="4926328" y="2425649"/>
              <a:ext cx="57535" cy="23347"/>
            </a:xfrm>
            <a:custGeom>
              <a:rect b="b" l="l" r="r" t="t"/>
              <a:pathLst>
                <a:path extrusionOk="0" h="631" w="1555">
                  <a:moveTo>
                    <a:pt x="1028" y="1"/>
                  </a:moveTo>
                  <a:cubicBezTo>
                    <a:pt x="989" y="1"/>
                    <a:pt x="942" y="6"/>
                    <a:pt x="885" y="18"/>
                  </a:cubicBezTo>
                  <a:cubicBezTo>
                    <a:pt x="500" y="104"/>
                    <a:pt x="417" y="384"/>
                    <a:pt x="417" y="384"/>
                  </a:cubicBezTo>
                  <a:cubicBezTo>
                    <a:pt x="417" y="384"/>
                    <a:pt x="334" y="407"/>
                    <a:pt x="230" y="437"/>
                  </a:cubicBezTo>
                  <a:cubicBezTo>
                    <a:pt x="127" y="467"/>
                    <a:pt x="34" y="520"/>
                    <a:pt x="24" y="560"/>
                  </a:cubicBezTo>
                  <a:lnTo>
                    <a:pt x="1" y="631"/>
                  </a:lnTo>
                  <a:lnTo>
                    <a:pt x="1" y="631"/>
                  </a:lnTo>
                  <a:lnTo>
                    <a:pt x="1534" y="227"/>
                  </a:lnTo>
                  <a:cubicBezTo>
                    <a:pt x="1534" y="227"/>
                    <a:pt x="1541" y="195"/>
                    <a:pt x="1551" y="155"/>
                  </a:cubicBezTo>
                  <a:cubicBezTo>
                    <a:pt x="1555" y="130"/>
                    <a:pt x="1529" y="116"/>
                    <a:pt x="1486" y="116"/>
                  </a:cubicBezTo>
                  <a:cubicBezTo>
                    <a:pt x="1460" y="116"/>
                    <a:pt x="1427" y="121"/>
                    <a:pt x="1391" y="132"/>
                  </a:cubicBezTo>
                  <a:lnTo>
                    <a:pt x="1218" y="178"/>
                  </a:lnTo>
                  <a:cubicBezTo>
                    <a:pt x="1218" y="178"/>
                    <a:pt x="1257" y="1"/>
                    <a:pt x="102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a:off x="4938131" y="2434196"/>
              <a:ext cx="39442" cy="20942"/>
            </a:xfrm>
            <a:custGeom>
              <a:rect b="b" l="l" r="r" t="t"/>
              <a:pathLst>
                <a:path extrusionOk="0" h="566" w="1066">
                  <a:moveTo>
                    <a:pt x="1065" y="0"/>
                  </a:moveTo>
                  <a:lnTo>
                    <a:pt x="1" y="269"/>
                  </a:lnTo>
                  <a:lnTo>
                    <a:pt x="11" y="312"/>
                  </a:lnTo>
                  <a:cubicBezTo>
                    <a:pt x="38" y="305"/>
                    <a:pt x="60" y="301"/>
                    <a:pt x="77" y="301"/>
                  </a:cubicBezTo>
                  <a:cubicBezTo>
                    <a:pt x="127" y="301"/>
                    <a:pt x="138" y="330"/>
                    <a:pt x="130" y="372"/>
                  </a:cubicBezTo>
                  <a:cubicBezTo>
                    <a:pt x="121" y="426"/>
                    <a:pt x="87" y="566"/>
                    <a:pt x="87" y="566"/>
                  </a:cubicBezTo>
                  <a:lnTo>
                    <a:pt x="766" y="386"/>
                  </a:lnTo>
                  <a:cubicBezTo>
                    <a:pt x="766" y="386"/>
                    <a:pt x="776" y="306"/>
                    <a:pt x="799" y="196"/>
                  </a:cubicBezTo>
                  <a:cubicBezTo>
                    <a:pt x="819" y="100"/>
                    <a:pt x="879" y="80"/>
                    <a:pt x="1019" y="47"/>
                  </a:cubicBezTo>
                  <a:lnTo>
                    <a:pt x="1065"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2"/>
            <p:cNvSpPr/>
            <p:nvPr/>
          </p:nvSpPr>
          <p:spPr>
            <a:xfrm>
              <a:off x="4929806" y="2441596"/>
              <a:ext cx="48137" cy="18204"/>
            </a:xfrm>
            <a:custGeom>
              <a:rect b="b" l="l" r="r" t="t"/>
              <a:pathLst>
                <a:path extrusionOk="0" h="492" w="1301">
                  <a:moveTo>
                    <a:pt x="1180" y="0"/>
                  </a:moveTo>
                  <a:cubicBezTo>
                    <a:pt x="1109" y="0"/>
                    <a:pt x="1011" y="14"/>
                    <a:pt x="901" y="43"/>
                  </a:cubicBezTo>
                  <a:lnTo>
                    <a:pt x="465" y="156"/>
                  </a:lnTo>
                  <a:cubicBezTo>
                    <a:pt x="236" y="215"/>
                    <a:pt x="40" y="315"/>
                    <a:pt x="26" y="375"/>
                  </a:cubicBezTo>
                  <a:lnTo>
                    <a:pt x="0" y="492"/>
                  </a:lnTo>
                  <a:lnTo>
                    <a:pt x="1267" y="163"/>
                  </a:lnTo>
                  <a:cubicBezTo>
                    <a:pt x="1267" y="163"/>
                    <a:pt x="1281" y="112"/>
                    <a:pt x="1293" y="49"/>
                  </a:cubicBezTo>
                  <a:cubicBezTo>
                    <a:pt x="1300" y="17"/>
                    <a:pt x="1256" y="0"/>
                    <a:pt x="1180"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2"/>
            <p:cNvSpPr/>
            <p:nvPr/>
          </p:nvSpPr>
          <p:spPr>
            <a:xfrm>
              <a:off x="4743433" y="2479708"/>
              <a:ext cx="202871" cy="57017"/>
            </a:xfrm>
            <a:custGeom>
              <a:rect b="b" l="l" r="r" t="t"/>
              <a:pathLst>
                <a:path extrusionOk="0" h="1541" w="5483">
                  <a:moveTo>
                    <a:pt x="542" y="1"/>
                  </a:moveTo>
                  <a:lnTo>
                    <a:pt x="0" y="909"/>
                  </a:lnTo>
                  <a:cubicBezTo>
                    <a:pt x="353" y="1018"/>
                    <a:pt x="2419" y="1418"/>
                    <a:pt x="3197" y="1474"/>
                  </a:cubicBezTo>
                  <a:cubicBezTo>
                    <a:pt x="3321" y="1481"/>
                    <a:pt x="3444" y="1494"/>
                    <a:pt x="3567" y="1511"/>
                  </a:cubicBezTo>
                  <a:cubicBezTo>
                    <a:pt x="3753" y="1534"/>
                    <a:pt x="3939" y="1541"/>
                    <a:pt x="4046" y="1541"/>
                  </a:cubicBezTo>
                  <a:cubicBezTo>
                    <a:pt x="4425" y="1541"/>
                    <a:pt x="4973" y="1491"/>
                    <a:pt x="5257" y="1066"/>
                  </a:cubicBezTo>
                  <a:cubicBezTo>
                    <a:pt x="5482" y="723"/>
                    <a:pt x="5238" y="554"/>
                    <a:pt x="4969" y="554"/>
                  </a:cubicBezTo>
                  <a:cubicBezTo>
                    <a:pt x="4901" y="554"/>
                    <a:pt x="4831" y="565"/>
                    <a:pt x="4767" y="587"/>
                  </a:cubicBezTo>
                  <a:cubicBezTo>
                    <a:pt x="4660" y="623"/>
                    <a:pt x="4522" y="638"/>
                    <a:pt x="4388" y="638"/>
                  </a:cubicBezTo>
                  <a:cubicBezTo>
                    <a:pt x="4133" y="638"/>
                    <a:pt x="3894" y="584"/>
                    <a:pt x="3909" y="523"/>
                  </a:cubicBezTo>
                  <a:cubicBezTo>
                    <a:pt x="3932" y="430"/>
                    <a:pt x="4002" y="134"/>
                    <a:pt x="4002" y="134"/>
                  </a:cubicBezTo>
                  <a:cubicBezTo>
                    <a:pt x="4002" y="134"/>
                    <a:pt x="3997" y="133"/>
                    <a:pt x="3987" y="133"/>
                  </a:cubicBezTo>
                  <a:cubicBezTo>
                    <a:pt x="3945" y="133"/>
                    <a:pt x="3826" y="150"/>
                    <a:pt x="3753" y="337"/>
                  </a:cubicBezTo>
                  <a:cubicBezTo>
                    <a:pt x="3667" y="559"/>
                    <a:pt x="3425" y="720"/>
                    <a:pt x="3195" y="720"/>
                  </a:cubicBezTo>
                  <a:cubicBezTo>
                    <a:pt x="3183" y="720"/>
                    <a:pt x="3172" y="720"/>
                    <a:pt x="3161" y="719"/>
                  </a:cubicBezTo>
                  <a:cubicBezTo>
                    <a:pt x="2925" y="699"/>
                    <a:pt x="542" y="1"/>
                    <a:pt x="54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2"/>
            <p:cNvSpPr/>
            <p:nvPr/>
          </p:nvSpPr>
          <p:spPr>
            <a:xfrm>
              <a:off x="4953412" y="2464907"/>
              <a:ext cx="52429" cy="60273"/>
            </a:xfrm>
            <a:custGeom>
              <a:rect b="b" l="l" r="r" t="t"/>
              <a:pathLst>
                <a:path extrusionOk="0" h="1629" w="1417">
                  <a:moveTo>
                    <a:pt x="1297" y="0"/>
                  </a:moveTo>
                  <a:cubicBezTo>
                    <a:pt x="1260" y="0"/>
                    <a:pt x="1217" y="21"/>
                    <a:pt x="1178" y="64"/>
                  </a:cubicBezTo>
                  <a:cubicBezTo>
                    <a:pt x="1178" y="64"/>
                    <a:pt x="1071" y="448"/>
                    <a:pt x="1048" y="537"/>
                  </a:cubicBezTo>
                  <a:cubicBezTo>
                    <a:pt x="1022" y="627"/>
                    <a:pt x="675" y="793"/>
                    <a:pt x="456" y="853"/>
                  </a:cubicBezTo>
                  <a:cubicBezTo>
                    <a:pt x="240" y="913"/>
                    <a:pt x="1" y="983"/>
                    <a:pt x="104" y="1289"/>
                  </a:cubicBezTo>
                  <a:cubicBezTo>
                    <a:pt x="196" y="1559"/>
                    <a:pt x="529" y="1629"/>
                    <a:pt x="717" y="1629"/>
                  </a:cubicBezTo>
                  <a:cubicBezTo>
                    <a:pt x="726" y="1629"/>
                    <a:pt x="734" y="1629"/>
                    <a:pt x="742" y="1628"/>
                  </a:cubicBezTo>
                  <a:cubicBezTo>
                    <a:pt x="925" y="1618"/>
                    <a:pt x="1174" y="1446"/>
                    <a:pt x="1274" y="1162"/>
                  </a:cubicBezTo>
                  <a:cubicBezTo>
                    <a:pt x="1401" y="803"/>
                    <a:pt x="1331" y="417"/>
                    <a:pt x="1384" y="208"/>
                  </a:cubicBezTo>
                  <a:cubicBezTo>
                    <a:pt x="1416" y="72"/>
                    <a:pt x="1366" y="0"/>
                    <a:pt x="1297"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2"/>
            <p:cNvSpPr/>
            <p:nvPr/>
          </p:nvSpPr>
          <p:spPr>
            <a:xfrm>
              <a:off x="4722121" y="2350610"/>
              <a:ext cx="69227" cy="169016"/>
            </a:xfrm>
            <a:custGeom>
              <a:rect b="b" l="l" r="r" t="t"/>
              <a:pathLst>
                <a:path extrusionOk="0" h="4568" w="1871">
                  <a:moveTo>
                    <a:pt x="1512" y="0"/>
                  </a:moveTo>
                  <a:cubicBezTo>
                    <a:pt x="1417" y="0"/>
                    <a:pt x="1244" y="33"/>
                    <a:pt x="1023" y="216"/>
                  </a:cubicBezTo>
                  <a:cubicBezTo>
                    <a:pt x="679" y="503"/>
                    <a:pt x="487" y="1145"/>
                    <a:pt x="370" y="1670"/>
                  </a:cubicBezTo>
                  <a:cubicBezTo>
                    <a:pt x="251" y="2192"/>
                    <a:pt x="1" y="3919"/>
                    <a:pt x="31" y="4099"/>
                  </a:cubicBezTo>
                  <a:cubicBezTo>
                    <a:pt x="57" y="4278"/>
                    <a:pt x="380" y="4388"/>
                    <a:pt x="1332" y="4567"/>
                  </a:cubicBezTo>
                  <a:lnTo>
                    <a:pt x="1118" y="3490"/>
                  </a:lnTo>
                  <a:lnTo>
                    <a:pt x="1594" y="1681"/>
                  </a:lnTo>
                  <a:cubicBezTo>
                    <a:pt x="1594" y="1681"/>
                    <a:pt x="1871" y="699"/>
                    <a:pt x="1594" y="10"/>
                  </a:cubicBezTo>
                  <a:cubicBezTo>
                    <a:pt x="1594" y="10"/>
                    <a:pt x="1565" y="0"/>
                    <a:pt x="1512"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2"/>
            <p:cNvSpPr/>
            <p:nvPr/>
          </p:nvSpPr>
          <p:spPr>
            <a:xfrm>
              <a:off x="5345657" y="2663234"/>
              <a:ext cx="225256" cy="286306"/>
            </a:xfrm>
            <a:custGeom>
              <a:rect b="b" l="l" r="r" t="t"/>
              <a:pathLst>
                <a:path extrusionOk="0" h="7738" w="6088">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2"/>
            <p:cNvSpPr/>
            <p:nvPr/>
          </p:nvSpPr>
          <p:spPr>
            <a:xfrm>
              <a:off x="5345657" y="2663234"/>
              <a:ext cx="225256" cy="286306"/>
            </a:xfrm>
            <a:custGeom>
              <a:rect b="b" l="l" r="r" t="t"/>
              <a:pathLst>
                <a:path extrusionOk="0" h="7738" w="6088">
                  <a:moveTo>
                    <a:pt x="3044" y="1"/>
                  </a:moveTo>
                  <a:cubicBezTo>
                    <a:pt x="1364" y="1"/>
                    <a:pt x="1" y="789"/>
                    <a:pt x="1" y="1757"/>
                  </a:cubicBezTo>
                  <a:lnTo>
                    <a:pt x="1" y="5985"/>
                  </a:lnTo>
                  <a:cubicBezTo>
                    <a:pt x="1" y="6952"/>
                    <a:pt x="1364" y="7737"/>
                    <a:pt x="3044" y="7737"/>
                  </a:cubicBezTo>
                  <a:cubicBezTo>
                    <a:pt x="4728" y="7737"/>
                    <a:pt x="6088" y="6952"/>
                    <a:pt x="6088" y="5985"/>
                  </a:cubicBezTo>
                  <a:lnTo>
                    <a:pt x="6088" y="1757"/>
                  </a:lnTo>
                  <a:cubicBezTo>
                    <a:pt x="6088" y="789"/>
                    <a:pt x="4728" y="1"/>
                    <a:pt x="3044"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2"/>
            <p:cNvSpPr/>
            <p:nvPr/>
          </p:nvSpPr>
          <p:spPr>
            <a:xfrm>
              <a:off x="5345657" y="2884798"/>
              <a:ext cx="296" cy="4070"/>
            </a:xfrm>
            <a:custGeom>
              <a:rect b="b" l="l" r="r" t="t"/>
              <a:pathLst>
                <a:path extrusionOk="0" h="110" w="8">
                  <a:moveTo>
                    <a:pt x="7" y="109"/>
                  </a:moveTo>
                  <a:lnTo>
                    <a:pt x="7" y="109"/>
                  </a:lnTo>
                  <a:lnTo>
                    <a:pt x="7" y="109"/>
                  </a:lnTo>
                  <a:close/>
                  <a:moveTo>
                    <a:pt x="7" y="100"/>
                  </a:moveTo>
                  <a:lnTo>
                    <a:pt x="7" y="100"/>
                  </a:lnTo>
                  <a:lnTo>
                    <a:pt x="7" y="100"/>
                  </a:lnTo>
                  <a:close/>
                  <a:moveTo>
                    <a:pt x="7" y="97"/>
                  </a:moveTo>
                  <a:lnTo>
                    <a:pt x="7" y="97"/>
                  </a:lnTo>
                  <a:lnTo>
                    <a:pt x="7" y="97"/>
                  </a:lnTo>
                  <a:close/>
                  <a:moveTo>
                    <a:pt x="7" y="86"/>
                  </a:moveTo>
                  <a:lnTo>
                    <a:pt x="7" y="86"/>
                  </a:lnTo>
                  <a:lnTo>
                    <a:pt x="7" y="86"/>
                  </a:lnTo>
                  <a:close/>
                  <a:moveTo>
                    <a:pt x="7" y="83"/>
                  </a:moveTo>
                  <a:lnTo>
                    <a:pt x="7" y="83"/>
                  </a:lnTo>
                  <a:lnTo>
                    <a:pt x="7" y="83"/>
                  </a:lnTo>
                  <a:close/>
                  <a:moveTo>
                    <a:pt x="4" y="77"/>
                  </a:moveTo>
                  <a:lnTo>
                    <a:pt x="4" y="77"/>
                  </a:lnTo>
                  <a:lnTo>
                    <a:pt x="4" y="77"/>
                  </a:lnTo>
                  <a:close/>
                  <a:moveTo>
                    <a:pt x="4" y="73"/>
                  </a:moveTo>
                  <a:lnTo>
                    <a:pt x="4" y="73"/>
                  </a:lnTo>
                  <a:lnTo>
                    <a:pt x="4" y="73"/>
                  </a:lnTo>
                  <a:close/>
                  <a:moveTo>
                    <a:pt x="4" y="63"/>
                  </a:moveTo>
                  <a:lnTo>
                    <a:pt x="4" y="63"/>
                  </a:lnTo>
                  <a:lnTo>
                    <a:pt x="4" y="63"/>
                  </a:lnTo>
                  <a:close/>
                  <a:moveTo>
                    <a:pt x="4" y="60"/>
                  </a:moveTo>
                  <a:lnTo>
                    <a:pt x="4" y="60"/>
                  </a:lnTo>
                  <a:lnTo>
                    <a:pt x="4" y="60"/>
                  </a:lnTo>
                  <a:close/>
                  <a:moveTo>
                    <a:pt x="4" y="50"/>
                  </a:moveTo>
                  <a:lnTo>
                    <a:pt x="4" y="50"/>
                  </a:lnTo>
                  <a:lnTo>
                    <a:pt x="4" y="50"/>
                  </a:lnTo>
                  <a:close/>
                  <a:moveTo>
                    <a:pt x="4" y="46"/>
                  </a:moveTo>
                  <a:lnTo>
                    <a:pt x="4" y="46"/>
                  </a:lnTo>
                  <a:lnTo>
                    <a:pt x="4" y="46"/>
                  </a:lnTo>
                  <a:close/>
                  <a:moveTo>
                    <a:pt x="4" y="40"/>
                  </a:moveTo>
                  <a:lnTo>
                    <a:pt x="4" y="43"/>
                  </a:lnTo>
                  <a:lnTo>
                    <a:pt x="4" y="40"/>
                  </a:lnTo>
                  <a:close/>
                  <a:moveTo>
                    <a:pt x="4" y="37"/>
                  </a:moveTo>
                  <a:lnTo>
                    <a:pt x="4" y="37"/>
                  </a:lnTo>
                  <a:lnTo>
                    <a:pt x="4" y="37"/>
                  </a:lnTo>
                  <a:close/>
                  <a:moveTo>
                    <a:pt x="4" y="26"/>
                  </a:moveTo>
                  <a:lnTo>
                    <a:pt x="4" y="26"/>
                  </a:lnTo>
                  <a:lnTo>
                    <a:pt x="4" y="26"/>
                  </a:lnTo>
                  <a:close/>
                  <a:moveTo>
                    <a:pt x="4" y="23"/>
                  </a:moveTo>
                  <a:lnTo>
                    <a:pt x="4" y="23"/>
                  </a:lnTo>
                  <a:lnTo>
                    <a:pt x="4" y="23"/>
                  </a:lnTo>
                  <a:close/>
                  <a:moveTo>
                    <a:pt x="4" y="20"/>
                  </a:moveTo>
                  <a:lnTo>
                    <a:pt x="4" y="20"/>
                  </a:lnTo>
                  <a:lnTo>
                    <a:pt x="4" y="20"/>
                  </a:lnTo>
                  <a:close/>
                  <a:moveTo>
                    <a:pt x="4" y="13"/>
                  </a:moveTo>
                  <a:lnTo>
                    <a:pt x="4" y="13"/>
                  </a:lnTo>
                  <a:lnTo>
                    <a:pt x="4" y="13"/>
                  </a:lnTo>
                  <a:close/>
                  <a:moveTo>
                    <a:pt x="1" y="10"/>
                  </a:moveTo>
                  <a:lnTo>
                    <a:pt x="1" y="10"/>
                  </a:lnTo>
                  <a:lnTo>
                    <a:pt x="1" y="10"/>
                  </a:lnTo>
                  <a:close/>
                  <a:moveTo>
                    <a:pt x="1" y="3"/>
                  </a:moveTo>
                  <a:lnTo>
                    <a:pt x="1" y="6"/>
                  </a:lnTo>
                  <a:lnTo>
                    <a:pt x="1" y="3"/>
                  </a:lnTo>
                  <a:close/>
                  <a:moveTo>
                    <a:pt x="1" y="0"/>
                  </a:moveTo>
                  <a:lnTo>
                    <a:pt x="1" y="0"/>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2"/>
            <p:cNvSpPr/>
            <p:nvPr/>
          </p:nvSpPr>
          <p:spPr>
            <a:xfrm>
              <a:off x="5345657" y="2762435"/>
              <a:ext cx="78810" cy="184149"/>
            </a:xfrm>
            <a:custGeom>
              <a:rect b="b" l="l" r="r" t="t"/>
              <a:pathLst>
                <a:path extrusionOk="0" h="4977" w="2130">
                  <a:moveTo>
                    <a:pt x="1" y="0"/>
                  </a:moveTo>
                  <a:lnTo>
                    <a:pt x="1" y="3304"/>
                  </a:lnTo>
                  <a:lnTo>
                    <a:pt x="1" y="3307"/>
                  </a:lnTo>
                  <a:lnTo>
                    <a:pt x="1" y="3310"/>
                  </a:lnTo>
                  <a:lnTo>
                    <a:pt x="1" y="3313"/>
                  </a:lnTo>
                  <a:lnTo>
                    <a:pt x="1" y="3317"/>
                  </a:lnTo>
                  <a:cubicBezTo>
                    <a:pt x="4" y="3317"/>
                    <a:pt x="4" y="3320"/>
                    <a:pt x="4" y="3320"/>
                  </a:cubicBezTo>
                  <a:lnTo>
                    <a:pt x="4" y="3327"/>
                  </a:lnTo>
                  <a:lnTo>
                    <a:pt x="4" y="3330"/>
                  </a:lnTo>
                  <a:lnTo>
                    <a:pt x="4" y="3333"/>
                  </a:lnTo>
                  <a:lnTo>
                    <a:pt x="4" y="3344"/>
                  </a:lnTo>
                  <a:lnTo>
                    <a:pt x="4" y="3347"/>
                  </a:lnTo>
                  <a:lnTo>
                    <a:pt x="4" y="3350"/>
                  </a:lnTo>
                  <a:lnTo>
                    <a:pt x="4" y="3353"/>
                  </a:lnTo>
                  <a:lnTo>
                    <a:pt x="4" y="3357"/>
                  </a:lnTo>
                  <a:lnTo>
                    <a:pt x="4" y="3367"/>
                  </a:lnTo>
                  <a:lnTo>
                    <a:pt x="4" y="3370"/>
                  </a:lnTo>
                  <a:lnTo>
                    <a:pt x="4" y="3380"/>
                  </a:lnTo>
                  <a:lnTo>
                    <a:pt x="4" y="3384"/>
                  </a:lnTo>
                  <a:cubicBezTo>
                    <a:pt x="4" y="3387"/>
                    <a:pt x="7" y="3387"/>
                    <a:pt x="7" y="3390"/>
                  </a:cubicBezTo>
                  <a:lnTo>
                    <a:pt x="7" y="3393"/>
                  </a:lnTo>
                  <a:lnTo>
                    <a:pt x="7" y="3404"/>
                  </a:lnTo>
                  <a:lnTo>
                    <a:pt x="7" y="3407"/>
                  </a:lnTo>
                  <a:lnTo>
                    <a:pt x="7" y="3416"/>
                  </a:lnTo>
                  <a:cubicBezTo>
                    <a:pt x="90" y="4152"/>
                    <a:pt x="956" y="4764"/>
                    <a:pt x="2129" y="4976"/>
                  </a:cubicBezTo>
                  <a:lnTo>
                    <a:pt x="2129" y="842"/>
                  </a:lnTo>
                  <a:cubicBezTo>
                    <a:pt x="1258" y="716"/>
                    <a:pt x="506" y="410"/>
                    <a:pt x="1"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2"/>
            <p:cNvSpPr/>
            <p:nvPr/>
          </p:nvSpPr>
          <p:spPr>
            <a:xfrm>
              <a:off x="5016647" y="2241567"/>
              <a:ext cx="883523" cy="554482"/>
            </a:xfrm>
            <a:custGeom>
              <a:rect b="b" l="l" r="r" t="t"/>
              <a:pathLst>
                <a:path extrusionOk="0" h="14986" w="23879">
                  <a:moveTo>
                    <a:pt x="1" y="0"/>
                  </a:moveTo>
                  <a:lnTo>
                    <a:pt x="1" y="0"/>
                  </a:lnTo>
                  <a:cubicBezTo>
                    <a:pt x="1" y="1"/>
                    <a:pt x="8407" y="13525"/>
                    <a:pt x="8427" y="13562"/>
                  </a:cubicBezTo>
                  <a:lnTo>
                    <a:pt x="8431" y="13565"/>
                  </a:lnTo>
                  <a:cubicBezTo>
                    <a:pt x="8945" y="14394"/>
                    <a:pt x="10323" y="14986"/>
                    <a:pt x="11936" y="14986"/>
                  </a:cubicBezTo>
                  <a:cubicBezTo>
                    <a:pt x="13553" y="14986"/>
                    <a:pt x="14927" y="14394"/>
                    <a:pt x="15445" y="13565"/>
                  </a:cubicBezTo>
                  <a:cubicBezTo>
                    <a:pt x="15469" y="13529"/>
                    <a:pt x="23878" y="1"/>
                    <a:pt x="23878" y="0"/>
                  </a:cubicBezTo>
                  <a:lnTo>
                    <a:pt x="23878" y="0"/>
                  </a:lnTo>
                  <a:cubicBezTo>
                    <a:pt x="23878" y="1"/>
                    <a:pt x="19627" y="2744"/>
                    <a:pt x="11939" y="2744"/>
                  </a:cubicBezTo>
                  <a:cubicBezTo>
                    <a:pt x="10430" y="2744"/>
                    <a:pt x="9052" y="2638"/>
                    <a:pt x="7812" y="2465"/>
                  </a:cubicBezTo>
                  <a:cubicBezTo>
                    <a:pt x="2746" y="1770"/>
                    <a:pt x="1" y="1"/>
                    <a:pt x="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2"/>
            <p:cNvSpPr/>
            <p:nvPr/>
          </p:nvSpPr>
          <p:spPr>
            <a:xfrm>
              <a:off x="5016647" y="2241567"/>
              <a:ext cx="407814" cy="552003"/>
            </a:xfrm>
            <a:custGeom>
              <a:rect b="b" l="l" r="r" t="t"/>
              <a:pathLst>
                <a:path extrusionOk="0" h="14919" w="11022">
                  <a:moveTo>
                    <a:pt x="1" y="0"/>
                  </a:moveTo>
                  <a:cubicBezTo>
                    <a:pt x="1" y="1"/>
                    <a:pt x="8407" y="13525"/>
                    <a:pt x="8427" y="13562"/>
                  </a:cubicBezTo>
                  <a:lnTo>
                    <a:pt x="8431" y="13565"/>
                  </a:lnTo>
                  <a:cubicBezTo>
                    <a:pt x="8846" y="14231"/>
                    <a:pt x="9817" y="14742"/>
                    <a:pt x="11021" y="14919"/>
                  </a:cubicBezTo>
                  <a:lnTo>
                    <a:pt x="5829" y="3496"/>
                  </a:lnTo>
                  <a:lnTo>
                    <a:pt x="4555" y="1813"/>
                  </a:lnTo>
                  <a:cubicBezTo>
                    <a:pt x="1581" y="1018"/>
                    <a:pt x="1" y="1"/>
                    <a:pt x="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2"/>
            <p:cNvSpPr/>
            <p:nvPr/>
          </p:nvSpPr>
          <p:spPr>
            <a:xfrm>
              <a:off x="4848663" y="1757183"/>
              <a:ext cx="1219483" cy="641395"/>
            </a:xfrm>
            <a:custGeom>
              <a:rect b="b" l="l" r="r" t="t"/>
              <a:pathLst>
                <a:path extrusionOk="0" h="17335" w="32959">
                  <a:moveTo>
                    <a:pt x="16481" y="0"/>
                  </a:moveTo>
                  <a:cubicBezTo>
                    <a:pt x="12638" y="0"/>
                    <a:pt x="8795" y="846"/>
                    <a:pt x="5865" y="2540"/>
                  </a:cubicBezTo>
                  <a:cubicBezTo>
                    <a:pt x="1" y="5926"/>
                    <a:pt x="1" y="11412"/>
                    <a:pt x="5865" y="14797"/>
                  </a:cubicBezTo>
                  <a:cubicBezTo>
                    <a:pt x="7206" y="15573"/>
                    <a:pt x="8735" y="16168"/>
                    <a:pt x="10369" y="16587"/>
                  </a:cubicBezTo>
                  <a:cubicBezTo>
                    <a:pt x="12310" y="17086"/>
                    <a:pt x="14395" y="17335"/>
                    <a:pt x="16480" y="17335"/>
                  </a:cubicBezTo>
                  <a:cubicBezTo>
                    <a:pt x="18723" y="17335"/>
                    <a:pt x="20966" y="17047"/>
                    <a:pt x="23025" y="16471"/>
                  </a:cubicBezTo>
                  <a:cubicBezTo>
                    <a:pt x="23588" y="16314"/>
                    <a:pt x="24134" y="16135"/>
                    <a:pt x="24662" y="15935"/>
                  </a:cubicBezTo>
                  <a:cubicBezTo>
                    <a:pt x="24886" y="15855"/>
                    <a:pt x="25101" y="15766"/>
                    <a:pt x="25317" y="15676"/>
                  </a:cubicBezTo>
                  <a:cubicBezTo>
                    <a:pt x="25624" y="15546"/>
                    <a:pt x="25919" y="15413"/>
                    <a:pt x="26212" y="15267"/>
                  </a:cubicBezTo>
                  <a:cubicBezTo>
                    <a:pt x="26515" y="15120"/>
                    <a:pt x="26808" y="14964"/>
                    <a:pt x="27094" y="14797"/>
                  </a:cubicBezTo>
                  <a:cubicBezTo>
                    <a:pt x="32958" y="11412"/>
                    <a:pt x="32958" y="5923"/>
                    <a:pt x="27094" y="2540"/>
                  </a:cubicBezTo>
                  <a:cubicBezTo>
                    <a:pt x="24526" y="1053"/>
                    <a:pt x="21256" y="222"/>
                    <a:pt x="17900" y="39"/>
                  </a:cubicBezTo>
                  <a:lnTo>
                    <a:pt x="17896" y="39"/>
                  </a:lnTo>
                  <a:cubicBezTo>
                    <a:pt x="17426" y="13"/>
                    <a:pt x="16953" y="0"/>
                    <a:pt x="16481"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2"/>
            <p:cNvSpPr/>
            <p:nvPr/>
          </p:nvSpPr>
          <p:spPr>
            <a:xfrm>
              <a:off x="4902943" y="1757220"/>
              <a:ext cx="607910" cy="613719"/>
            </a:xfrm>
            <a:custGeom>
              <a:rect b="b" l="l" r="r" t="t"/>
              <a:pathLst>
                <a:path extrusionOk="0" h="16587" w="16430">
                  <a:moveTo>
                    <a:pt x="15019" y="1"/>
                  </a:moveTo>
                  <a:cubicBezTo>
                    <a:pt x="11174" y="1"/>
                    <a:pt x="7332" y="846"/>
                    <a:pt x="4398" y="2539"/>
                  </a:cubicBezTo>
                  <a:cubicBezTo>
                    <a:pt x="1465" y="4232"/>
                    <a:pt x="0" y="6451"/>
                    <a:pt x="0" y="8666"/>
                  </a:cubicBezTo>
                  <a:cubicBezTo>
                    <a:pt x="0" y="10885"/>
                    <a:pt x="1468" y="13103"/>
                    <a:pt x="4398" y="14796"/>
                  </a:cubicBezTo>
                  <a:cubicBezTo>
                    <a:pt x="5739" y="15572"/>
                    <a:pt x="7268" y="16167"/>
                    <a:pt x="8902" y="16586"/>
                  </a:cubicBezTo>
                  <a:lnTo>
                    <a:pt x="8905" y="16586"/>
                  </a:lnTo>
                  <a:cubicBezTo>
                    <a:pt x="8343" y="15805"/>
                    <a:pt x="7974" y="13945"/>
                    <a:pt x="9052" y="13832"/>
                  </a:cubicBezTo>
                  <a:cubicBezTo>
                    <a:pt x="7592" y="13450"/>
                    <a:pt x="6238" y="12917"/>
                    <a:pt x="5060" y="12235"/>
                  </a:cubicBezTo>
                  <a:cubicBezTo>
                    <a:pt x="3373" y="11264"/>
                    <a:pt x="2233" y="10103"/>
                    <a:pt x="1750" y="8879"/>
                  </a:cubicBezTo>
                  <a:cubicBezTo>
                    <a:pt x="1584" y="8457"/>
                    <a:pt x="1504" y="8027"/>
                    <a:pt x="1504" y="7605"/>
                  </a:cubicBezTo>
                  <a:cubicBezTo>
                    <a:pt x="1504" y="6980"/>
                    <a:pt x="1680" y="6361"/>
                    <a:pt x="2036" y="5746"/>
                  </a:cubicBezTo>
                  <a:cubicBezTo>
                    <a:pt x="2618" y="4737"/>
                    <a:pt x="3663" y="3783"/>
                    <a:pt x="5057" y="2978"/>
                  </a:cubicBezTo>
                  <a:cubicBezTo>
                    <a:pt x="5093" y="2955"/>
                    <a:pt x="5130" y="2935"/>
                    <a:pt x="5170" y="2912"/>
                  </a:cubicBezTo>
                  <a:cubicBezTo>
                    <a:pt x="7851" y="1401"/>
                    <a:pt x="11420" y="643"/>
                    <a:pt x="14989" y="643"/>
                  </a:cubicBezTo>
                  <a:lnTo>
                    <a:pt x="14992" y="643"/>
                  </a:lnTo>
                  <a:cubicBezTo>
                    <a:pt x="15122" y="643"/>
                    <a:pt x="15252" y="646"/>
                    <a:pt x="15385" y="646"/>
                  </a:cubicBezTo>
                  <a:lnTo>
                    <a:pt x="15422" y="646"/>
                  </a:lnTo>
                  <a:cubicBezTo>
                    <a:pt x="15422" y="646"/>
                    <a:pt x="15335" y="177"/>
                    <a:pt x="16429" y="38"/>
                  </a:cubicBezTo>
                  <a:cubicBezTo>
                    <a:pt x="15961" y="11"/>
                    <a:pt x="15491" y="1"/>
                    <a:pt x="15019"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2"/>
            <p:cNvSpPr/>
            <p:nvPr/>
          </p:nvSpPr>
          <p:spPr>
            <a:xfrm>
              <a:off x="4952672" y="1780974"/>
              <a:ext cx="1032411" cy="515225"/>
            </a:xfrm>
            <a:custGeom>
              <a:rect b="b" l="l" r="r" t="t"/>
              <a:pathLst>
                <a:path extrusionOk="0" h="13925" w="27903">
                  <a:moveTo>
                    <a:pt x="13655" y="0"/>
                  </a:moveTo>
                  <a:cubicBezTo>
                    <a:pt x="10031" y="0"/>
                    <a:pt x="6406" y="780"/>
                    <a:pt x="3713" y="2336"/>
                  </a:cubicBezTo>
                  <a:cubicBezTo>
                    <a:pt x="2319" y="3141"/>
                    <a:pt x="1274" y="4095"/>
                    <a:pt x="692" y="5104"/>
                  </a:cubicBezTo>
                  <a:cubicBezTo>
                    <a:pt x="93" y="6138"/>
                    <a:pt x="1" y="7192"/>
                    <a:pt x="406" y="8237"/>
                  </a:cubicBezTo>
                  <a:cubicBezTo>
                    <a:pt x="889" y="9461"/>
                    <a:pt x="2029" y="10622"/>
                    <a:pt x="3716" y="11593"/>
                  </a:cubicBezTo>
                  <a:cubicBezTo>
                    <a:pt x="4894" y="12275"/>
                    <a:pt x="6248" y="12808"/>
                    <a:pt x="7708" y="13190"/>
                  </a:cubicBezTo>
                  <a:cubicBezTo>
                    <a:pt x="8259" y="13333"/>
                    <a:pt x="8826" y="13459"/>
                    <a:pt x="9401" y="13559"/>
                  </a:cubicBezTo>
                  <a:cubicBezTo>
                    <a:pt x="10405" y="13735"/>
                    <a:pt x="11446" y="13852"/>
                    <a:pt x="12487" y="13895"/>
                  </a:cubicBezTo>
                  <a:cubicBezTo>
                    <a:pt x="12704" y="13905"/>
                    <a:pt x="12917" y="13912"/>
                    <a:pt x="13129" y="13918"/>
                  </a:cubicBezTo>
                  <a:cubicBezTo>
                    <a:pt x="13323" y="13922"/>
                    <a:pt x="13518" y="13925"/>
                    <a:pt x="13713" y="13925"/>
                  </a:cubicBezTo>
                  <a:cubicBezTo>
                    <a:pt x="13876" y="13925"/>
                    <a:pt x="14038" y="13923"/>
                    <a:pt x="14201" y="13918"/>
                  </a:cubicBezTo>
                  <a:cubicBezTo>
                    <a:pt x="15415" y="13895"/>
                    <a:pt x="16629" y="13778"/>
                    <a:pt x="17796" y="13579"/>
                  </a:cubicBezTo>
                  <a:cubicBezTo>
                    <a:pt x="17810" y="13576"/>
                    <a:pt x="17823" y="13572"/>
                    <a:pt x="17836" y="13572"/>
                  </a:cubicBezTo>
                  <a:cubicBezTo>
                    <a:pt x="18615" y="13436"/>
                    <a:pt x="19373" y="13260"/>
                    <a:pt x="20102" y="13050"/>
                  </a:cubicBezTo>
                  <a:cubicBezTo>
                    <a:pt x="20627" y="12897"/>
                    <a:pt x="21137" y="12725"/>
                    <a:pt x="21625" y="12531"/>
                  </a:cubicBezTo>
                  <a:cubicBezTo>
                    <a:pt x="21831" y="12452"/>
                    <a:pt x="22035" y="12369"/>
                    <a:pt x="22234" y="12278"/>
                  </a:cubicBezTo>
                  <a:cubicBezTo>
                    <a:pt x="22474" y="12172"/>
                    <a:pt x="22706" y="12062"/>
                    <a:pt x="22939" y="11946"/>
                  </a:cubicBezTo>
                  <a:cubicBezTo>
                    <a:pt x="23162" y="11833"/>
                    <a:pt x="23378" y="11716"/>
                    <a:pt x="23591" y="11593"/>
                  </a:cubicBezTo>
                  <a:cubicBezTo>
                    <a:pt x="24988" y="10789"/>
                    <a:pt x="26033" y="9831"/>
                    <a:pt x="26615" y="8826"/>
                  </a:cubicBezTo>
                  <a:cubicBezTo>
                    <a:pt x="27902" y="6593"/>
                    <a:pt x="26771" y="4169"/>
                    <a:pt x="23595" y="2336"/>
                  </a:cubicBezTo>
                  <a:cubicBezTo>
                    <a:pt x="21006" y="839"/>
                    <a:pt x="17557" y="61"/>
                    <a:pt x="14078" y="4"/>
                  </a:cubicBezTo>
                  <a:cubicBezTo>
                    <a:pt x="13937" y="2"/>
                    <a:pt x="13796" y="0"/>
                    <a:pt x="13655" y="0"/>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2"/>
            <p:cNvSpPr/>
            <p:nvPr/>
          </p:nvSpPr>
          <p:spPr>
            <a:xfrm>
              <a:off x="5172605" y="2134966"/>
              <a:ext cx="571354" cy="161246"/>
            </a:xfrm>
            <a:custGeom>
              <a:rect b="b" l="l" r="r" t="t"/>
              <a:pathLst>
                <a:path extrusionOk="0" h="4358" w="15442">
                  <a:moveTo>
                    <a:pt x="7721" y="0"/>
                  </a:moveTo>
                  <a:cubicBezTo>
                    <a:pt x="4199" y="0"/>
                    <a:pt x="1188" y="1274"/>
                    <a:pt x="0" y="3064"/>
                  </a:cubicBezTo>
                  <a:cubicBezTo>
                    <a:pt x="566" y="3273"/>
                    <a:pt x="1155" y="3463"/>
                    <a:pt x="1764" y="3623"/>
                  </a:cubicBezTo>
                  <a:cubicBezTo>
                    <a:pt x="2315" y="3766"/>
                    <a:pt x="2882" y="3892"/>
                    <a:pt x="3457" y="3992"/>
                  </a:cubicBezTo>
                  <a:cubicBezTo>
                    <a:pt x="4461" y="4168"/>
                    <a:pt x="5502" y="4285"/>
                    <a:pt x="6543" y="4328"/>
                  </a:cubicBezTo>
                  <a:cubicBezTo>
                    <a:pt x="6760" y="4338"/>
                    <a:pt x="6973" y="4345"/>
                    <a:pt x="7185" y="4351"/>
                  </a:cubicBezTo>
                  <a:cubicBezTo>
                    <a:pt x="7379" y="4355"/>
                    <a:pt x="7574" y="4358"/>
                    <a:pt x="7769" y="4358"/>
                  </a:cubicBezTo>
                  <a:cubicBezTo>
                    <a:pt x="7932" y="4358"/>
                    <a:pt x="8094" y="4356"/>
                    <a:pt x="8257" y="4351"/>
                  </a:cubicBezTo>
                  <a:cubicBezTo>
                    <a:pt x="9471" y="4328"/>
                    <a:pt x="10685" y="4211"/>
                    <a:pt x="11852" y="4012"/>
                  </a:cubicBezTo>
                  <a:cubicBezTo>
                    <a:pt x="11866" y="4009"/>
                    <a:pt x="11879" y="4005"/>
                    <a:pt x="11892" y="4005"/>
                  </a:cubicBezTo>
                  <a:cubicBezTo>
                    <a:pt x="12671" y="3869"/>
                    <a:pt x="13429" y="3693"/>
                    <a:pt x="14158" y="3483"/>
                  </a:cubicBezTo>
                  <a:cubicBezTo>
                    <a:pt x="14597" y="3353"/>
                    <a:pt x="15026" y="3210"/>
                    <a:pt x="15442" y="3054"/>
                  </a:cubicBezTo>
                  <a:cubicBezTo>
                    <a:pt x="14247" y="1271"/>
                    <a:pt x="11244" y="0"/>
                    <a:pt x="7721" y="0"/>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2"/>
            <p:cNvSpPr/>
            <p:nvPr/>
          </p:nvSpPr>
          <p:spPr>
            <a:xfrm>
              <a:off x="5538653" y="2086199"/>
              <a:ext cx="106116" cy="106264"/>
            </a:xfrm>
            <a:custGeom>
              <a:rect b="b" l="l" r="r" t="t"/>
              <a:pathLst>
                <a:path extrusionOk="0" h="2872" w="2868">
                  <a:moveTo>
                    <a:pt x="1434" y="1"/>
                  </a:moveTo>
                  <a:cubicBezTo>
                    <a:pt x="642" y="1"/>
                    <a:pt x="0" y="644"/>
                    <a:pt x="0" y="1438"/>
                  </a:cubicBezTo>
                  <a:cubicBezTo>
                    <a:pt x="0" y="2230"/>
                    <a:pt x="642" y="2872"/>
                    <a:pt x="1434" y="2872"/>
                  </a:cubicBezTo>
                  <a:cubicBezTo>
                    <a:pt x="2226" y="2872"/>
                    <a:pt x="2868" y="2230"/>
                    <a:pt x="2868" y="1438"/>
                  </a:cubicBezTo>
                  <a:cubicBezTo>
                    <a:pt x="2868" y="644"/>
                    <a:pt x="2226" y="1"/>
                    <a:pt x="1434"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a:off x="5538653" y="2135965"/>
              <a:ext cx="106116" cy="32005"/>
            </a:xfrm>
            <a:custGeom>
              <a:rect b="b" l="l" r="r" t="t"/>
              <a:pathLst>
                <a:path extrusionOk="0" h="865" w="2868">
                  <a:moveTo>
                    <a:pt x="2868" y="93"/>
                  </a:moveTo>
                  <a:lnTo>
                    <a:pt x="2868" y="93"/>
                  </a:lnTo>
                  <a:cubicBezTo>
                    <a:pt x="2868" y="376"/>
                    <a:pt x="2785" y="642"/>
                    <a:pt x="2641" y="865"/>
                  </a:cubicBezTo>
                  <a:lnTo>
                    <a:pt x="2641" y="865"/>
                  </a:lnTo>
                  <a:cubicBezTo>
                    <a:pt x="2785" y="642"/>
                    <a:pt x="2868" y="376"/>
                    <a:pt x="2868" y="93"/>
                  </a:cubicBezTo>
                  <a:close/>
                  <a:moveTo>
                    <a:pt x="0" y="87"/>
                  </a:moveTo>
                  <a:lnTo>
                    <a:pt x="0" y="93"/>
                  </a:lnTo>
                  <a:lnTo>
                    <a:pt x="0" y="93"/>
                  </a:lnTo>
                  <a:lnTo>
                    <a:pt x="0" y="87"/>
                  </a:lnTo>
                  <a:close/>
                  <a:moveTo>
                    <a:pt x="0" y="83"/>
                  </a:moveTo>
                  <a:lnTo>
                    <a:pt x="0" y="87"/>
                  </a:lnTo>
                  <a:lnTo>
                    <a:pt x="0" y="83"/>
                  </a:lnTo>
                  <a:close/>
                  <a:moveTo>
                    <a:pt x="0" y="80"/>
                  </a:moveTo>
                  <a:lnTo>
                    <a:pt x="0" y="83"/>
                  </a:lnTo>
                  <a:lnTo>
                    <a:pt x="0" y="80"/>
                  </a:lnTo>
                  <a:close/>
                  <a:moveTo>
                    <a:pt x="0" y="73"/>
                  </a:moveTo>
                  <a:lnTo>
                    <a:pt x="0" y="77"/>
                  </a:lnTo>
                  <a:lnTo>
                    <a:pt x="0" y="73"/>
                  </a:lnTo>
                  <a:close/>
                  <a:moveTo>
                    <a:pt x="0" y="70"/>
                  </a:moveTo>
                  <a:lnTo>
                    <a:pt x="0" y="73"/>
                  </a:lnTo>
                  <a:lnTo>
                    <a:pt x="0" y="70"/>
                  </a:lnTo>
                  <a:close/>
                  <a:moveTo>
                    <a:pt x="0" y="63"/>
                  </a:moveTo>
                  <a:lnTo>
                    <a:pt x="0" y="70"/>
                  </a:lnTo>
                  <a:lnTo>
                    <a:pt x="0" y="63"/>
                  </a:lnTo>
                  <a:close/>
                  <a:moveTo>
                    <a:pt x="0" y="60"/>
                  </a:moveTo>
                  <a:lnTo>
                    <a:pt x="0" y="63"/>
                  </a:lnTo>
                  <a:lnTo>
                    <a:pt x="0" y="60"/>
                  </a:lnTo>
                  <a:close/>
                  <a:moveTo>
                    <a:pt x="0" y="57"/>
                  </a:moveTo>
                  <a:lnTo>
                    <a:pt x="0" y="60"/>
                  </a:lnTo>
                  <a:lnTo>
                    <a:pt x="0" y="57"/>
                  </a:lnTo>
                  <a:close/>
                  <a:moveTo>
                    <a:pt x="0" y="50"/>
                  </a:moveTo>
                  <a:lnTo>
                    <a:pt x="0" y="53"/>
                  </a:lnTo>
                  <a:lnTo>
                    <a:pt x="0" y="50"/>
                  </a:lnTo>
                  <a:close/>
                  <a:moveTo>
                    <a:pt x="0" y="47"/>
                  </a:moveTo>
                  <a:lnTo>
                    <a:pt x="0" y="50"/>
                  </a:lnTo>
                  <a:lnTo>
                    <a:pt x="0" y="47"/>
                  </a:lnTo>
                  <a:close/>
                  <a:moveTo>
                    <a:pt x="0" y="43"/>
                  </a:moveTo>
                  <a:lnTo>
                    <a:pt x="0" y="47"/>
                  </a:lnTo>
                  <a:lnTo>
                    <a:pt x="0" y="43"/>
                  </a:lnTo>
                  <a:close/>
                  <a:moveTo>
                    <a:pt x="0" y="37"/>
                  </a:moveTo>
                  <a:lnTo>
                    <a:pt x="0" y="40"/>
                  </a:lnTo>
                  <a:lnTo>
                    <a:pt x="0" y="37"/>
                  </a:lnTo>
                  <a:close/>
                  <a:moveTo>
                    <a:pt x="0" y="33"/>
                  </a:moveTo>
                  <a:lnTo>
                    <a:pt x="0" y="37"/>
                  </a:lnTo>
                  <a:lnTo>
                    <a:pt x="0" y="33"/>
                  </a:lnTo>
                  <a:close/>
                  <a:moveTo>
                    <a:pt x="0" y="27"/>
                  </a:moveTo>
                  <a:lnTo>
                    <a:pt x="0" y="30"/>
                  </a:lnTo>
                  <a:lnTo>
                    <a:pt x="0" y="27"/>
                  </a:lnTo>
                  <a:close/>
                  <a:moveTo>
                    <a:pt x="0" y="24"/>
                  </a:moveTo>
                  <a:lnTo>
                    <a:pt x="0" y="27"/>
                  </a:lnTo>
                  <a:lnTo>
                    <a:pt x="0" y="24"/>
                  </a:lnTo>
                  <a:close/>
                  <a:moveTo>
                    <a:pt x="0" y="20"/>
                  </a:moveTo>
                  <a:lnTo>
                    <a:pt x="0" y="24"/>
                  </a:lnTo>
                  <a:lnTo>
                    <a:pt x="0" y="20"/>
                  </a:lnTo>
                  <a:close/>
                  <a:moveTo>
                    <a:pt x="0" y="13"/>
                  </a:moveTo>
                  <a:lnTo>
                    <a:pt x="0" y="17"/>
                  </a:lnTo>
                  <a:lnTo>
                    <a:pt x="0" y="13"/>
                  </a:lnTo>
                  <a:close/>
                  <a:moveTo>
                    <a:pt x="0" y="10"/>
                  </a:moveTo>
                  <a:lnTo>
                    <a:pt x="0" y="13"/>
                  </a:lnTo>
                  <a:lnTo>
                    <a:pt x="0" y="10"/>
                  </a:lnTo>
                  <a:close/>
                  <a:moveTo>
                    <a:pt x="3" y="0"/>
                  </a:moveTo>
                  <a:lnTo>
                    <a:pt x="3" y="4"/>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2"/>
            <p:cNvSpPr/>
            <p:nvPr/>
          </p:nvSpPr>
          <p:spPr>
            <a:xfrm>
              <a:off x="5591712" y="2167934"/>
              <a:ext cx="44696" cy="24531"/>
            </a:xfrm>
            <a:custGeom>
              <a:rect b="b" l="l" r="r" t="t"/>
              <a:pathLst>
                <a:path extrusionOk="0" h="663" w="1208">
                  <a:moveTo>
                    <a:pt x="1207" y="1"/>
                  </a:moveTo>
                  <a:cubicBezTo>
                    <a:pt x="955" y="400"/>
                    <a:pt x="509" y="663"/>
                    <a:pt x="0" y="663"/>
                  </a:cubicBezTo>
                  <a:cubicBezTo>
                    <a:pt x="509" y="663"/>
                    <a:pt x="955" y="400"/>
                    <a:pt x="1207" y="1"/>
                  </a:cubicBezTo>
                  <a:close/>
                </a:path>
              </a:pathLst>
            </a:custGeom>
            <a:solidFill>
              <a:srgbClr val="D3D3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a:off x="5538653" y="2091268"/>
              <a:ext cx="106116" cy="101195"/>
            </a:xfrm>
            <a:custGeom>
              <a:rect b="b" l="l" r="r" t="t"/>
              <a:pathLst>
                <a:path extrusionOk="0" h="2735" w="2868">
                  <a:moveTo>
                    <a:pt x="829" y="1"/>
                  </a:moveTo>
                  <a:lnTo>
                    <a:pt x="829" y="1"/>
                  </a:lnTo>
                  <a:cubicBezTo>
                    <a:pt x="366" y="217"/>
                    <a:pt x="37" y="673"/>
                    <a:pt x="3" y="1208"/>
                  </a:cubicBezTo>
                  <a:lnTo>
                    <a:pt x="3" y="1212"/>
                  </a:lnTo>
                  <a:cubicBezTo>
                    <a:pt x="3" y="1215"/>
                    <a:pt x="0" y="1215"/>
                    <a:pt x="0" y="1218"/>
                  </a:cubicBezTo>
                  <a:lnTo>
                    <a:pt x="0" y="1221"/>
                  </a:lnTo>
                  <a:lnTo>
                    <a:pt x="0" y="1225"/>
                  </a:lnTo>
                  <a:lnTo>
                    <a:pt x="0" y="1228"/>
                  </a:lnTo>
                  <a:lnTo>
                    <a:pt x="0" y="1232"/>
                  </a:lnTo>
                  <a:lnTo>
                    <a:pt x="0" y="1235"/>
                  </a:lnTo>
                  <a:lnTo>
                    <a:pt x="0" y="1238"/>
                  </a:lnTo>
                  <a:lnTo>
                    <a:pt x="0" y="1241"/>
                  </a:lnTo>
                  <a:lnTo>
                    <a:pt x="0" y="1245"/>
                  </a:lnTo>
                  <a:lnTo>
                    <a:pt x="0" y="1248"/>
                  </a:lnTo>
                  <a:lnTo>
                    <a:pt x="0" y="1251"/>
                  </a:lnTo>
                  <a:lnTo>
                    <a:pt x="0" y="1255"/>
                  </a:lnTo>
                  <a:lnTo>
                    <a:pt x="0" y="1258"/>
                  </a:lnTo>
                  <a:lnTo>
                    <a:pt x="0" y="1261"/>
                  </a:lnTo>
                  <a:lnTo>
                    <a:pt x="0" y="1265"/>
                  </a:lnTo>
                  <a:lnTo>
                    <a:pt x="0" y="1268"/>
                  </a:lnTo>
                  <a:lnTo>
                    <a:pt x="0" y="1271"/>
                  </a:lnTo>
                  <a:lnTo>
                    <a:pt x="0" y="1278"/>
                  </a:lnTo>
                  <a:lnTo>
                    <a:pt x="0" y="1281"/>
                  </a:lnTo>
                  <a:lnTo>
                    <a:pt x="0" y="1285"/>
                  </a:lnTo>
                  <a:lnTo>
                    <a:pt x="0" y="1288"/>
                  </a:lnTo>
                  <a:lnTo>
                    <a:pt x="0" y="1291"/>
                  </a:lnTo>
                  <a:lnTo>
                    <a:pt x="0" y="1295"/>
                  </a:lnTo>
                  <a:lnTo>
                    <a:pt x="0" y="1301"/>
                  </a:lnTo>
                  <a:cubicBezTo>
                    <a:pt x="0" y="2093"/>
                    <a:pt x="642" y="2735"/>
                    <a:pt x="1434" y="2735"/>
                  </a:cubicBezTo>
                  <a:cubicBezTo>
                    <a:pt x="1943" y="2735"/>
                    <a:pt x="2389" y="2472"/>
                    <a:pt x="2641" y="2073"/>
                  </a:cubicBezTo>
                  <a:cubicBezTo>
                    <a:pt x="2785" y="1850"/>
                    <a:pt x="2868" y="1584"/>
                    <a:pt x="2868" y="1301"/>
                  </a:cubicBezTo>
                  <a:lnTo>
                    <a:pt x="2868" y="1301"/>
                  </a:lnTo>
                  <a:cubicBezTo>
                    <a:pt x="2831" y="1760"/>
                    <a:pt x="2335" y="2056"/>
                    <a:pt x="1803" y="2056"/>
                  </a:cubicBezTo>
                  <a:cubicBezTo>
                    <a:pt x="1537" y="2056"/>
                    <a:pt x="1261" y="1984"/>
                    <a:pt x="1035" y="1817"/>
                  </a:cubicBezTo>
                  <a:cubicBezTo>
                    <a:pt x="350" y="1321"/>
                    <a:pt x="296" y="350"/>
                    <a:pt x="829"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p:nvPr/>
          </p:nvSpPr>
          <p:spPr>
            <a:xfrm>
              <a:off x="5684843" y="1809540"/>
              <a:ext cx="178155" cy="178118"/>
            </a:xfrm>
            <a:custGeom>
              <a:rect b="b" l="l" r="r" t="t"/>
              <a:pathLst>
                <a:path extrusionOk="0" h="4814" w="4815">
                  <a:moveTo>
                    <a:pt x="2410" y="1"/>
                  </a:moveTo>
                  <a:cubicBezTo>
                    <a:pt x="1079" y="1"/>
                    <a:pt x="1" y="1079"/>
                    <a:pt x="1" y="2409"/>
                  </a:cubicBezTo>
                  <a:cubicBezTo>
                    <a:pt x="1" y="3736"/>
                    <a:pt x="1079" y="4814"/>
                    <a:pt x="2410" y="4814"/>
                  </a:cubicBezTo>
                  <a:cubicBezTo>
                    <a:pt x="3736" y="4814"/>
                    <a:pt x="4814" y="3736"/>
                    <a:pt x="4814" y="2409"/>
                  </a:cubicBezTo>
                  <a:cubicBezTo>
                    <a:pt x="4814" y="1079"/>
                    <a:pt x="3736" y="1"/>
                    <a:pt x="24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2"/>
            <p:cNvSpPr/>
            <p:nvPr/>
          </p:nvSpPr>
          <p:spPr>
            <a:xfrm>
              <a:off x="5684843" y="1817791"/>
              <a:ext cx="178155" cy="169867"/>
            </a:xfrm>
            <a:custGeom>
              <a:rect b="b" l="l" r="r" t="t"/>
              <a:pathLst>
                <a:path extrusionOk="0" h="4591" w="4815">
                  <a:moveTo>
                    <a:pt x="1392" y="1"/>
                  </a:moveTo>
                  <a:lnTo>
                    <a:pt x="1392" y="1"/>
                  </a:lnTo>
                  <a:cubicBezTo>
                    <a:pt x="570" y="386"/>
                    <a:pt x="1" y="1218"/>
                    <a:pt x="1" y="2186"/>
                  </a:cubicBezTo>
                  <a:cubicBezTo>
                    <a:pt x="1" y="3513"/>
                    <a:pt x="1079" y="4591"/>
                    <a:pt x="2410" y="4591"/>
                  </a:cubicBezTo>
                  <a:cubicBezTo>
                    <a:pt x="3736" y="4591"/>
                    <a:pt x="4814" y="3513"/>
                    <a:pt x="4814" y="2186"/>
                  </a:cubicBezTo>
                  <a:lnTo>
                    <a:pt x="4814" y="2186"/>
                  </a:lnTo>
                  <a:cubicBezTo>
                    <a:pt x="4755" y="2957"/>
                    <a:pt x="3917" y="3453"/>
                    <a:pt x="3026" y="3453"/>
                  </a:cubicBezTo>
                  <a:cubicBezTo>
                    <a:pt x="2579" y="3453"/>
                    <a:pt x="2119" y="3328"/>
                    <a:pt x="1737" y="3051"/>
                  </a:cubicBezTo>
                  <a:cubicBezTo>
                    <a:pt x="590" y="2222"/>
                    <a:pt x="497" y="589"/>
                    <a:pt x="1392"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2"/>
            <p:cNvSpPr/>
            <p:nvPr/>
          </p:nvSpPr>
          <p:spPr>
            <a:xfrm>
              <a:off x="5109370" y="1608807"/>
              <a:ext cx="139712" cy="139712"/>
            </a:xfrm>
            <a:custGeom>
              <a:rect b="b" l="l" r="r" t="t"/>
              <a:pathLst>
                <a:path extrusionOk="0" h="3776" w="3776">
                  <a:moveTo>
                    <a:pt x="1886" y="0"/>
                  </a:moveTo>
                  <a:cubicBezTo>
                    <a:pt x="845" y="0"/>
                    <a:pt x="0" y="845"/>
                    <a:pt x="0" y="1890"/>
                  </a:cubicBezTo>
                  <a:cubicBezTo>
                    <a:pt x="0" y="2931"/>
                    <a:pt x="845" y="3776"/>
                    <a:pt x="1886" y="3776"/>
                  </a:cubicBezTo>
                  <a:cubicBezTo>
                    <a:pt x="2931" y="3776"/>
                    <a:pt x="3775" y="2931"/>
                    <a:pt x="3775" y="1890"/>
                  </a:cubicBezTo>
                  <a:cubicBezTo>
                    <a:pt x="3775" y="845"/>
                    <a:pt x="2931" y="0"/>
                    <a:pt x="1886"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2"/>
            <p:cNvSpPr/>
            <p:nvPr/>
          </p:nvSpPr>
          <p:spPr>
            <a:xfrm>
              <a:off x="5109370" y="1615319"/>
              <a:ext cx="139712" cy="133200"/>
            </a:xfrm>
            <a:custGeom>
              <a:rect b="b" l="l" r="r" t="t"/>
              <a:pathLst>
                <a:path extrusionOk="0" h="3600" w="3776">
                  <a:moveTo>
                    <a:pt x="1091" y="1"/>
                  </a:moveTo>
                  <a:cubicBezTo>
                    <a:pt x="446" y="300"/>
                    <a:pt x="0" y="956"/>
                    <a:pt x="0" y="1714"/>
                  </a:cubicBezTo>
                  <a:cubicBezTo>
                    <a:pt x="0" y="2755"/>
                    <a:pt x="845" y="3600"/>
                    <a:pt x="1886" y="3600"/>
                  </a:cubicBezTo>
                  <a:cubicBezTo>
                    <a:pt x="2931" y="3600"/>
                    <a:pt x="3775" y="2755"/>
                    <a:pt x="3775" y="1714"/>
                  </a:cubicBezTo>
                  <a:lnTo>
                    <a:pt x="3775" y="1714"/>
                  </a:lnTo>
                  <a:cubicBezTo>
                    <a:pt x="3726" y="2319"/>
                    <a:pt x="3070" y="2708"/>
                    <a:pt x="2371" y="2708"/>
                  </a:cubicBezTo>
                  <a:cubicBezTo>
                    <a:pt x="2021" y="2708"/>
                    <a:pt x="1660" y="2610"/>
                    <a:pt x="1360" y="2393"/>
                  </a:cubicBezTo>
                  <a:cubicBezTo>
                    <a:pt x="462" y="1740"/>
                    <a:pt x="389" y="460"/>
                    <a:pt x="1091"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2"/>
            <p:cNvSpPr/>
            <p:nvPr/>
          </p:nvSpPr>
          <p:spPr>
            <a:xfrm>
              <a:off x="5083729" y="1907556"/>
              <a:ext cx="218522" cy="210678"/>
            </a:xfrm>
            <a:custGeom>
              <a:rect b="b" l="l" r="r" t="t"/>
              <a:pathLst>
                <a:path extrusionOk="0" h="5694" w="5906">
                  <a:moveTo>
                    <a:pt x="3846" y="1"/>
                  </a:moveTo>
                  <a:cubicBezTo>
                    <a:pt x="3830" y="1"/>
                    <a:pt x="3815" y="2"/>
                    <a:pt x="3799" y="3"/>
                  </a:cubicBezTo>
                  <a:lnTo>
                    <a:pt x="1608" y="302"/>
                  </a:lnTo>
                  <a:cubicBezTo>
                    <a:pt x="1404" y="318"/>
                    <a:pt x="1169" y="485"/>
                    <a:pt x="1085" y="671"/>
                  </a:cubicBezTo>
                  <a:lnTo>
                    <a:pt x="87" y="2837"/>
                  </a:lnTo>
                  <a:cubicBezTo>
                    <a:pt x="1" y="3023"/>
                    <a:pt x="27" y="3309"/>
                    <a:pt x="147" y="3476"/>
                  </a:cubicBezTo>
                  <a:lnTo>
                    <a:pt x="1524" y="5421"/>
                  </a:lnTo>
                  <a:cubicBezTo>
                    <a:pt x="1635" y="5576"/>
                    <a:pt x="1867" y="5693"/>
                    <a:pt x="2063" y="5693"/>
                  </a:cubicBezTo>
                  <a:cubicBezTo>
                    <a:pt x="2078" y="5693"/>
                    <a:pt x="2092" y="5693"/>
                    <a:pt x="2107" y="5691"/>
                  </a:cubicBezTo>
                  <a:lnTo>
                    <a:pt x="4302" y="5392"/>
                  </a:lnTo>
                  <a:cubicBezTo>
                    <a:pt x="4505" y="5372"/>
                    <a:pt x="4737" y="5208"/>
                    <a:pt x="4824" y="5022"/>
                  </a:cubicBezTo>
                  <a:lnTo>
                    <a:pt x="5822" y="2853"/>
                  </a:lnTo>
                  <a:cubicBezTo>
                    <a:pt x="5905" y="2670"/>
                    <a:pt x="5879" y="2385"/>
                    <a:pt x="5763" y="2218"/>
                  </a:cubicBezTo>
                  <a:lnTo>
                    <a:pt x="4385" y="272"/>
                  </a:lnTo>
                  <a:cubicBezTo>
                    <a:pt x="4274" y="115"/>
                    <a:pt x="4043" y="1"/>
                    <a:pt x="3846"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2"/>
            <p:cNvSpPr/>
            <p:nvPr/>
          </p:nvSpPr>
          <p:spPr>
            <a:xfrm>
              <a:off x="5085357" y="2025294"/>
              <a:ext cx="157916" cy="92870"/>
            </a:xfrm>
            <a:custGeom>
              <a:rect b="b" l="l" r="r" t="t"/>
              <a:pathLst>
                <a:path extrusionOk="0" h="2510" w="4268">
                  <a:moveTo>
                    <a:pt x="2019" y="2509"/>
                  </a:moveTo>
                  <a:lnTo>
                    <a:pt x="2019" y="2509"/>
                  </a:lnTo>
                  <a:lnTo>
                    <a:pt x="2019" y="2509"/>
                  </a:lnTo>
                  <a:lnTo>
                    <a:pt x="2019" y="2509"/>
                  </a:lnTo>
                  <a:close/>
                  <a:moveTo>
                    <a:pt x="2063" y="2509"/>
                  </a:moveTo>
                  <a:lnTo>
                    <a:pt x="2019" y="2509"/>
                  </a:lnTo>
                  <a:lnTo>
                    <a:pt x="2063" y="2509"/>
                  </a:lnTo>
                  <a:close/>
                  <a:moveTo>
                    <a:pt x="1484" y="2246"/>
                  </a:moveTo>
                  <a:cubicBezTo>
                    <a:pt x="1487" y="2250"/>
                    <a:pt x="1487" y="2253"/>
                    <a:pt x="1491" y="2253"/>
                  </a:cubicBezTo>
                  <a:cubicBezTo>
                    <a:pt x="1487" y="2253"/>
                    <a:pt x="1487" y="2250"/>
                    <a:pt x="1484" y="2246"/>
                  </a:cubicBezTo>
                  <a:close/>
                  <a:moveTo>
                    <a:pt x="1480" y="2239"/>
                  </a:moveTo>
                  <a:cubicBezTo>
                    <a:pt x="1480" y="2243"/>
                    <a:pt x="1480" y="2243"/>
                    <a:pt x="1484" y="2243"/>
                  </a:cubicBezTo>
                  <a:cubicBezTo>
                    <a:pt x="1480" y="2243"/>
                    <a:pt x="1480" y="2243"/>
                    <a:pt x="1480" y="2239"/>
                  </a:cubicBezTo>
                  <a:close/>
                  <a:moveTo>
                    <a:pt x="4258" y="2210"/>
                  </a:moveTo>
                  <a:lnTo>
                    <a:pt x="4258" y="2210"/>
                  </a:lnTo>
                  <a:lnTo>
                    <a:pt x="4258" y="2210"/>
                  </a:lnTo>
                  <a:close/>
                  <a:moveTo>
                    <a:pt x="4262" y="2210"/>
                  </a:moveTo>
                  <a:lnTo>
                    <a:pt x="4262" y="2210"/>
                  </a:lnTo>
                  <a:lnTo>
                    <a:pt x="4262" y="2210"/>
                  </a:lnTo>
                  <a:close/>
                  <a:moveTo>
                    <a:pt x="4265" y="2210"/>
                  </a:moveTo>
                  <a:lnTo>
                    <a:pt x="4265" y="2210"/>
                  </a:lnTo>
                  <a:lnTo>
                    <a:pt x="4265" y="2210"/>
                  </a:lnTo>
                  <a:close/>
                  <a:moveTo>
                    <a:pt x="4265" y="2210"/>
                  </a:moveTo>
                  <a:lnTo>
                    <a:pt x="4265" y="2210"/>
                  </a:lnTo>
                  <a:lnTo>
                    <a:pt x="4265" y="2210"/>
                  </a:lnTo>
                  <a:close/>
                  <a:moveTo>
                    <a:pt x="4268" y="2210"/>
                  </a:moveTo>
                  <a:lnTo>
                    <a:pt x="4268" y="2210"/>
                  </a:lnTo>
                  <a:lnTo>
                    <a:pt x="4268" y="2210"/>
                  </a:lnTo>
                  <a:close/>
                  <a:moveTo>
                    <a:pt x="0" y="1"/>
                  </a:moveTo>
                  <a:cubicBezTo>
                    <a:pt x="10" y="110"/>
                    <a:pt x="47" y="214"/>
                    <a:pt x="103" y="294"/>
                  </a:cubicBezTo>
                  <a:cubicBezTo>
                    <a:pt x="47" y="214"/>
                    <a:pt x="10" y="110"/>
                    <a:pt x="0" y="1"/>
                  </a:cubicBez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2"/>
            <p:cNvSpPr/>
            <p:nvPr/>
          </p:nvSpPr>
          <p:spPr>
            <a:xfrm>
              <a:off x="5085209" y="2011049"/>
              <a:ext cx="175935" cy="107115"/>
            </a:xfrm>
            <a:custGeom>
              <a:rect b="b" l="l" r="r" t="t"/>
              <a:pathLst>
                <a:path extrusionOk="0" h="2895" w="4755">
                  <a:moveTo>
                    <a:pt x="2932" y="0"/>
                  </a:moveTo>
                  <a:lnTo>
                    <a:pt x="1" y="366"/>
                  </a:lnTo>
                  <a:cubicBezTo>
                    <a:pt x="1" y="372"/>
                    <a:pt x="1" y="379"/>
                    <a:pt x="4" y="386"/>
                  </a:cubicBezTo>
                  <a:cubicBezTo>
                    <a:pt x="14" y="495"/>
                    <a:pt x="51" y="599"/>
                    <a:pt x="107" y="679"/>
                  </a:cubicBezTo>
                  <a:lnTo>
                    <a:pt x="1484" y="2624"/>
                  </a:lnTo>
                  <a:cubicBezTo>
                    <a:pt x="1484" y="2628"/>
                    <a:pt x="1484" y="2628"/>
                    <a:pt x="1488" y="2628"/>
                  </a:cubicBezTo>
                  <a:lnTo>
                    <a:pt x="1488" y="2631"/>
                  </a:lnTo>
                  <a:cubicBezTo>
                    <a:pt x="1491" y="2635"/>
                    <a:pt x="1491" y="2638"/>
                    <a:pt x="1495" y="2638"/>
                  </a:cubicBezTo>
                  <a:cubicBezTo>
                    <a:pt x="1608" y="2787"/>
                    <a:pt x="1831" y="2894"/>
                    <a:pt x="2023" y="2894"/>
                  </a:cubicBezTo>
                  <a:lnTo>
                    <a:pt x="2067" y="2894"/>
                  </a:lnTo>
                  <a:lnTo>
                    <a:pt x="4262" y="2595"/>
                  </a:lnTo>
                  <a:lnTo>
                    <a:pt x="4272" y="2595"/>
                  </a:lnTo>
                  <a:cubicBezTo>
                    <a:pt x="4455" y="2571"/>
                    <a:pt x="4654" y="2438"/>
                    <a:pt x="4754" y="2279"/>
                  </a:cubicBezTo>
                  <a:lnTo>
                    <a:pt x="4754" y="2279"/>
                  </a:lnTo>
                  <a:cubicBezTo>
                    <a:pt x="4711" y="2342"/>
                    <a:pt x="4654" y="2375"/>
                    <a:pt x="4598" y="2375"/>
                  </a:cubicBezTo>
                  <a:cubicBezTo>
                    <a:pt x="4535" y="2375"/>
                    <a:pt x="4472" y="2335"/>
                    <a:pt x="4415" y="2259"/>
                  </a:cubicBezTo>
                  <a:lnTo>
                    <a:pt x="3038" y="312"/>
                  </a:lnTo>
                  <a:cubicBezTo>
                    <a:pt x="2978" y="229"/>
                    <a:pt x="2941" y="116"/>
                    <a:pt x="2932"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2"/>
            <p:cNvSpPr/>
            <p:nvPr/>
          </p:nvSpPr>
          <p:spPr>
            <a:xfrm>
              <a:off x="5131978" y="1907519"/>
              <a:ext cx="112776" cy="15688"/>
            </a:xfrm>
            <a:custGeom>
              <a:rect b="b" l="l" r="r" t="t"/>
              <a:pathLst>
                <a:path extrusionOk="0" h="424" w="3048">
                  <a:moveTo>
                    <a:pt x="2539" y="0"/>
                  </a:moveTo>
                  <a:cubicBezTo>
                    <a:pt x="2702" y="0"/>
                    <a:pt x="2888" y="80"/>
                    <a:pt x="3011" y="193"/>
                  </a:cubicBezTo>
                  <a:cubicBezTo>
                    <a:pt x="3025" y="204"/>
                    <a:pt x="3034" y="213"/>
                    <a:pt x="3048" y="227"/>
                  </a:cubicBezTo>
                  <a:cubicBezTo>
                    <a:pt x="2928" y="93"/>
                    <a:pt x="2722" y="0"/>
                    <a:pt x="2543" y="0"/>
                  </a:cubicBezTo>
                  <a:close/>
                  <a:moveTo>
                    <a:pt x="2503" y="0"/>
                  </a:moveTo>
                  <a:lnTo>
                    <a:pt x="307" y="299"/>
                  </a:lnTo>
                  <a:cubicBezTo>
                    <a:pt x="204" y="310"/>
                    <a:pt x="94" y="356"/>
                    <a:pt x="1" y="423"/>
                  </a:cubicBezTo>
                  <a:cubicBezTo>
                    <a:pt x="94" y="356"/>
                    <a:pt x="204" y="313"/>
                    <a:pt x="304" y="303"/>
                  </a:cubicBezTo>
                  <a:lnTo>
                    <a:pt x="2495" y="4"/>
                  </a:lnTo>
                  <a:cubicBezTo>
                    <a:pt x="2512" y="4"/>
                    <a:pt x="2526" y="0"/>
                    <a:pt x="2539" y="0"/>
                  </a:cubicBezTo>
                  <a:close/>
                </a:path>
              </a:pathLst>
            </a:custGeom>
            <a:solidFill>
              <a:srgbClr val="F9F9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2"/>
            <p:cNvSpPr/>
            <p:nvPr/>
          </p:nvSpPr>
          <p:spPr>
            <a:xfrm>
              <a:off x="5084987" y="1907519"/>
              <a:ext cx="158434" cy="117068"/>
            </a:xfrm>
            <a:custGeom>
              <a:rect b="b" l="l" r="r" t="t"/>
              <a:pathLst>
                <a:path extrusionOk="0" h="3164" w="4282">
                  <a:moveTo>
                    <a:pt x="3809" y="0"/>
                  </a:moveTo>
                  <a:cubicBezTo>
                    <a:pt x="3796" y="0"/>
                    <a:pt x="3782" y="4"/>
                    <a:pt x="3765" y="4"/>
                  </a:cubicBezTo>
                  <a:lnTo>
                    <a:pt x="1574" y="303"/>
                  </a:lnTo>
                  <a:cubicBezTo>
                    <a:pt x="1474" y="313"/>
                    <a:pt x="1364" y="356"/>
                    <a:pt x="1271" y="423"/>
                  </a:cubicBezTo>
                  <a:cubicBezTo>
                    <a:pt x="1175" y="489"/>
                    <a:pt x="1095" y="579"/>
                    <a:pt x="1055" y="669"/>
                  </a:cubicBezTo>
                  <a:lnTo>
                    <a:pt x="57" y="2838"/>
                  </a:lnTo>
                  <a:cubicBezTo>
                    <a:pt x="13" y="2931"/>
                    <a:pt x="0" y="3047"/>
                    <a:pt x="10" y="3164"/>
                  </a:cubicBezTo>
                  <a:lnTo>
                    <a:pt x="2941" y="2798"/>
                  </a:lnTo>
                  <a:cubicBezTo>
                    <a:pt x="2944" y="2821"/>
                    <a:pt x="2947" y="2848"/>
                    <a:pt x="2954" y="2871"/>
                  </a:cubicBezTo>
                  <a:cubicBezTo>
                    <a:pt x="2927" y="2734"/>
                    <a:pt x="2938" y="2585"/>
                    <a:pt x="2987" y="2469"/>
                  </a:cubicBezTo>
                  <a:lnTo>
                    <a:pt x="3985" y="303"/>
                  </a:lnTo>
                  <a:cubicBezTo>
                    <a:pt x="4032" y="204"/>
                    <a:pt x="4098" y="153"/>
                    <a:pt x="4172" y="153"/>
                  </a:cubicBezTo>
                  <a:cubicBezTo>
                    <a:pt x="4208" y="153"/>
                    <a:pt x="4244" y="167"/>
                    <a:pt x="4281" y="193"/>
                  </a:cubicBezTo>
                  <a:cubicBezTo>
                    <a:pt x="4158" y="80"/>
                    <a:pt x="3972" y="0"/>
                    <a:pt x="3809" y="0"/>
                  </a:cubicBezTo>
                  <a:close/>
                </a:path>
              </a:pathLst>
            </a:cu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2"/>
            <p:cNvSpPr/>
            <p:nvPr/>
          </p:nvSpPr>
          <p:spPr>
            <a:xfrm>
              <a:off x="5546756" y="1546275"/>
              <a:ext cx="189588" cy="172087"/>
            </a:xfrm>
            <a:custGeom>
              <a:rect b="b" l="l" r="r" t="t"/>
              <a:pathLst>
                <a:path extrusionOk="0" h="4651" w="5124">
                  <a:moveTo>
                    <a:pt x="3341" y="0"/>
                  </a:moveTo>
                  <a:cubicBezTo>
                    <a:pt x="3323" y="0"/>
                    <a:pt x="3305" y="1"/>
                    <a:pt x="3287" y="3"/>
                  </a:cubicBezTo>
                  <a:lnTo>
                    <a:pt x="1281" y="260"/>
                  </a:lnTo>
                  <a:cubicBezTo>
                    <a:pt x="1112" y="280"/>
                    <a:pt x="916" y="427"/>
                    <a:pt x="849" y="586"/>
                  </a:cubicBezTo>
                  <a:lnTo>
                    <a:pt x="67" y="2452"/>
                  </a:lnTo>
                  <a:cubicBezTo>
                    <a:pt x="1" y="2612"/>
                    <a:pt x="31" y="2854"/>
                    <a:pt x="134" y="2991"/>
                  </a:cubicBezTo>
                  <a:lnTo>
                    <a:pt x="1335" y="4438"/>
                  </a:lnTo>
                  <a:cubicBezTo>
                    <a:pt x="1430" y="4560"/>
                    <a:pt x="1620" y="4651"/>
                    <a:pt x="1784" y="4651"/>
                  </a:cubicBezTo>
                  <a:cubicBezTo>
                    <a:pt x="1802" y="4651"/>
                    <a:pt x="1820" y="4650"/>
                    <a:pt x="1837" y="4647"/>
                  </a:cubicBezTo>
                  <a:lnTo>
                    <a:pt x="3843" y="4391"/>
                  </a:lnTo>
                  <a:cubicBezTo>
                    <a:pt x="4016" y="4371"/>
                    <a:pt x="4209" y="4225"/>
                    <a:pt x="4275" y="4065"/>
                  </a:cubicBezTo>
                  <a:lnTo>
                    <a:pt x="5057" y="2199"/>
                  </a:lnTo>
                  <a:cubicBezTo>
                    <a:pt x="5124" y="2039"/>
                    <a:pt x="5093" y="1797"/>
                    <a:pt x="4990" y="1660"/>
                  </a:cubicBezTo>
                  <a:lnTo>
                    <a:pt x="3790" y="213"/>
                  </a:lnTo>
                  <a:cubicBezTo>
                    <a:pt x="3697" y="91"/>
                    <a:pt x="3504" y="0"/>
                    <a:pt x="3341"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2"/>
            <p:cNvSpPr/>
            <p:nvPr/>
          </p:nvSpPr>
          <p:spPr>
            <a:xfrm>
              <a:off x="5547903" y="1559928"/>
              <a:ext cx="48618" cy="150923"/>
            </a:xfrm>
            <a:custGeom>
              <a:rect b="b" l="l" r="r" t="t"/>
              <a:pathLst>
                <a:path extrusionOk="0" h="4079" w="1314">
                  <a:moveTo>
                    <a:pt x="1304" y="4069"/>
                  </a:moveTo>
                  <a:cubicBezTo>
                    <a:pt x="1307" y="4072"/>
                    <a:pt x="1310" y="4076"/>
                    <a:pt x="1313" y="4079"/>
                  </a:cubicBezTo>
                  <a:cubicBezTo>
                    <a:pt x="1310" y="4076"/>
                    <a:pt x="1307" y="4072"/>
                    <a:pt x="1304" y="4069"/>
                  </a:cubicBezTo>
                  <a:close/>
                  <a:moveTo>
                    <a:pt x="994" y="1"/>
                  </a:moveTo>
                  <a:cubicBezTo>
                    <a:pt x="918" y="61"/>
                    <a:pt x="851" y="137"/>
                    <a:pt x="818" y="217"/>
                  </a:cubicBezTo>
                  <a:lnTo>
                    <a:pt x="36" y="2083"/>
                  </a:lnTo>
                  <a:cubicBezTo>
                    <a:pt x="13" y="2140"/>
                    <a:pt x="0" y="2209"/>
                    <a:pt x="0" y="2279"/>
                  </a:cubicBezTo>
                  <a:cubicBezTo>
                    <a:pt x="0" y="2209"/>
                    <a:pt x="13" y="2140"/>
                    <a:pt x="36" y="2083"/>
                  </a:cubicBezTo>
                  <a:lnTo>
                    <a:pt x="818" y="217"/>
                  </a:lnTo>
                  <a:cubicBezTo>
                    <a:pt x="851" y="137"/>
                    <a:pt x="918" y="61"/>
                    <a:pt x="994" y="1"/>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2"/>
            <p:cNvSpPr/>
            <p:nvPr/>
          </p:nvSpPr>
          <p:spPr>
            <a:xfrm>
              <a:off x="5547903" y="1559928"/>
              <a:ext cx="95275" cy="158434"/>
            </a:xfrm>
            <a:custGeom>
              <a:rect b="b" l="l" r="r" t="t"/>
              <a:pathLst>
                <a:path extrusionOk="0" h="4282" w="2575">
                  <a:moveTo>
                    <a:pt x="994" y="1"/>
                  </a:moveTo>
                  <a:cubicBezTo>
                    <a:pt x="918" y="61"/>
                    <a:pt x="851" y="137"/>
                    <a:pt x="818" y="217"/>
                  </a:cubicBezTo>
                  <a:lnTo>
                    <a:pt x="36" y="2083"/>
                  </a:lnTo>
                  <a:cubicBezTo>
                    <a:pt x="13" y="2140"/>
                    <a:pt x="0" y="2209"/>
                    <a:pt x="0" y="2279"/>
                  </a:cubicBezTo>
                  <a:cubicBezTo>
                    <a:pt x="0" y="2402"/>
                    <a:pt x="36" y="2536"/>
                    <a:pt x="103" y="2622"/>
                  </a:cubicBezTo>
                  <a:lnTo>
                    <a:pt x="1304" y="4069"/>
                  </a:lnTo>
                  <a:cubicBezTo>
                    <a:pt x="1307" y="4072"/>
                    <a:pt x="1310" y="4076"/>
                    <a:pt x="1313" y="4079"/>
                  </a:cubicBezTo>
                  <a:cubicBezTo>
                    <a:pt x="1410" y="4199"/>
                    <a:pt x="1597" y="4282"/>
                    <a:pt x="1752" y="4282"/>
                  </a:cubicBezTo>
                  <a:cubicBezTo>
                    <a:pt x="1617" y="4275"/>
                    <a:pt x="1557" y="4172"/>
                    <a:pt x="1617" y="4029"/>
                  </a:cubicBezTo>
                  <a:lnTo>
                    <a:pt x="2398" y="2163"/>
                  </a:lnTo>
                  <a:cubicBezTo>
                    <a:pt x="2431" y="2083"/>
                    <a:pt x="2498" y="2006"/>
                    <a:pt x="2575" y="1946"/>
                  </a:cubicBezTo>
                  <a:lnTo>
                    <a:pt x="994" y="1"/>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2"/>
            <p:cNvSpPr/>
            <p:nvPr/>
          </p:nvSpPr>
          <p:spPr>
            <a:xfrm>
              <a:off x="5678589" y="1548125"/>
              <a:ext cx="57720" cy="77922"/>
            </a:xfrm>
            <a:custGeom>
              <a:rect b="b" l="l" r="r" t="t"/>
              <a:pathLst>
                <a:path extrusionOk="0" h="2106" w="1560">
                  <a:moveTo>
                    <a:pt x="1" y="1"/>
                  </a:moveTo>
                  <a:cubicBezTo>
                    <a:pt x="79" y="32"/>
                    <a:pt x="151" y="80"/>
                    <a:pt x="204" y="136"/>
                  </a:cubicBezTo>
                  <a:lnTo>
                    <a:pt x="204" y="136"/>
                  </a:lnTo>
                  <a:cubicBezTo>
                    <a:pt x="151" y="79"/>
                    <a:pt x="81" y="32"/>
                    <a:pt x="1" y="1"/>
                  </a:cubicBezTo>
                  <a:close/>
                  <a:moveTo>
                    <a:pt x="204" y="136"/>
                  </a:moveTo>
                  <a:lnTo>
                    <a:pt x="204" y="136"/>
                  </a:lnTo>
                  <a:cubicBezTo>
                    <a:pt x="212" y="145"/>
                    <a:pt x="219" y="154"/>
                    <a:pt x="227" y="163"/>
                  </a:cubicBezTo>
                  <a:lnTo>
                    <a:pt x="1427" y="1610"/>
                  </a:lnTo>
                  <a:cubicBezTo>
                    <a:pt x="1514" y="1723"/>
                    <a:pt x="1550" y="1913"/>
                    <a:pt x="1521" y="2063"/>
                  </a:cubicBezTo>
                  <a:cubicBezTo>
                    <a:pt x="1521" y="2075"/>
                    <a:pt x="1518" y="2089"/>
                    <a:pt x="1515" y="2101"/>
                  </a:cubicBezTo>
                  <a:lnTo>
                    <a:pt x="1515" y="2101"/>
                  </a:lnTo>
                  <a:cubicBezTo>
                    <a:pt x="1560" y="1945"/>
                    <a:pt x="1523" y="1736"/>
                    <a:pt x="1431" y="1610"/>
                  </a:cubicBezTo>
                  <a:lnTo>
                    <a:pt x="230" y="167"/>
                  </a:lnTo>
                  <a:cubicBezTo>
                    <a:pt x="222" y="156"/>
                    <a:pt x="213" y="146"/>
                    <a:pt x="204" y="136"/>
                  </a:cubicBezTo>
                  <a:close/>
                  <a:moveTo>
                    <a:pt x="1515" y="2101"/>
                  </a:moveTo>
                  <a:lnTo>
                    <a:pt x="1515" y="2101"/>
                  </a:lnTo>
                  <a:cubicBezTo>
                    <a:pt x="1514" y="2103"/>
                    <a:pt x="1514" y="2104"/>
                    <a:pt x="1514" y="2106"/>
                  </a:cubicBezTo>
                  <a:cubicBezTo>
                    <a:pt x="1514" y="2104"/>
                    <a:pt x="1514" y="2103"/>
                    <a:pt x="1515" y="21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2"/>
            <p:cNvSpPr/>
            <p:nvPr/>
          </p:nvSpPr>
          <p:spPr>
            <a:xfrm>
              <a:off x="5584830" y="1546275"/>
              <a:ext cx="151145" cy="87283"/>
            </a:xfrm>
            <a:custGeom>
              <a:rect b="b" l="l" r="r" t="t"/>
              <a:pathLst>
                <a:path extrusionOk="0" h="2359" w="4085">
                  <a:moveTo>
                    <a:pt x="2315" y="0"/>
                  </a:moveTo>
                  <a:cubicBezTo>
                    <a:pt x="2298" y="0"/>
                    <a:pt x="2278" y="3"/>
                    <a:pt x="2262" y="3"/>
                  </a:cubicBezTo>
                  <a:lnTo>
                    <a:pt x="255" y="260"/>
                  </a:lnTo>
                  <a:cubicBezTo>
                    <a:pt x="169" y="270"/>
                    <a:pt x="80" y="313"/>
                    <a:pt x="0" y="373"/>
                  </a:cubicBezTo>
                  <a:lnTo>
                    <a:pt x="1579" y="2318"/>
                  </a:lnTo>
                  <a:lnTo>
                    <a:pt x="1579" y="2318"/>
                  </a:lnTo>
                  <a:cubicBezTo>
                    <a:pt x="1659" y="2259"/>
                    <a:pt x="1748" y="2217"/>
                    <a:pt x="1836" y="2206"/>
                  </a:cubicBezTo>
                  <a:lnTo>
                    <a:pt x="3842" y="1950"/>
                  </a:lnTo>
                  <a:cubicBezTo>
                    <a:pt x="3858" y="1950"/>
                    <a:pt x="3872" y="1947"/>
                    <a:pt x="3885" y="1947"/>
                  </a:cubicBezTo>
                  <a:cubicBezTo>
                    <a:pt x="3998" y="1947"/>
                    <a:pt x="4061" y="2013"/>
                    <a:pt x="4055" y="2113"/>
                  </a:cubicBezTo>
                  <a:cubicBezTo>
                    <a:pt x="4084" y="1963"/>
                    <a:pt x="4048" y="1773"/>
                    <a:pt x="3961" y="1660"/>
                  </a:cubicBezTo>
                  <a:lnTo>
                    <a:pt x="2761" y="213"/>
                  </a:lnTo>
                  <a:cubicBezTo>
                    <a:pt x="2707" y="143"/>
                    <a:pt x="2627" y="87"/>
                    <a:pt x="2535" y="51"/>
                  </a:cubicBezTo>
                  <a:cubicBezTo>
                    <a:pt x="2464" y="20"/>
                    <a:pt x="2388" y="0"/>
                    <a:pt x="2315" y="0"/>
                  </a:cubicBezTo>
                  <a:close/>
                  <a:moveTo>
                    <a:pt x="1579" y="2318"/>
                  </a:moveTo>
                  <a:cubicBezTo>
                    <a:pt x="1562" y="2331"/>
                    <a:pt x="1546" y="2344"/>
                    <a:pt x="1530" y="2359"/>
                  </a:cubicBezTo>
                  <a:cubicBezTo>
                    <a:pt x="1546" y="2346"/>
                    <a:pt x="1563" y="2332"/>
                    <a:pt x="1580" y="2319"/>
                  </a:cubicBezTo>
                  <a:lnTo>
                    <a:pt x="1579" y="2318"/>
                  </a:lnTo>
                  <a:close/>
                </a:path>
              </a:pathLst>
            </a:cu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2"/>
            <p:cNvSpPr/>
            <p:nvPr/>
          </p:nvSpPr>
          <p:spPr>
            <a:xfrm>
              <a:off x="5386765" y="1858270"/>
              <a:ext cx="102305" cy="88393"/>
            </a:xfrm>
            <a:custGeom>
              <a:rect b="b" l="l" r="r" t="t"/>
              <a:pathLst>
                <a:path extrusionOk="0" h="2389" w="2765">
                  <a:moveTo>
                    <a:pt x="856" y="1"/>
                  </a:moveTo>
                  <a:cubicBezTo>
                    <a:pt x="764" y="1"/>
                    <a:pt x="654" y="63"/>
                    <a:pt x="606" y="141"/>
                  </a:cubicBezTo>
                  <a:lnTo>
                    <a:pt x="51" y="1068"/>
                  </a:lnTo>
                  <a:cubicBezTo>
                    <a:pt x="0" y="1148"/>
                    <a:pt x="0" y="1282"/>
                    <a:pt x="44" y="1361"/>
                  </a:cubicBezTo>
                  <a:lnTo>
                    <a:pt x="569" y="2220"/>
                  </a:lnTo>
                  <a:cubicBezTo>
                    <a:pt x="616" y="2299"/>
                    <a:pt x="726" y="2369"/>
                    <a:pt x="819" y="2369"/>
                  </a:cubicBezTo>
                  <a:lnTo>
                    <a:pt x="1903" y="2389"/>
                  </a:lnTo>
                  <a:cubicBezTo>
                    <a:pt x="1996" y="2389"/>
                    <a:pt x="2109" y="2326"/>
                    <a:pt x="2156" y="2246"/>
                  </a:cubicBezTo>
                  <a:lnTo>
                    <a:pt x="2715" y="1318"/>
                  </a:lnTo>
                  <a:cubicBezTo>
                    <a:pt x="2762" y="1238"/>
                    <a:pt x="2765" y="1108"/>
                    <a:pt x="2719" y="1025"/>
                  </a:cubicBezTo>
                  <a:lnTo>
                    <a:pt x="2196" y="167"/>
                  </a:lnTo>
                  <a:cubicBezTo>
                    <a:pt x="2149" y="87"/>
                    <a:pt x="2036" y="21"/>
                    <a:pt x="1947" y="18"/>
                  </a:cubicBezTo>
                  <a:lnTo>
                    <a:pt x="862" y="1"/>
                  </a:lnTo>
                  <a:cubicBezTo>
                    <a:pt x="860" y="1"/>
                    <a:pt x="858" y="1"/>
                    <a:pt x="856"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2"/>
            <p:cNvSpPr/>
            <p:nvPr/>
          </p:nvSpPr>
          <p:spPr>
            <a:xfrm>
              <a:off x="5464022" y="1860675"/>
              <a:ext cx="25049" cy="45658"/>
            </a:xfrm>
            <a:custGeom>
              <a:rect b="b" l="l" r="r" t="t"/>
              <a:pathLst>
                <a:path extrusionOk="0" h="1234" w="677">
                  <a:moveTo>
                    <a:pt x="0" y="0"/>
                  </a:moveTo>
                  <a:cubicBezTo>
                    <a:pt x="46" y="27"/>
                    <a:pt x="85" y="63"/>
                    <a:pt x="108" y="105"/>
                  </a:cubicBezTo>
                  <a:lnTo>
                    <a:pt x="428" y="628"/>
                  </a:lnTo>
                  <a:lnTo>
                    <a:pt x="108" y="102"/>
                  </a:lnTo>
                  <a:cubicBezTo>
                    <a:pt x="85" y="63"/>
                    <a:pt x="46" y="27"/>
                    <a:pt x="0" y="0"/>
                  </a:cubicBezTo>
                  <a:close/>
                  <a:moveTo>
                    <a:pt x="428" y="628"/>
                  </a:moveTo>
                  <a:lnTo>
                    <a:pt x="631" y="960"/>
                  </a:lnTo>
                  <a:cubicBezTo>
                    <a:pt x="670" y="1031"/>
                    <a:pt x="674" y="1134"/>
                    <a:pt x="646" y="1210"/>
                  </a:cubicBezTo>
                  <a:cubicBezTo>
                    <a:pt x="643" y="1217"/>
                    <a:pt x="643" y="1223"/>
                    <a:pt x="640" y="1233"/>
                  </a:cubicBezTo>
                  <a:cubicBezTo>
                    <a:pt x="677" y="1154"/>
                    <a:pt x="674" y="1037"/>
                    <a:pt x="634" y="964"/>
                  </a:cubicBezTo>
                  <a:lnTo>
                    <a:pt x="428" y="628"/>
                  </a:lnTo>
                  <a:close/>
                </a:path>
              </a:pathLst>
            </a:custGeom>
            <a:solidFill>
              <a:srgbClr val="AFB7B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2"/>
            <p:cNvSpPr/>
            <p:nvPr/>
          </p:nvSpPr>
          <p:spPr>
            <a:xfrm>
              <a:off x="5413331" y="1858307"/>
              <a:ext cx="75628" cy="47175"/>
            </a:xfrm>
            <a:custGeom>
              <a:rect b="b" l="l" r="r" t="t"/>
              <a:pathLst>
                <a:path extrusionOk="0" h="1275" w="2044">
                  <a:moveTo>
                    <a:pt x="689" y="1193"/>
                  </a:moveTo>
                  <a:lnTo>
                    <a:pt x="689" y="1193"/>
                  </a:lnTo>
                  <a:cubicBezTo>
                    <a:pt x="687" y="1194"/>
                    <a:pt x="686" y="1195"/>
                    <a:pt x="684" y="1196"/>
                  </a:cubicBezTo>
                  <a:lnTo>
                    <a:pt x="684" y="1196"/>
                  </a:lnTo>
                  <a:cubicBezTo>
                    <a:pt x="686" y="1196"/>
                    <a:pt x="688" y="1195"/>
                    <a:pt x="690" y="1194"/>
                  </a:cubicBezTo>
                  <a:lnTo>
                    <a:pt x="689" y="1193"/>
                  </a:lnTo>
                  <a:close/>
                  <a:moveTo>
                    <a:pt x="684" y="1196"/>
                  </a:moveTo>
                  <a:lnTo>
                    <a:pt x="684" y="1196"/>
                  </a:lnTo>
                  <a:cubicBezTo>
                    <a:pt x="676" y="1200"/>
                    <a:pt x="669" y="1205"/>
                    <a:pt x="663" y="1210"/>
                  </a:cubicBezTo>
                  <a:cubicBezTo>
                    <a:pt x="670" y="1205"/>
                    <a:pt x="677" y="1201"/>
                    <a:pt x="684" y="1196"/>
                  </a:cubicBezTo>
                  <a:close/>
                  <a:moveTo>
                    <a:pt x="140" y="0"/>
                  </a:moveTo>
                  <a:cubicBezTo>
                    <a:pt x="97" y="0"/>
                    <a:pt x="48" y="17"/>
                    <a:pt x="1" y="40"/>
                  </a:cubicBezTo>
                  <a:lnTo>
                    <a:pt x="689" y="1193"/>
                  </a:lnTo>
                  <a:lnTo>
                    <a:pt x="689" y="1193"/>
                  </a:lnTo>
                  <a:cubicBezTo>
                    <a:pt x="734" y="1167"/>
                    <a:pt x="785" y="1150"/>
                    <a:pt x="829" y="1150"/>
                  </a:cubicBezTo>
                  <a:lnTo>
                    <a:pt x="833" y="1150"/>
                  </a:lnTo>
                  <a:lnTo>
                    <a:pt x="1917" y="1170"/>
                  </a:lnTo>
                  <a:cubicBezTo>
                    <a:pt x="1990" y="1170"/>
                    <a:pt x="2030" y="1218"/>
                    <a:pt x="2016" y="1274"/>
                  </a:cubicBezTo>
                  <a:cubicBezTo>
                    <a:pt x="2044" y="1198"/>
                    <a:pt x="2040" y="1095"/>
                    <a:pt x="2001" y="1024"/>
                  </a:cubicBezTo>
                  <a:lnTo>
                    <a:pt x="1478" y="166"/>
                  </a:lnTo>
                  <a:cubicBezTo>
                    <a:pt x="1454" y="126"/>
                    <a:pt x="1415" y="89"/>
                    <a:pt x="1368" y="63"/>
                  </a:cubicBezTo>
                  <a:cubicBezTo>
                    <a:pt x="1325" y="37"/>
                    <a:pt x="1275" y="20"/>
                    <a:pt x="1229" y="20"/>
                  </a:cubicBezTo>
                  <a:lnTo>
                    <a:pt x="148" y="0"/>
                  </a:lnTo>
                  <a:close/>
                </a:path>
              </a:pathLst>
            </a:custGeom>
            <a:solidFill>
              <a:srgbClr val="3D4F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2"/>
            <p:cNvSpPr/>
            <p:nvPr/>
          </p:nvSpPr>
          <p:spPr>
            <a:xfrm>
              <a:off x="5386765" y="1859750"/>
              <a:ext cx="51985" cy="86062"/>
            </a:xfrm>
            <a:custGeom>
              <a:rect b="b" l="l" r="r" t="t"/>
              <a:pathLst>
                <a:path extrusionOk="0" h="2326" w="1405">
                  <a:moveTo>
                    <a:pt x="719" y="1"/>
                  </a:moveTo>
                  <a:cubicBezTo>
                    <a:pt x="672" y="27"/>
                    <a:pt x="632" y="61"/>
                    <a:pt x="606" y="101"/>
                  </a:cubicBezTo>
                  <a:lnTo>
                    <a:pt x="51" y="1028"/>
                  </a:lnTo>
                  <a:cubicBezTo>
                    <a:pt x="0" y="1108"/>
                    <a:pt x="0" y="1242"/>
                    <a:pt x="44" y="1321"/>
                  </a:cubicBezTo>
                  <a:lnTo>
                    <a:pt x="569" y="2180"/>
                  </a:lnTo>
                  <a:cubicBezTo>
                    <a:pt x="609" y="2253"/>
                    <a:pt x="706" y="2313"/>
                    <a:pt x="792" y="2326"/>
                  </a:cubicBezTo>
                  <a:cubicBezTo>
                    <a:pt x="719" y="2313"/>
                    <a:pt x="696" y="2253"/>
                    <a:pt x="739" y="2183"/>
                  </a:cubicBezTo>
                  <a:lnTo>
                    <a:pt x="1294" y="1255"/>
                  </a:lnTo>
                  <a:cubicBezTo>
                    <a:pt x="1317" y="1215"/>
                    <a:pt x="1361" y="1179"/>
                    <a:pt x="1404" y="1151"/>
                  </a:cubicBezTo>
                  <a:lnTo>
                    <a:pt x="71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2"/>
            <p:cNvSpPr/>
            <p:nvPr/>
          </p:nvSpPr>
          <p:spPr>
            <a:xfrm>
              <a:off x="5355869" y="3043275"/>
              <a:ext cx="117586" cy="117623"/>
            </a:xfrm>
            <a:custGeom>
              <a:rect b="b" l="l" r="r" t="t"/>
              <a:pathLst>
                <a:path extrusionOk="0" h="3179" w="3178">
                  <a:moveTo>
                    <a:pt x="1590" y="1"/>
                  </a:moveTo>
                  <a:cubicBezTo>
                    <a:pt x="712" y="1"/>
                    <a:pt x="1" y="713"/>
                    <a:pt x="1" y="1588"/>
                  </a:cubicBezTo>
                  <a:cubicBezTo>
                    <a:pt x="1" y="2466"/>
                    <a:pt x="712" y="3178"/>
                    <a:pt x="1590" y="3178"/>
                  </a:cubicBezTo>
                  <a:cubicBezTo>
                    <a:pt x="2465" y="3178"/>
                    <a:pt x="3178" y="2466"/>
                    <a:pt x="3178" y="1588"/>
                  </a:cubicBezTo>
                  <a:cubicBezTo>
                    <a:pt x="3178" y="713"/>
                    <a:pt x="2465" y="1"/>
                    <a:pt x="1590"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2"/>
            <p:cNvSpPr/>
            <p:nvPr/>
          </p:nvSpPr>
          <p:spPr>
            <a:xfrm>
              <a:off x="5355869" y="3087973"/>
              <a:ext cx="117586" cy="72779"/>
            </a:xfrm>
            <a:custGeom>
              <a:rect b="b" l="l" r="r" t="t"/>
              <a:pathLst>
                <a:path extrusionOk="0" h="1967" w="3178">
                  <a:moveTo>
                    <a:pt x="3178" y="380"/>
                  </a:moveTo>
                  <a:lnTo>
                    <a:pt x="3178" y="380"/>
                  </a:lnTo>
                  <a:cubicBezTo>
                    <a:pt x="3178" y="1235"/>
                    <a:pt x="2502" y="1934"/>
                    <a:pt x="1658" y="1966"/>
                  </a:cubicBezTo>
                  <a:cubicBezTo>
                    <a:pt x="2502" y="1934"/>
                    <a:pt x="3178" y="1235"/>
                    <a:pt x="3178" y="380"/>
                  </a:cubicBezTo>
                  <a:close/>
                  <a:moveTo>
                    <a:pt x="44" y="18"/>
                  </a:moveTo>
                  <a:cubicBezTo>
                    <a:pt x="17" y="134"/>
                    <a:pt x="1" y="257"/>
                    <a:pt x="1" y="380"/>
                  </a:cubicBezTo>
                  <a:cubicBezTo>
                    <a:pt x="1" y="1232"/>
                    <a:pt x="672" y="1926"/>
                    <a:pt x="1514" y="1966"/>
                  </a:cubicBezTo>
                  <a:cubicBezTo>
                    <a:pt x="672" y="1926"/>
                    <a:pt x="1" y="1232"/>
                    <a:pt x="1" y="380"/>
                  </a:cubicBezTo>
                  <a:cubicBezTo>
                    <a:pt x="1" y="257"/>
                    <a:pt x="17" y="134"/>
                    <a:pt x="44" y="18"/>
                  </a:cubicBezTo>
                  <a:close/>
                  <a:moveTo>
                    <a:pt x="44" y="14"/>
                  </a:moveTo>
                  <a:lnTo>
                    <a:pt x="44" y="18"/>
                  </a:lnTo>
                  <a:lnTo>
                    <a:pt x="44" y="14"/>
                  </a:lnTo>
                  <a:close/>
                  <a:moveTo>
                    <a:pt x="47" y="7"/>
                  </a:moveTo>
                  <a:lnTo>
                    <a:pt x="44" y="10"/>
                  </a:lnTo>
                  <a:lnTo>
                    <a:pt x="47" y="7"/>
                  </a:lnTo>
                  <a:close/>
                  <a:moveTo>
                    <a:pt x="47" y="4"/>
                  </a:moveTo>
                  <a:lnTo>
                    <a:pt x="47" y="7"/>
                  </a:lnTo>
                  <a:lnTo>
                    <a:pt x="47" y="4"/>
                  </a:lnTo>
                  <a:close/>
                  <a:moveTo>
                    <a:pt x="47" y="1"/>
                  </a:moveTo>
                  <a:lnTo>
                    <a:pt x="47" y="1"/>
                  </a:ln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2"/>
            <p:cNvSpPr/>
            <p:nvPr/>
          </p:nvSpPr>
          <p:spPr>
            <a:xfrm>
              <a:off x="5355869" y="3048714"/>
              <a:ext cx="117586" cy="112184"/>
            </a:xfrm>
            <a:custGeom>
              <a:rect b="b" l="l" r="r" t="t"/>
              <a:pathLst>
                <a:path extrusionOk="0" h="3032" w="3178">
                  <a:moveTo>
                    <a:pt x="919" y="1"/>
                  </a:moveTo>
                  <a:lnTo>
                    <a:pt x="919" y="1"/>
                  </a:lnTo>
                  <a:cubicBezTo>
                    <a:pt x="490" y="204"/>
                    <a:pt x="164" y="589"/>
                    <a:pt x="47" y="1062"/>
                  </a:cubicBezTo>
                  <a:lnTo>
                    <a:pt x="47" y="1065"/>
                  </a:lnTo>
                  <a:lnTo>
                    <a:pt x="47" y="1068"/>
                  </a:lnTo>
                  <a:lnTo>
                    <a:pt x="44" y="1071"/>
                  </a:lnTo>
                  <a:lnTo>
                    <a:pt x="44" y="1075"/>
                  </a:lnTo>
                  <a:lnTo>
                    <a:pt x="44" y="1079"/>
                  </a:lnTo>
                  <a:cubicBezTo>
                    <a:pt x="17" y="1195"/>
                    <a:pt x="1" y="1318"/>
                    <a:pt x="1" y="1441"/>
                  </a:cubicBezTo>
                  <a:cubicBezTo>
                    <a:pt x="1" y="2293"/>
                    <a:pt x="672" y="2987"/>
                    <a:pt x="1514" y="3027"/>
                  </a:cubicBezTo>
                  <a:cubicBezTo>
                    <a:pt x="1538" y="3031"/>
                    <a:pt x="1564" y="3031"/>
                    <a:pt x="1590" y="3031"/>
                  </a:cubicBezTo>
                  <a:cubicBezTo>
                    <a:pt x="1610" y="3031"/>
                    <a:pt x="1634" y="3031"/>
                    <a:pt x="1658" y="3027"/>
                  </a:cubicBezTo>
                  <a:cubicBezTo>
                    <a:pt x="2502" y="2995"/>
                    <a:pt x="3178" y="2296"/>
                    <a:pt x="3178" y="1441"/>
                  </a:cubicBezTo>
                  <a:lnTo>
                    <a:pt x="3178" y="1441"/>
                  </a:lnTo>
                  <a:cubicBezTo>
                    <a:pt x="3138" y="1950"/>
                    <a:pt x="2585" y="2279"/>
                    <a:pt x="2000" y="2279"/>
                  </a:cubicBezTo>
                  <a:cubicBezTo>
                    <a:pt x="1704" y="2279"/>
                    <a:pt x="1401" y="2196"/>
                    <a:pt x="1148" y="2013"/>
                  </a:cubicBezTo>
                  <a:cubicBezTo>
                    <a:pt x="390" y="1464"/>
                    <a:pt x="330" y="390"/>
                    <a:pt x="919"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2"/>
            <p:cNvSpPr/>
            <p:nvPr/>
          </p:nvSpPr>
          <p:spPr>
            <a:xfrm>
              <a:off x="5489553" y="2984702"/>
              <a:ext cx="77811" cy="67266"/>
            </a:xfrm>
            <a:custGeom>
              <a:rect b="b" l="l" r="r" t="t"/>
              <a:pathLst>
                <a:path extrusionOk="0" h="1818" w="2103">
                  <a:moveTo>
                    <a:pt x="655" y="1"/>
                  </a:moveTo>
                  <a:cubicBezTo>
                    <a:pt x="586" y="1"/>
                    <a:pt x="499" y="47"/>
                    <a:pt x="463" y="111"/>
                  </a:cubicBezTo>
                  <a:lnTo>
                    <a:pt x="40" y="816"/>
                  </a:lnTo>
                  <a:cubicBezTo>
                    <a:pt x="4" y="876"/>
                    <a:pt x="0" y="976"/>
                    <a:pt x="36" y="1035"/>
                  </a:cubicBezTo>
                  <a:lnTo>
                    <a:pt x="435" y="1688"/>
                  </a:lnTo>
                  <a:cubicBezTo>
                    <a:pt x="469" y="1751"/>
                    <a:pt x="552" y="1800"/>
                    <a:pt x="625" y="1803"/>
                  </a:cubicBezTo>
                  <a:lnTo>
                    <a:pt x="1447" y="1817"/>
                  </a:lnTo>
                  <a:cubicBezTo>
                    <a:pt x="1517" y="1817"/>
                    <a:pt x="1603" y="1771"/>
                    <a:pt x="1640" y="1711"/>
                  </a:cubicBezTo>
                  <a:lnTo>
                    <a:pt x="2062" y="1002"/>
                  </a:lnTo>
                  <a:cubicBezTo>
                    <a:pt x="2099" y="942"/>
                    <a:pt x="2102" y="842"/>
                    <a:pt x="2069" y="782"/>
                  </a:cubicBezTo>
                  <a:lnTo>
                    <a:pt x="1670" y="131"/>
                  </a:lnTo>
                  <a:cubicBezTo>
                    <a:pt x="1633" y="67"/>
                    <a:pt x="1550" y="18"/>
                    <a:pt x="1481" y="18"/>
                  </a:cubicBezTo>
                  <a:lnTo>
                    <a:pt x="655"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2"/>
            <p:cNvSpPr/>
            <p:nvPr/>
          </p:nvSpPr>
          <p:spPr>
            <a:xfrm>
              <a:off x="5566070" y="3013637"/>
              <a:ext cx="1221" cy="7696"/>
            </a:xfrm>
            <a:custGeom>
              <a:rect b="b" l="l" r="r" t="t"/>
              <a:pathLst>
                <a:path extrusionOk="0" h="208" w="33">
                  <a:moveTo>
                    <a:pt x="1" y="0"/>
                  </a:moveTo>
                  <a:cubicBezTo>
                    <a:pt x="2" y="2"/>
                    <a:pt x="3" y="5"/>
                    <a:pt x="4" y="7"/>
                  </a:cubicBezTo>
                  <a:lnTo>
                    <a:pt x="4" y="7"/>
                  </a:lnTo>
                  <a:cubicBezTo>
                    <a:pt x="3" y="5"/>
                    <a:pt x="2" y="2"/>
                    <a:pt x="1" y="0"/>
                  </a:cubicBezTo>
                  <a:close/>
                  <a:moveTo>
                    <a:pt x="4" y="7"/>
                  </a:moveTo>
                  <a:cubicBezTo>
                    <a:pt x="28" y="56"/>
                    <a:pt x="30" y="129"/>
                    <a:pt x="13" y="185"/>
                  </a:cubicBezTo>
                  <a:lnTo>
                    <a:pt x="13" y="185"/>
                  </a:lnTo>
                  <a:cubicBezTo>
                    <a:pt x="33" y="127"/>
                    <a:pt x="28" y="57"/>
                    <a:pt x="4" y="7"/>
                  </a:cubicBezTo>
                  <a:close/>
                  <a:moveTo>
                    <a:pt x="13" y="185"/>
                  </a:moveTo>
                  <a:cubicBezTo>
                    <a:pt x="10" y="193"/>
                    <a:pt x="7" y="200"/>
                    <a:pt x="4" y="207"/>
                  </a:cubicBezTo>
                  <a:cubicBezTo>
                    <a:pt x="8" y="200"/>
                    <a:pt x="11" y="194"/>
                    <a:pt x="11" y="190"/>
                  </a:cubicBezTo>
                  <a:cubicBezTo>
                    <a:pt x="12" y="189"/>
                    <a:pt x="12" y="187"/>
                    <a:pt x="13" y="185"/>
                  </a:cubicBezTo>
                  <a:close/>
                </a:path>
              </a:pathLst>
            </a:custGeom>
            <a:solidFill>
              <a:srgbClr val="B5BDC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2"/>
            <p:cNvSpPr/>
            <p:nvPr/>
          </p:nvSpPr>
          <p:spPr>
            <a:xfrm>
              <a:off x="5509829" y="2984850"/>
              <a:ext cx="57424" cy="35853"/>
            </a:xfrm>
            <a:custGeom>
              <a:rect b="b" l="l" r="r" t="t"/>
              <a:pathLst>
                <a:path extrusionOk="0" h="969" w="1552">
                  <a:moveTo>
                    <a:pt x="523" y="905"/>
                  </a:moveTo>
                  <a:lnTo>
                    <a:pt x="523" y="905"/>
                  </a:lnTo>
                  <a:cubicBezTo>
                    <a:pt x="520" y="906"/>
                    <a:pt x="518" y="907"/>
                    <a:pt x="516" y="908"/>
                  </a:cubicBezTo>
                  <a:lnTo>
                    <a:pt x="516" y="908"/>
                  </a:lnTo>
                  <a:cubicBezTo>
                    <a:pt x="519" y="907"/>
                    <a:pt x="521" y="906"/>
                    <a:pt x="523" y="905"/>
                  </a:cubicBezTo>
                  <a:lnTo>
                    <a:pt x="523" y="905"/>
                  </a:lnTo>
                  <a:close/>
                  <a:moveTo>
                    <a:pt x="516" y="908"/>
                  </a:moveTo>
                  <a:cubicBezTo>
                    <a:pt x="513" y="910"/>
                    <a:pt x="510" y="912"/>
                    <a:pt x="507" y="914"/>
                  </a:cubicBezTo>
                  <a:lnTo>
                    <a:pt x="507" y="914"/>
                  </a:lnTo>
                  <a:cubicBezTo>
                    <a:pt x="510" y="912"/>
                    <a:pt x="513" y="910"/>
                    <a:pt x="516" y="908"/>
                  </a:cubicBezTo>
                  <a:close/>
                  <a:moveTo>
                    <a:pt x="507" y="914"/>
                  </a:moveTo>
                  <a:cubicBezTo>
                    <a:pt x="503" y="917"/>
                    <a:pt x="500" y="919"/>
                    <a:pt x="497" y="921"/>
                  </a:cubicBezTo>
                  <a:cubicBezTo>
                    <a:pt x="500" y="919"/>
                    <a:pt x="503" y="917"/>
                    <a:pt x="507" y="914"/>
                  </a:cubicBezTo>
                  <a:close/>
                  <a:moveTo>
                    <a:pt x="107" y="0"/>
                  </a:moveTo>
                  <a:cubicBezTo>
                    <a:pt x="71" y="0"/>
                    <a:pt x="34" y="10"/>
                    <a:pt x="1" y="30"/>
                  </a:cubicBezTo>
                  <a:lnTo>
                    <a:pt x="523" y="905"/>
                  </a:lnTo>
                  <a:lnTo>
                    <a:pt x="523" y="905"/>
                  </a:lnTo>
                  <a:cubicBezTo>
                    <a:pt x="557" y="886"/>
                    <a:pt x="595" y="875"/>
                    <a:pt x="630" y="875"/>
                  </a:cubicBezTo>
                  <a:lnTo>
                    <a:pt x="633" y="875"/>
                  </a:lnTo>
                  <a:lnTo>
                    <a:pt x="1455" y="889"/>
                  </a:lnTo>
                  <a:cubicBezTo>
                    <a:pt x="1511" y="889"/>
                    <a:pt x="1541" y="921"/>
                    <a:pt x="1531" y="968"/>
                  </a:cubicBezTo>
                  <a:cubicBezTo>
                    <a:pt x="1551" y="909"/>
                    <a:pt x="1548" y="829"/>
                    <a:pt x="1521" y="778"/>
                  </a:cubicBezTo>
                  <a:lnTo>
                    <a:pt x="1122" y="127"/>
                  </a:lnTo>
                  <a:cubicBezTo>
                    <a:pt x="1105" y="97"/>
                    <a:pt x="1075" y="70"/>
                    <a:pt x="1042" y="47"/>
                  </a:cubicBezTo>
                  <a:cubicBezTo>
                    <a:pt x="1009" y="27"/>
                    <a:pt x="969" y="14"/>
                    <a:pt x="933" y="14"/>
                  </a:cubicBezTo>
                  <a:lnTo>
                    <a:pt x="111" y="0"/>
                  </a:lnTo>
                  <a:close/>
                </a:path>
              </a:pathLst>
            </a:custGeom>
            <a:solidFill>
              <a:srgbClr val="3D4F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2"/>
            <p:cNvSpPr/>
            <p:nvPr/>
          </p:nvSpPr>
          <p:spPr>
            <a:xfrm>
              <a:off x="5489553" y="2985960"/>
              <a:ext cx="39627" cy="65379"/>
            </a:xfrm>
            <a:custGeom>
              <a:rect b="b" l="l" r="r" t="t"/>
              <a:pathLst>
                <a:path extrusionOk="0" h="1767" w="1071">
                  <a:moveTo>
                    <a:pt x="546" y="0"/>
                  </a:moveTo>
                  <a:cubicBezTo>
                    <a:pt x="512" y="17"/>
                    <a:pt x="483" y="47"/>
                    <a:pt x="463" y="77"/>
                  </a:cubicBezTo>
                  <a:lnTo>
                    <a:pt x="40" y="782"/>
                  </a:lnTo>
                  <a:cubicBezTo>
                    <a:pt x="4" y="842"/>
                    <a:pt x="0" y="942"/>
                    <a:pt x="36" y="1001"/>
                  </a:cubicBezTo>
                  <a:lnTo>
                    <a:pt x="435" y="1654"/>
                  </a:lnTo>
                  <a:cubicBezTo>
                    <a:pt x="466" y="1710"/>
                    <a:pt x="539" y="1757"/>
                    <a:pt x="602" y="1766"/>
                  </a:cubicBezTo>
                  <a:cubicBezTo>
                    <a:pt x="549" y="1757"/>
                    <a:pt x="529" y="1710"/>
                    <a:pt x="562" y="1657"/>
                  </a:cubicBezTo>
                  <a:lnTo>
                    <a:pt x="985" y="951"/>
                  </a:lnTo>
                  <a:cubicBezTo>
                    <a:pt x="1005" y="922"/>
                    <a:pt x="1034" y="895"/>
                    <a:pt x="1071" y="875"/>
                  </a:cubicBezTo>
                  <a:lnTo>
                    <a:pt x="54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07" name="Shape 807"/>
        <p:cNvGrpSpPr/>
        <p:nvPr/>
      </p:nvGrpSpPr>
      <p:grpSpPr>
        <a:xfrm>
          <a:off x="0" y="0"/>
          <a:ext cx="0" cy="0"/>
          <a:chOff x="0" y="0"/>
          <a:chExt cx="0" cy="0"/>
        </a:xfrm>
      </p:grpSpPr>
      <p:sp>
        <p:nvSpPr>
          <p:cNvPr id="808" name="Google Shape;808;p33"/>
          <p:cNvSpPr txBox="1"/>
          <p:nvPr>
            <p:ph type="ctrTitle"/>
          </p:nvPr>
        </p:nvSpPr>
        <p:spPr>
          <a:xfrm>
            <a:off x="948600" y="366800"/>
            <a:ext cx="75096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How to deal with missing data</a:t>
            </a:r>
            <a:endParaRPr b="1">
              <a:latin typeface="Exo 2"/>
              <a:ea typeface="Exo 2"/>
              <a:cs typeface="Exo 2"/>
              <a:sym typeface="Exo 2"/>
            </a:endParaRPr>
          </a:p>
        </p:txBody>
      </p:sp>
      <p:grpSp>
        <p:nvGrpSpPr>
          <p:cNvPr id="809" name="Google Shape;809;p33"/>
          <p:cNvGrpSpPr/>
          <p:nvPr/>
        </p:nvGrpSpPr>
        <p:grpSpPr>
          <a:xfrm>
            <a:off x="-47" y="3693886"/>
            <a:ext cx="9198518" cy="768541"/>
            <a:chOff x="1593000" y="2322561"/>
            <a:chExt cx="5957975" cy="643507"/>
          </a:xfrm>
        </p:grpSpPr>
        <p:sp>
          <p:nvSpPr>
            <p:cNvPr id="810" name="Google Shape;810;p3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3"/>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Medium"/>
                  <a:ea typeface="Roboto Medium"/>
                  <a:cs typeface="Roboto Medium"/>
                  <a:sym typeface="Roboto Medium"/>
                </a:rPr>
                <a:t>Replace the missing value</a:t>
              </a:r>
              <a:endParaRPr>
                <a:solidFill>
                  <a:srgbClr val="FFFFFF"/>
                </a:solidFill>
                <a:latin typeface="Roboto"/>
                <a:ea typeface="Roboto"/>
                <a:cs typeface="Roboto"/>
                <a:sym typeface="Roboto"/>
              </a:endParaRPr>
            </a:p>
          </p:txBody>
        </p:sp>
        <p:sp>
          <p:nvSpPr>
            <p:cNvPr id="814" name="Google Shape;814;p3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3"/>
            <p:cNvSpPr/>
            <p:nvPr/>
          </p:nvSpPr>
          <p:spPr>
            <a:xfrm>
              <a:off x="1641515" y="2322561"/>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816" name="Google Shape;816;p33"/>
            <p:cNvSpPr/>
            <p:nvPr/>
          </p:nvSpPr>
          <p:spPr>
            <a:xfrm>
              <a:off x="4468310" y="2323167"/>
              <a:ext cx="2971200" cy="642300"/>
            </a:xfrm>
            <a:prstGeom prst="rect">
              <a:avLst/>
            </a:prstGeom>
            <a:noFill/>
            <a:ln>
              <a:noFill/>
            </a:ln>
          </p:spPr>
          <p:txBody>
            <a:bodyPr anchorCtr="0" anchor="ctr" bIns="91425" lIns="91425" spcFirstLastPara="1" rIns="91425" wrap="square" tIns="91425">
              <a:noAutofit/>
            </a:bodyPr>
            <a:lstStyle/>
            <a:p>
              <a:pPr indent="-342900" lvl="0" marL="457200" rtl="0" algn="l">
                <a:lnSpc>
                  <a:spcPct val="115000"/>
                </a:lnSpc>
                <a:spcBef>
                  <a:spcPts val="0"/>
                </a:spcBef>
                <a:spcAft>
                  <a:spcPts val="0"/>
                </a:spcAft>
                <a:buClr>
                  <a:schemeClr val="accent2"/>
                </a:buClr>
                <a:buSzPts val="1800"/>
                <a:buFont typeface="Roboto"/>
                <a:buChar char="●"/>
              </a:pPr>
              <a:r>
                <a:rPr lang="en">
                  <a:solidFill>
                    <a:schemeClr val="lt2"/>
                  </a:solidFill>
                  <a:latin typeface="Roboto"/>
                  <a:ea typeface="Roboto"/>
                  <a:cs typeface="Roboto"/>
                  <a:sym typeface="Roboto"/>
                </a:rPr>
                <a:t>Replace it with an average(of similar datapoints)</a:t>
              </a:r>
              <a:endParaRPr>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n">
                  <a:solidFill>
                    <a:schemeClr val="lt2"/>
                  </a:solidFill>
                  <a:latin typeface="Roboto"/>
                  <a:ea typeface="Roboto"/>
                  <a:cs typeface="Roboto"/>
                  <a:sym typeface="Roboto"/>
                </a:rPr>
                <a:t>Replace it by frequency (most common categorical)</a:t>
              </a:r>
              <a:endParaRPr>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n">
                  <a:solidFill>
                    <a:schemeClr val="lt2"/>
                  </a:solidFill>
                  <a:latin typeface="Roboto"/>
                  <a:ea typeface="Roboto"/>
                  <a:cs typeface="Roboto"/>
                  <a:sym typeface="Roboto"/>
                </a:rPr>
                <a:t>Replace it based on other function (guess the missing value)</a:t>
              </a:r>
              <a:endParaRPr>
                <a:solidFill>
                  <a:schemeClr val="lt2"/>
                </a:solidFill>
                <a:latin typeface="Roboto"/>
                <a:ea typeface="Roboto"/>
                <a:cs typeface="Roboto"/>
                <a:sym typeface="Roboto"/>
              </a:endParaRPr>
            </a:p>
            <a:p>
              <a:pPr indent="-342900" lvl="0" marL="457200" rtl="0" algn="l">
                <a:lnSpc>
                  <a:spcPct val="115000"/>
                </a:lnSpc>
                <a:spcBef>
                  <a:spcPts val="0"/>
                </a:spcBef>
                <a:spcAft>
                  <a:spcPts val="0"/>
                </a:spcAft>
                <a:buClr>
                  <a:schemeClr val="accent2"/>
                </a:buClr>
                <a:buSzPts val="1800"/>
                <a:buFont typeface="Roboto"/>
                <a:buChar char="●"/>
              </a:pPr>
              <a:r>
                <a:rPr lang="en">
                  <a:solidFill>
                    <a:schemeClr val="lt2"/>
                  </a:solidFill>
                  <a:latin typeface="Roboto"/>
                  <a:ea typeface="Roboto"/>
                  <a:cs typeface="Roboto"/>
                  <a:sym typeface="Roboto"/>
                </a:rPr>
                <a:t>Leave missing data</a:t>
              </a:r>
              <a:endParaRPr>
                <a:solidFill>
                  <a:schemeClr val="lt2"/>
                </a:solidFill>
                <a:latin typeface="Roboto"/>
                <a:ea typeface="Roboto"/>
                <a:cs typeface="Roboto"/>
                <a:sym typeface="Roboto"/>
              </a:endParaRPr>
            </a:p>
          </p:txBody>
        </p:sp>
      </p:grpSp>
      <p:grpSp>
        <p:nvGrpSpPr>
          <p:cNvPr id="817" name="Google Shape;817;p33"/>
          <p:cNvGrpSpPr/>
          <p:nvPr/>
        </p:nvGrpSpPr>
        <p:grpSpPr>
          <a:xfrm>
            <a:off x="-27672" y="2293920"/>
            <a:ext cx="9212817" cy="737258"/>
            <a:chOff x="1593000" y="2322568"/>
            <a:chExt cx="5957975" cy="643500"/>
          </a:xfrm>
        </p:grpSpPr>
        <p:sp>
          <p:nvSpPr>
            <p:cNvPr id="818" name="Google Shape;818;p3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3"/>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Medium"/>
                  <a:ea typeface="Roboto Medium"/>
                  <a:cs typeface="Roboto Medium"/>
                  <a:sym typeface="Roboto Medium"/>
                </a:rPr>
                <a:t>Drop the missing value</a:t>
              </a:r>
              <a:endParaRPr>
                <a:solidFill>
                  <a:srgbClr val="FFFFFF"/>
                </a:solidFill>
                <a:latin typeface="Roboto"/>
                <a:ea typeface="Roboto"/>
                <a:cs typeface="Roboto"/>
                <a:sym typeface="Roboto"/>
              </a:endParaRPr>
            </a:p>
          </p:txBody>
        </p:sp>
        <p:sp>
          <p:nvSpPr>
            <p:cNvPr id="822" name="Google Shape;822;p3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3"/>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824" name="Google Shape;824;p3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accent2"/>
                </a:buClr>
                <a:buSzPts val="1400"/>
                <a:buFont typeface="Roboto"/>
                <a:buChar char="●"/>
              </a:pPr>
              <a:r>
                <a:rPr lang="en">
                  <a:solidFill>
                    <a:schemeClr val="lt2"/>
                  </a:solidFill>
                  <a:latin typeface="Roboto"/>
                  <a:ea typeface="Roboto"/>
                  <a:cs typeface="Roboto"/>
                  <a:sym typeface="Roboto"/>
                </a:rPr>
                <a:t>Drop the variable</a:t>
              </a:r>
              <a:endParaRPr>
                <a:solidFill>
                  <a:schemeClr val="lt2"/>
                </a:solidFill>
                <a:latin typeface="Roboto"/>
                <a:ea typeface="Roboto"/>
                <a:cs typeface="Roboto"/>
                <a:sym typeface="Roboto"/>
              </a:endParaRPr>
            </a:p>
            <a:p>
              <a:pPr indent="-317500" lvl="0" marL="457200" rtl="0" algn="l">
                <a:lnSpc>
                  <a:spcPct val="115000"/>
                </a:lnSpc>
                <a:spcBef>
                  <a:spcPts val="0"/>
                </a:spcBef>
                <a:spcAft>
                  <a:spcPts val="0"/>
                </a:spcAft>
                <a:buClr>
                  <a:schemeClr val="accent2"/>
                </a:buClr>
                <a:buSzPts val="1400"/>
                <a:buFont typeface="Roboto"/>
                <a:buChar char="●"/>
              </a:pPr>
              <a:r>
                <a:rPr lang="en">
                  <a:solidFill>
                    <a:schemeClr val="lt2"/>
                  </a:solidFill>
                  <a:latin typeface="Roboto"/>
                  <a:ea typeface="Roboto"/>
                  <a:cs typeface="Roboto"/>
                  <a:sym typeface="Roboto"/>
                </a:rPr>
                <a:t>Drop the data</a:t>
              </a:r>
              <a:r>
                <a:rPr lang="en">
                  <a:solidFill>
                    <a:srgbClr val="1B786E"/>
                  </a:solidFill>
                  <a:latin typeface="Roboto"/>
                  <a:ea typeface="Roboto"/>
                  <a:cs typeface="Roboto"/>
                  <a:sym typeface="Roboto"/>
                </a:rPr>
                <a:t> </a:t>
              </a:r>
              <a:r>
                <a:rPr lang="en">
                  <a:solidFill>
                    <a:schemeClr val="lt2"/>
                  </a:solidFill>
                  <a:latin typeface="Roboto"/>
                  <a:ea typeface="Roboto"/>
                  <a:cs typeface="Roboto"/>
                  <a:sym typeface="Roboto"/>
                </a:rPr>
                <a:t>entry</a:t>
              </a:r>
              <a:endParaRPr>
                <a:solidFill>
                  <a:schemeClr val="lt2"/>
                </a:solidFill>
                <a:latin typeface="Roboto"/>
                <a:ea typeface="Roboto"/>
                <a:cs typeface="Roboto"/>
                <a:sym typeface="Roboto"/>
              </a:endParaRPr>
            </a:p>
          </p:txBody>
        </p:sp>
      </p:grpSp>
      <p:grpSp>
        <p:nvGrpSpPr>
          <p:cNvPr id="825" name="Google Shape;825;p33"/>
          <p:cNvGrpSpPr/>
          <p:nvPr/>
        </p:nvGrpSpPr>
        <p:grpSpPr>
          <a:xfrm>
            <a:off x="-27702" y="1324221"/>
            <a:ext cx="9185410" cy="652959"/>
            <a:chOff x="1593000" y="2322568"/>
            <a:chExt cx="5957975" cy="643500"/>
          </a:xfrm>
        </p:grpSpPr>
        <p:sp>
          <p:nvSpPr>
            <p:cNvPr id="826" name="Google Shape;826;p33"/>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3"/>
            <p:cNvSpPr/>
            <p:nvPr/>
          </p:nvSpPr>
          <p:spPr>
            <a:xfrm flipH="1">
              <a:off x="2283025" y="2322575"/>
              <a:ext cx="1844400" cy="6426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3"/>
            <p:cNvSpPr/>
            <p:nvPr/>
          </p:nvSpPr>
          <p:spPr>
            <a:xfrm rot="-5400000">
              <a:off x="3501574" y="1934671"/>
              <a:ext cx="643356" cy="1419149"/>
            </a:xfrm>
            <a:prstGeom prst="flowChartOffpageConnector">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3"/>
            <p:cNvSpPr/>
            <p:nvPr/>
          </p:nvSpPr>
          <p:spPr>
            <a:xfrm>
              <a:off x="1593000" y="2322568"/>
              <a:ext cx="690000" cy="642300"/>
            </a:xfrm>
            <a:prstGeom prst="rect">
              <a:avLst/>
            </a:prstGeom>
            <a:solidFill>
              <a:srgbClr val="1D7E74"/>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3"/>
            <p:cNvSpPr/>
            <p:nvPr/>
          </p:nvSpPr>
          <p:spPr>
            <a:xfrm>
              <a:off x="1593000" y="2322575"/>
              <a:ext cx="690000" cy="642600"/>
            </a:xfrm>
            <a:prstGeom prst="rect">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831" name="Google Shape;831;p33"/>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accent2"/>
                </a:buClr>
                <a:buSzPts val="1400"/>
                <a:buFont typeface="Roboto"/>
                <a:buChar char="●"/>
              </a:pPr>
              <a:r>
                <a:rPr lang="en">
                  <a:solidFill>
                    <a:schemeClr val="lt2"/>
                  </a:solidFill>
                  <a:latin typeface="Roboto"/>
                  <a:ea typeface="Roboto"/>
                  <a:cs typeface="Roboto"/>
                  <a:sym typeface="Roboto"/>
                </a:rPr>
                <a:t>Person or group who get the data</a:t>
              </a:r>
              <a:endParaRPr>
                <a:solidFill>
                  <a:schemeClr val="lt2"/>
                </a:solidFill>
                <a:latin typeface="Roboto"/>
                <a:ea typeface="Roboto"/>
                <a:cs typeface="Roboto"/>
                <a:sym typeface="Roboto"/>
              </a:endParaRPr>
            </a:p>
          </p:txBody>
        </p:sp>
        <p:sp>
          <p:nvSpPr>
            <p:cNvPr id="832" name="Google Shape;832;p33"/>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latin typeface="Roboto"/>
                  <a:ea typeface="Roboto"/>
                  <a:cs typeface="Roboto"/>
                  <a:sym typeface="Roboto"/>
                </a:rPr>
                <a:t>Check with the data collection source</a:t>
              </a:r>
              <a:endParaRPr>
                <a:solidFill>
                  <a:srgbClr val="FFFFFF"/>
                </a:solidFill>
                <a:latin typeface="Roboto"/>
                <a:ea typeface="Roboto"/>
                <a:cs typeface="Roboto"/>
                <a:sym typeface="Roboto"/>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36" name="Shape 836"/>
        <p:cNvGrpSpPr/>
        <p:nvPr/>
      </p:nvGrpSpPr>
      <p:grpSpPr>
        <a:xfrm>
          <a:off x="0" y="0"/>
          <a:ext cx="0" cy="0"/>
          <a:chOff x="0" y="0"/>
          <a:chExt cx="0" cy="0"/>
        </a:xfrm>
      </p:grpSpPr>
      <p:sp>
        <p:nvSpPr>
          <p:cNvPr id="837" name="Google Shape;837;p34"/>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How to drop missing value in python</a:t>
            </a:r>
            <a:endParaRPr b="1">
              <a:latin typeface="Exo 2"/>
              <a:ea typeface="Exo 2"/>
              <a:cs typeface="Exo 2"/>
              <a:sym typeface="Exo 2"/>
            </a:endParaRPr>
          </a:p>
        </p:txBody>
      </p:sp>
      <p:sp>
        <p:nvSpPr>
          <p:cNvPr id="838" name="Google Shape;838;p34"/>
          <p:cNvSpPr txBox="1"/>
          <p:nvPr>
            <p:ph idx="4" type="subTitle"/>
          </p:nvPr>
        </p:nvSpPr>
        <p:spPr>
          <a:xfrm>
            <a:off x="1684500" y="4485000"/>
            <a:ext cx="702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df.dropna(subset=[“</a:t>
            </a:r>
            <a:r>
              <a:rPr lang="en" sz="1800">
                <a:solidFill>
                  <a:srgbClr val="FF0000"/>
                </a:solidFill>
              </a:rPr>
              <a:t>Price</a:t>
            </a:r>
            <a:r>
              <a:rPr lang="en" sz="1800">
                <a:solidFill>
                  <a:srgbClr val="000000"/>
                </a:solidFill>
              </a:rPr>
              <a:t>”], axis = 0, inplace = </a:t>
            </a:r>
            <a:r>
              <a:rPr lang="en" sz="1800">
                <a:solidFill>
                  <a:srgbClr val="4A86E8"/>
                </a:solidFill>
              </a:rPr>
              <a:t>True</a:t>
            </a:r>
            <a:r>
              <a:rPr lang="en" sz="1800">
                <a:solidFill>
                  <a:srgbClr val="000000"/>
                </a:solidFill>
              </a:rPr>
              <a:t>)</a:t>
            </a:r>
            <a:endParaRPr sz="1800">
              <a:solidFill>
                <a:srgbClr val="000000"/>
              </a:solidFill>
            </a:endParaRPr>
          </a:p>
        </p:txBody>
      </p:sp>
      <p:sp>
        <p:nvSpPr>
          <p:cNvPr id="839" name="Google Shape;839;p34"/>
          <p:cNvSpPr txBox="1"/>
          <p:nvPr>
            <p:ph idx="7" type="subTitle"/>
          </p:nvPr>
        </p:nvSpPr>
        <p:spPr>
          <a:xfrm>
            <a:off x="399450" y="969750"/>
            <a:ext cx="6910500" cy="578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3C7AC"/>
              </a:buClr>
              <a:buSzPts val="2400"/>
              <a:buChar char="●"/>
            </a:pPr>
            <a:r>
              <a:rPr lang="en" sz="2400">
                <a:solidFill>
                  <a:srgbClr val="23C7AC"/>
                </a:solidFill>
              </a:rPr>
              <a:t>Use </a:t>
            </a:r>
            <a:r>
              <a:rPr lang="en" sz="2400">
                <a:solidFill>
                  <a:srgbClr val="212B2F"/>
                </a:solidFill>
              </a:rPr>
              <a:t>dataframes.dropna( ):</a:t>
            </a:r>
            <a:endParaRPr sz="2400">
              <a:solidFill>
                <a:srgbClr val="212B2F"/>
              </a:solidFill>
            </a:endParaRPr>
          </a:p>
        </p:txBody>
      </p:sp>
      <p:sp>
        <p:nvSpPr>
          <p:cNvPr id="840" name="Google Shape;840;p34"/>
          <p:cNvSpPr txBox="1"/>
          <p:nvPr>
            <p:ph idx="8" type="subTitle"/>
          </p:nvPr>
        </p:nvSpPr>
        <p:spPr>
          <a:xfrm>
            <a:off x="4601625" y="3708375"/>
            <a:ext cx="2887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00000"/>
                </a:solidFill>
              </a:rPr>
              <a:t>axis = 0</a:t>
            </a:r>
            <a:r>
              <a:rPr lang="en" sz="1800"/>
              <a:t> </a:t>
            </a:r>
            <a:r>
              <a:rPr lang="en" sz="1800">
                <a:solidFill>
                  <a:srgbClr val="FF0000"/>
                </a:solidFill>
              </a:rPr>
              <a:t>drops the entire row</a:t>
            </a:r>
            <a:endParaRPr sz="1800">
              <a:solidFill>
                <a:srgbClr val="FF0000"/>
              </a:solidFill>
            </a:endParaRPr>
          </a:p>
          <a:p>
            <a:pPr indent="0" lvl="0" marL="0" rtl="0" algn="l">
              <a:spcBef>
                <a:spcPts val="0"/>
              </a:spcBef>
              <a:spcAft>
                <a:spcPts val="0"/>
              </a:spcAft>
              <a:buNone/>
            </a:pPr>
            <a:r>
              <a:rPr lang="en" sz="1800">
                <a:solidFill>
                  <a:srgbClr val="000000"/>
                </a:solidFill>
              </a:rPr>
              <a:t>axis  = 1</a:t>
            </a:r>
            <a:r>
              <a:rPr lang="en" sz="1800"/>
              <a:t> </a:t>
            </a:r>
            <a:r>
              <a:rPr lang="en" sz="1800">
                <a:solidFill>
                  <a:srgbClr val="FF0000"/>
                </a:solidFill>
              </a:rPr>
              <a:t>drops the entire column</a:t>
            </a:r>
            <a:endParaRPr sz="1800">
              <a:solidFill>
                <a:srgbClr val="FF0000"/>
              </a:solidFill>
            </a:endParaRPr>
          </a:p>
        </p:txBody>
      </p:sp>
      <p:graphicFrame>
        <p:nvGraphicFramePr>
          <p:cNvPr id="841" name="Google Shape;841;p34"/>
          <p:cNvGraphicFramePr/>
          <p:nvPr/>
        </p:nvGraphicFramePr>
        <p:xfrm>
          <a:off x="869475" y="1548450"/>
          <a:ext cx="3000000" cy="3000000"/>
        </p:xfrm>
        <a:graphic>
          <a:graphicData uri="http://schemas.openxmlformats.org/drawingml/2006/table">
            <a:tbl>
              <a:tblPr>
                <a:noFill/>
                <a:tableStyleId>{1D452099-AE7B-42E4-85DD-9C2F79B32954}</a:tableStyleId>
              </a:tblPr>
              <a:tblGrid>
                <a:gridCol w="1454250"/>
                <a:gridCol w="1454250"/>
              </a:tblGrid>
              <a:tr h="438875">
                <a:tc>
                  <a:txBody>
                    <a:bodyPr/>
                    <a:lstStyle/>
                    <a:p>
                      <a:pPr indent="0" lvl="0" marL="0" rtl="0" algn="l">
                        <a:spcBef>
                          <a:spcPts val="0"/>
                        </a:spcBef>
                        <a:spcAft>
                          <a:spcPts val="0"/>
                        </a:spcAft>
                        <a:buNone/>
                      </a:pPr>
                      <a:r>
                        <a:rPr b="1" lang="en"/>
                        <a:t>Quantity</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Price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8875">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8875">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$ 6.50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8875">
                <a:tc>
                  <a:txBody>
                    <a:bodyPr/>
                    <a:lstStyle/>
                    <a:p>
                      <a:pPr indent="0" lvl="0" marL="0" rtl="0" algn="l">
                        <a:spcBef>
                          <a:spcPts val="0"/>
                        </a:spcBef>
                        <a:spcAft>
                          <a:spcPts val="0"/>
                        </a:spcAft>
                        <a:buNone/>
                      </a:pPr>
                      <a:r>
                        <a:rPr lang="en"/>
                        <a:t>6</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NaN</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8875">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$ 9.00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38875">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842" name="Google Shape;842;p34"/>
          <p:cNvCxnSpPr/>
          <p:nvPr/>
        </p:nvCxnSpPr>
        <p:spPr>
          <a:xfrm flipH="1" rot="10800000">
            <a:off x="869475" y="2865075"/>
            <a:ext cx="2832000" cy="382800"/>
          </a:xfrm>
          <a:prstGeom prst="straightConnector1">
            <a:avLst/>
          </a:prstGeom>
          <a:noFill/>
          <a:ln cap="flat" cmpd="sng" w="9525">
            <a:solidFill>
              <a:srgbClr val="FF0000"/>
            </a:solidFill>
            <a:prstDash val="lgDash"/>
            <a:round/>
            <a:headEnd len="med" w="med" type="none"/>
            <a:tailEnd len="med" w="med" type="none"/>
          </a:ln>
        </p:spPr>
      </p:cxnSp>
      <p:cxnSp>
        <p:nvCxnSpPr>
          <p:cNvPr id="843" name="Google Shape;843;p34"/>
          <p:cNvCxnSpPr/>
          <p:nvPr/>
        </p:nvCxnSpPr>
        <p:spPr>
          <a:xfrm>
            <a:off x="831225" y="2865075"/>
            <a:ext cx="2908500" cy="382800"/>
          </a:xfrm>
          <a:prstGeom prst="straightConnector1">
            <a:avLst/>
          </a:prstGeom>
          <a:noFill/>
          <a:ln cap="flat" cmpd="sng" w="9525">
            <a:solidFill>
              <a:srgbClr val="FF0000"/>
            </a:solidFill>
            <a:prstDash val="lgDash"/>
            <a:round/>
            <a:headEnd len="med" w="med" type="none"/>
            <a:tailEnd len="med" w="med" type="none"/>
          </a:ln>
        </p:spPr>
      </p:cxnSp>
      <p:graphicFrame>
        <p:nvGraphicFramePr>
          <p:cNvPr id="844" name="Google Shape;844;p34"/>
          <p:cNvGraphicFramePr/>
          <p:nvPr/>
        </p:nvGraphicFramePr>
        <p:xfrm>
          <a:off x="4668500" y="1548450"/>
          <a:ext cx="3000000" cy="3000000"/>
        </p:xfrm>
        <a:graphic>
          <a:graphicData uri="http://schemas.openxmlformats.org/drawingml/2006/table">
            <a:tbl>
              <a:tblPr>
                <a:noFill/>
                <a:tableStyleId>{1D452099-AE7B-42E4-85DD-9C2F79B32954}</a:tableStyleId>
              </a:tblPr>
              <a:tblGrid>
                <a:gridCol w="1376875"/>
                <a:gridCol w="1376875"/>
              </a:tblGrid>
              <a:tr h="381000">
                <a:tc>
                  <a:txBody>
                    <a:bodyPr/>
                    <a:lstStyle/>
                    <a:p>
                      <a:pPr indent="0" lvl="0" marL="0" rtl="0" algn="l">
                        <a:spcBef>
                          <a:spcPts val="0"/>
                        </a:spcBef>
                        <a:spcAft>
                          <a:spcPts val="0"/>
                        </a:spcAft>
                        <a:buNone/>
                      </a:pPr>
                      <a:r>
                        <a:rPr b="1" lang="en"/>
                        <a:t>Quantity</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Price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$ 6.50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$ 9.00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845" name="Google Shape;845;p34"/>
          <p:cNvCxnSpPr/>
          <p:nvPr/>
        </p:nvCxnSpPr>
        <p:spPr>
          <a:xfrm>
            <a:off x="3871175" y="2925675"/>
            <a:ext cx="7041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49" name="Shape 849"/>
        <p:cNvGrpSpPr/>
        <p:nvPr/>
      </p:nvGrpSpPr>
      <p:grpSpPr>
        <a:xfrm>
          <a:off x="0" y="0"/>
          <a:ext cx="0" cy="0"/>
          <a:chOff x="0" y="0"/>
          <a:chExt cx="0" cy="0"/>
        </a:xfrm>
      </p:grpSpPr>
      <p:sp>
        <p:nvSpPr>
          <p:cNvPr id="850" name="Google Shape;850;p35"/>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How to replace missing value in Python</a:t>
            </a:r>
            <a:endParaRPr b="1">
              <a:latin typeface="Exo 2"/>
              <a:ea typeface="Exo 2"/>
              <a:cs typeface="Exo 2"/>
              <a:sym typeface="Exo 2"/>
            </a:endParaRPr>
          </a:p>
        </p:txBody>
      </p:sp>
      <p:sp>
        <p:nvSpPr>
          <p:cNvPr id="851" name="Google Shape;851;p35"/>
          <p:cNvSpPr txBox="1"/>
          <p:nvPr>
            <p:ph idx="4" type="subTitle"/>
          </p:nvPr>
        </p:nvSpPr>
        <p:spPr>
          <a:xfrm>
            <a:off x="1837575" y="4457650"/>
            <a:ext cx="70257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Dosis"/>
                <a:ea typeface="Dosis"/>
                <a:cs typeface="Dosis"/>
                <a:sym typeface="Dosis"/>
              </a:rPr>
              <a:t>m</a:t>
            </a:r>
            <a:r>
              <a:rPr b="1" lang="en" sz="1800">
                <a:solidFill>
                  <a:srgbClr val="000000"/>
                </a:solidFill>
                <a:latin typeface="Dosis"/>
                <a:ea typeface="Dosis"/>
                <a:cs typeface="Dosis"/>
                <a:sym typeface="Dosis"/>
              </a:rPr>
              <a:t>ean </a:t>
            </a:r>
            <a:r>
              <a:rPr lang="en" sz="1800">
                <a:solidFill>
                  <a:srgbClr val="000000"/>
                </a:solidFill>
              </a:rPr>
              <a:t> = df(‘</a:t>
            </a:r>
            <a:r>
              <a:rPr lang="en" sz="1800">
                <a:solidFill>
                  <a:srgbClr val="FF0000"/>
                </a:solidFill>
              </a:rPr>
              <a:t>normalised-losses</a:t>
            </a:r>
            <a:r>
              <a:rPr lang="en" sz="1800">
                <a:solidFill>
                  <a:srgbClr val="000000"/>
                </a:solidFill>
              </a:rPr>
              <a:t>’).mean( )</a:t>
            </a:r>
            <a:endParaRPr sz="1800">
              <a:solidFill>
                <a:srgbClr val="000000"/>
              </a:solidFill>
            </a:endParaRPr>
          </a:p>
          <a:p>
            <a:pPr indent="0" lvl="0" marL="0" rtl="0" algn="l">
              <a:spcBef>
                <a:spcPts val="0"/>
              </a:spcBef>
              <a:spcAft>
                <a:spcPts val="0"/>
              </a:spcAft>
              <a:buNone/>
            </a:pPr>
            <a:r>
              <a:rPr lang="en" sz="1800">
                <a:solidFill>
                  <a:srgbClr val="000000"/>
                </a:solidFill>
              </a:rPr>
              <a:t>df(‘</a:t>
            </a:r>
            <a:r>
              <a:rPr lang="en" sz="1800">
                <a:solidFill>
                  <a:srgbClr val="FF0000"/>
                </a:solidFill>
              </a:rPr>
              <a:t>normalised-losses</a:t>
            </a:r>
            <a:r>
              <a:rPr lang="en" sz="1800">
                <a:solidFill>
                  <a:srgbClr val="000000"/>
                </a:solidFill>
              </a:rPr>
              <a:t>’).replace(np.nan,</a:t>
            </a:r>
            <a:r>
              <a:rPr lang="en" sz="1800">
                <a:solidFill>
                  <a:srgbClr val="4A86E8"/>
                </a:solidFill>
              </a:rPr>
              <a:t>mean</a:t>
            </a:r>
            <a:r>
              <a:rPr b="1" lang="en" sz="1800">
                <a:solidFill>
                  <a:srgbClr val="000000"/>
                </a:solidFill>
                <a:latin typeface="Dosis"/>
                <a:ea typeface="Dosis"/>
                <a:cs typeface="Dosis"/>
                <a:sym typeface="Dosis"/>
              </a:rPr>
              <a:t>)</a:t>
            </a:r>
            <a:endParaRPr b="1" sz="1800">
              <a:solidFill>
                <a:srgbClr val="000000"/>
              </a:solidFill>
              <a:latin typeface="Dosis"/>
              <a:ea typeface="Dosis"/>
              <a:cs typeface="Dosis"/>
              <a:sym typeface="Dosis"/>
            </a:endParaRPr>
          </a:p>
        </p:txBody>
      </p:sp>
      <p:sp>
        <p:nvSpPr>
          <p:cNvPr id="852" name="Google Shape;852;p35"/>
          <p:cNvSpPr txBox="1"/>
          <p:nvPr>
            <p:ph idx="7" type="subTitle"/>
          </p:nvPr>
        </p:nvSpPr>
        <p:spPr>
          <a:xfrm>
            <a:off x="399450" y="864650"/>
            <a:ext cx="6910500" cy="578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23C7AC"/>
              </a:buClr>
              <a:buSzPts val="2400"/>
              <a:buChar char="●"/>
            </a:pPr>
            <a:r>
              <a:rPr lang="en" sz="2400">
                <a:solidFill>
                  <a:srgbClr val="23C7AC"/>
                </a:solidFill>
              </a:rPr>
              <a:t>Use </a:t>
            </a:r>
            <a:r>
              <a:rPr lang="en" sz="2400">
                <a:solidFill>
                  <a:srgbClr val="212B2F"/>
                </a:solidFill>
              </a:rPr>
              <a:t>dataframes.replace(missing_value,new_value ):</a:t>
            </a:r>
            <a:endParaRPr sz="2400">
              <a:solidFill>
                <a:srgbClr val="212B2F"/>
              </a:solidFill>
            </a:endParaRPr>
          </a:p>
        </p:txBody>
      </p:sp>
      <p:cxnSp>
        <p:nvCxnSpPr>
          <p:cNvPr id="853" name="Google Shape;853;p35"/>
          <p:cNvCxnSpPr/>
          <p:nvPr/>
        </p:nvCxnSpPr>
        <p:spPr>
          <a:xfrm flipH="1" rot="10800000">
            <a:off x="4148075" y="2877963"/>
            <a:ext cx="1015500" cy="1800"/>
          </a:xfrm>
          <a:prstGeom prst="straightConnector1">
            <a:avLst/>
          </a:prstGeom>
          <a:noFill/>
          <a:ln cap="flat" cmpd="sng" w="38100">
            <a:solidFill>
              <a:srgbClr val="000000"/>
            </a:solidFill>
            <a:prstDash val="solid"/>
            <a:round/>
            <a:headEnd len="med" w="med" type="none"/>
            <a:tailEnd len="med" w="med" type="triangle"/>
          </a:ln>
        </p:spPr>
      </p:cxnSp>
      <p:graphicFrame>
        <p:nvGraphicFramePr>
          <p:cNvPr id="854" name="Google Shape;854;p35"/>
          <p:cNvGraphicFramePr/>
          <p:nvPr/>
        </p:nvGraphicFramePr>
        <p:xfrm>
          <a:off x="1300000" y="1461875"/>
          <a:ext cx="3000000" cy="3000000"/>
        </p:xfrm>
        <a:graphic>
          <a:graphicData uri="http://schemas.openxmlformats.org/drawingml/2006/table">
            <a:tbl>
              <a:tblPr>
                <a:noFill/>
                <a:tableStyleId>{1D452099-AE7B-42E4-85DD-9C2F79B32954}</a:tableStyleId>
              </a:tblPr>
              <a:tblGrid>
                <a:gridCol w="1399325"/>
                <a:gridCol w="1376875"/>
              </a:tblGrid>
              <a:tr h="698200">
                <a:tc>
                  <a:txBody>
                    <a:bodyPr/>
                    <a:lstStyle/>
                    <a:p>
                      <a:pPr indent="0" lvl="0" marL="0" rtl="0" algn="l">
                        <a:spcBef>
                          <a:spcPts val="0"/>
                        </a:spcBef>
                        <a:spcAft>
                          <a:spcPts val="0"/>
                        </a:spcAft>
                        <a:buNone/>
                      </a:pPr>
                      <a:r>
                        <a:rPr b="1" lang="en"/>
                        <a:t>n</a:t>
                      </a:r>
                      <a:r>
                        <a:rPr b="1" lang="en"/>
                        <a:t>ormalised-  losses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Product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77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7700">
                <a:tc>
                  <a:txBody>
                    <a:bodyPr/>
                    <a:lstStyle/>
                    <a:p>
                      <a:pPr indent="0" lvl="0" marL="0" rtl="0" algn="l">
                        <a:spcBef>
                          <a:spcPts val="0"/>
                        </a:spcBef>
                        <a:spcAft>
                          <a:spcPts val="0"/>
                        </a:spcAft>
                        <a:buNone/>
                      </a:pPr>
                      <a:r>
                        <a:rPr lang="en"/>
                        <a:t>164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Cloth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7700">
                <a:tc>
                  <a:txBody>
                    <a:bodyPr/>
                    <a:lstStyle/>
                    <a:p>
                      <a:pPr indent="0" lvl="0" marL="0" rtl="0" algn="l">
                        <a:spcBef>
                          <a:spcPts val="0"/>
                        </a:spcBef>
                        <a:spcAft>
                          <a:spcPts val="0"/>
                        </a:spcAft>
                        <a:buNone/>
                      </a:pPr>
                      <a:r>
                        <a:rPr lang="en"/>
                        <a:t>164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Cloth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7700">
                <a:tc>
                  <a:txBody>
                    <a:bodyPr/>
                    <a:lstStyle/>
                    <a:p>
                      <a:pPr indent="0" lvl="0" marL="0" rtl="0" algn="l">
                        <a:spcBef>
                          <a:spcPts val="0"/>
                        </a:spcBef>
                        <a:spcAft>
                          <a:spcPts val="0"/>
                        </a:spcAft>
                        <a:buNone/>
                      </a:pPr>
                      <a:r>
                        <a:rPr lang="en">
                          <a:highlight>
                            <a:srgbClr val="CC4125"/>
                          </a:highlight>
                        </a:rPr>
                        <a:t>NaN</a:t>
                      </a:r>
                      <a:endParaRPr>
                        <a:highlight>
                          <a:srgbClr val="CC4125"/>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Cloth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7700">
                <a:tc>
                  <a:txBody>
                    <a:bodyPr/>
                    <a:lstStyle/>
                    <a:p>
                      <a:pPr indent="0" lvl="0" marL="0" rtl="0" algn="l">
                        <a:spcBef>
                          <a:spcPts val="0"/>
                        </a:spcBef>
                        <a:spcAft>
                          <a:spcPts val="0"/>
                        </a:spcAft>
                        <a:buNone/>
                      </a:pPr>
                      <a:r>
                        <a:rPr lang="en"/>
                        <a:t>158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Cloth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77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855" name="Google Shape;855;p35"/>
          <p:cNvGraphicFramePr/>
          <p:nvPr/>
        </p:nvGraphicFramePr>
        <p:xfrm>
          <a:off x="5163575" y="1396375"/>
          <a:ext cx="3000000" cy="3000000"/>
        </p:xfrm>
        <a:graphic>
          <a:graphicData uri="http://schemas.openxmlformats.org/drawingml/2006/table">
            <a:tbl>
              <a:tblPr>
                <a:noFill/>
                <a:tableStyleId>{1D452099-AE7B-42E4-85DD-9C2F79B32954}</a:tableStyleId>
              </a:tblPr>
              <a:tblGrid>
                <a:gridCol w="1319475"/>
                <a:gridCol w="1319475"/>
              </a:tblGrid>
              <a:tr h="610575">
                <a:tc>
                  <a:txBody>
                    <a:bodyPr/>
                    <a:lstStyle/>
                    <a:p>
                      <a:pPr indent="0" lvl="0" marL="0" rtl="0" algn="l">
                        <a:spcBef>
                          <a:spcPts val="0"/>
                        </a:spcBef>
                        <a:spcAft>
                          <a:spcPts val="0"/>
                        </a:spcAft>
                        <a:buNone/>
                      </a:pPr>
                      <a:r>
                        <a:rPr b="1" lang="en"/>
                        <a:t>normalised-  losses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Product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2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200">
                <a:tc>
                  <a:txBody>
                    <a:bodyPr/>
                    <a:lstStyle/>
                    <a:p>
                      <a:pPr indent="0" lvl="0" marL="0" rtl="0" algn="l">
                        <a:spcBef>
                          <a:spcPts val="0"/>
                        </a:spcBef>
                        <a:spcAft>
                          <a:spcPts val="0"/>
                        </a:spcAft>
                        <a:buNone/>
                      </a:pPr>
                      <a:r>
                        <a:rPr lang="en"/>
                        <a:t>164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Cloth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200">
                <a:tc>
                  <a:txBody>
                    <a:bodyPr/>
                    <a:lstStyle/>
                    <a:p>
                      <a:pPr indent="0" lvl="0" marL="0" rtl="0" algn="l">
                        <a:spcBef>
                          <a:spcPts val="0"/>
                        </a:spcBef>
                        <a:spcAft>
                          <a:spcPts val="0"/>
                        </a:spcAft>
                        <a:buNone/>
                      </a:pPr>
                      <a:r>
                        <a:rPr lang="en"/>
                        <a:t>164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Cloth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200">
                <a:tc>
                  <a:txBody>
                    <a:bodyPr/>
                    <a:lstStyle/>
                    <a:p>
                      <a:pPr indent="0" lvl="0" marL="0" rtl="0" algn="l">
                        <a:spcBef>
                          <a:spcPts val="0"/>
                        </a:spcBef>
                        <a:spcAft>
                          <a:spcPts val="0"/>
                        </a:spcAft>
                        <a:buNone/>
                      </a:pPr>
                      <a:r>
                        <a:rPr lang="en">
                          <a:highlight>
                            <a:srgbClr val="CC4125"/>
                          </a:highlight>
                        </a:rPr>
                        <a:t>164</a:t>
                      </a:r>
                      <a:endParaRPr>
                        <a:highlight>
                          <a:srgbClr val="CC4125"/>
                        </a:highlight>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Cloth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200">
                <a:tc>
                  <a:txBody>
                    <a:bodyPr/>
                    <a:lstStyle/>
                    <a:p>
                      <a:pPr indent="0" lvl="0" marL="0" rtl="0" algn="l">
                        <a:spcBef>
                          <a:spcPts val="0"/>
                        </a:spcBef>
                        <a:spcAft>
                          <a:spcPts val="0"/>
                        </a:spcAft>
                        <a:buNone/>
                      </a:pPr>
                      <a:r>
                        <a:rPr lang="en"/>
                        <a:t>158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Cloth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2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859" name="Shape 859"/>
        <p:cNvGrpSpPr/>
        <p:nvPr/>
      </p:nvGrpSpPr>
      <p:grpSpPr>
        <a:xfrm>
          <a:off x="0" y="0"/>
          <a:ext cx="0" cy="0"/>
          <a:chOff x="0" y="0"/>
          <a:chExt cx="0" cy="0"/>
        </a:xfrm>
      </p:grpSpPr>
      <p:sp>
        <p:nvSpPr>
          <p:cNvPr id="860" name="Google Shape;860;p36"/>
          <p:cNvSpPr txBox="1"/>
          <p:nvPr>
            <p:ph type="title"/>
          </p:nvPr>
        </p:nvSpPr>
        <p:spPr>
          <a:xfrm flipH="1">
            <a:off x="856328" y="1705550"/>
            <a:ext cx="8589000" cy="8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 Data Formatting</a:t>
            </a:r>
            <a:r>
              <a:rPr b="1" lang="en">
                <a:latin typeface="Exo 2"/>
                <a:ea typeface="Exo 2"/>
                <a:cs typeface="Exo 2"/>
                <a:sym typeface="Exo 2"/>
              </a:rPr>
              <a:t> </a:t>
            </a:r>
            <a:endParaRPr b="1">
              <a:latin typeface="Exo 2"/>
              <a:ea typeface="Exo 2"/>
              <a:cs typeface="Exo 2"/>
              <a:sym typeface="Exo 2"/>
            </a:endParaRPr>
          </a:p>
        </p:txBody>
      </p:sp>
      <p:sp>
        <p:nvSpPr>
          <p:cNvPr id="861" name="Google Shape;861;p36"/>
          <p:cNvSpPr txBox="1"/>
          <p:nvPr>
            <p:ph idx="1" type="subTitle"/>
          </p:nvPr>
        </p:nvSpPr>
        <p:spPr>
          <a:xfrm>
            <a:off x="856300" y="2747325"/>
            <a:ext cx="7747500" cy="23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Dosis"/>
                <a:ea typeface="Dosis"/>
                <a:cs typeface="Dosis"/>
                <a:sym typeface="Dosis"/>
              </a:rPr>
              <a:t>Data is usually collected from different places and stored in different formats.</a:t>
            </a:r>
            <a:endParaRPr sz="2400">
              <a:latin typeface="Dosis"/>
              <a:ea typeface="Dosis"/>
              <a:cs typeface="Dosis"/>
              <a:sym typeface="Dosis"/>
            </a:endParaRPr>
          </a:p>
          <a:p>
            <a:pPr indent="0" lvl="0" marL="0" rtl="0" algn="l">
              <a:spcBef>
                <a:spcPts val="0"/>
              </a:spcBef>
              <a:spcAft>
                <a:spcPts val="0"/>
              </a:spcAft>
              <a:buNone/>
            </a:pPr>
            <a:r>
              <a:t/>
            </a:r>
            <a:endParaRPr sz="2400">
              <a:latin typeface="Dosis"/>
              <a:ea typeface="Dosis"/>
              <a:cs typeface="Dosis"/>
              <a:sym typeface="Dosis"/>
            </a:endParaRPr>
          </a:p>
          <a:p>
            <a:pPr indent="0" lvl="0" marL="0" rtl="0" algn="l">
              <a:spcBef>
                <a:spcPts val="0"/>
              </a:spcBef>
              <a:spcAft>
                <a:spcPts val="0"/>
              </a:spcAft>
              <a:buNone/>
            </a:pPr>
            <a:r>
              <a:rPr lang="en" sz="2400">
                <a:latin typeface="Dosis"/>
                <a:ea typeface="Dosis"/>
                <a:cs typeface="Dosis"/>
                <a:sym typeface="Dosis"/>
              </a:rPr>
              <a:t>Data Formatting  is the process of bringing data into a common standard of expression which allows users to make meaningful comparison.</a:t>
            </a:r>
            <a:endParaRPr sz="2400">
              <a:latin typeface="Dosis"/>
              <a:ea typeface="Dosis"/>
              <a:cs typeface="Dosis"/>
              <a:sym typeface="Dosis"/>
            </a:endParaRPr>
          </a:p>
        </p:txBody>
      </p:sp>
      <p:grpSp>
        <p:nvGrpSpPr>
          <p:cNvPr id="862" name="Google Shape;862;p36"/>
          <p:cNvGrpSpPr/>
          <p:nvPr/>
        </p:nvGrpSpPr>
        <p:grpSpPr>
          <a:xfrm>
            <a:off x="6349757" y="251041"/>
            <a:ext cx="3033913" cy="1618485"/>
            <a:chOff x="2972250" y="1654900"/>
            <a:chExt cx="3231692" cy="2062026"/>
          </a:xfrm>
        </p:grpSpPr>
        <p:sp>
          <p:nvSpPr>
            <p:cNvPr id="863" name="Google Shape;863;p36"/>
            <p:cNvSpPr/>
            <p:nvPr/>
          </p:nvSpPr>
          <p:spPr>
            <a:xfrm>
              <a:off x="3104000" y="2880350"/>
              <a:ext cx="113150" cy="291275"/>
            </a:xfrm>
            <a:custGeom>
              <a:rect b="b" l="l" r="r" t="t"/>
              <a:pathLst>
                <a:path extrusionOk="0" h="11651" w="4526">
                  <a:moveTo>
                    <a:pt x="1848" y="0"/>
                  </a:moveTo>
                  <a:cubicBezTo>
                    <a:pt x="1513" y="0"/>
                    <a:pt x="1167" y="229"/>
                    <a:pt x="905" y="678"/>
                  </a:cubicBezTo>
                  <a:cubicBezTo>
                    <a:pt x="505" y="1360"/>
                    <a:pt x="0" y="2838"/>
                    <a:pt x="59" y="4558"/>
                  </a:cubicBezTo>
                  <a:cubicBezTo>
                    <a:pt x="150" y="7254"/>
                    <a:pt x="1317" y="10480"/>
                    <a:pt x="4143" y="11651"/>
                  </a:cubicBezTo>
                  <a:lnTo>
                    <a:pt x="4526" y="9524"/>
                  </a:lnTo>
                  <a:cubicBezTo>
                    <a:pt x="2775" y="8346"/>
                    <a:pt x="2696" y="5176"/>
                    <a:pt x="2949" y="3183"/>
                  </a:cubicBezTo>
                  <a:cubicBezTo>
                    <a:pt x="3223" y="1030"/>
                    <a:pt x="2558" y="0"/>
                    <a:pt x="1848"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6"/>
            <p:cNvSpPr/>
            <p:nvPr/>
          </p:nvSpPr>
          <p:spPr>
            <a:xfrm>
              <a:off x="3105350" y="2880375"/>
              <a:ext cx="100025" cy="290300"/>
            </a:xfrm>
            <a:custGeom>
              <a:rect b="b" l="l" r="r" t="t"/>
              <a:pathLst>
                <a:path extrusionOk="0" h="11612" w="4001">
                  <a:moveTo>
                    <a:pt x="1796" y="1"/>
                  </a:moveTo>
                  <a:cubicBezTo>
                    <a:pt x="1458" y="1"/>
                    <a:pt x="1114" y="229"/>
                    <a:pt x="851" y="677"/>
                  </a:cubicBezTo>
                  <a:cubicBezTo>
                    <a:pt x="471" y="1325"/>
                    <a:pt x="0" y="2684"/>
                    <a:pt x="0" y="4287"/>
                  </a:cubicBezTo>
                  <a:cubicBezTo>
                    <a:pt x="0" y="4377"/>
                    <a:pt x="0" y="4465"/>
                    <a:pt x="5" y="4557"/>
                  </a:cubicBezTo>
                  <a:cubicBezTo>
                    <a:pt x="93" y="7226"/>
                    <a:pt x="1240" y="10410"/>
                    <a:pt x="4001" y="11612"/>
                  </a:cubicBezTo>
                  <a:lnTo>
                    <a:pt x="4001" y="9120"/>
                  </a:lnTo>
                  <a:cubicBezTo>
                    <a:pt x="3069" y="8120"/>
                    <a:pt x="2790" y="6417"/>
                    <a:pt x="2790" y="4868"/>
                  </a:cubicBezTo>
                  <a:cubicBezTo>
                    <a:pt x="2790" y="4264"/>
                    <a:pt x="2830" y="3684"/>
                    <a:pt x="2895" y="3182"/>
                  </a:cubicBezTo>
                  <a:cubicBezTo>
                    <a:pt x="2939" y="2841"/>
                    <a:pt x="2960" y="2526"/>
                    <a:pt x="2960" y="2243"/>
                  </a:cubicBezTo>
                  <a:cubicBezTo>
                    <a:pt x="2960" y="732"/>
                    <a:pt x="2393" y="1"/>
                    <a:pt x="1796" y="1"/>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6"/>
            <p:cNvSpPr/>
            <p:nvPr/>
          </p:nvSpPr>
          <p:spPr>
            <a:xfrm>
              <a:off x="3120375" y="2908750"/>
              <a:ext cx="91150" cy="258350"/>
            </a:xfrm>
            <a:custGeom>
              <a:rect b="b" l="l" r="r" t="t"/>
              <a:pathLst>
                <a:path extrusionOk="0" h="10334" w="3646">
                  <a:moveTo>
                    <a:pt x="939" y="1"/>
                  </a:moveTo>
                  <a:cubicBezTo>
                    <a:pt x="886" y="1"/>
                    <a:pt x="837" y="38"/>
                    <a:pt x="823" y="91"/>
                  </a:cubicBezTo>
                  <a:cubicBezTo>
                    <a:pt x="1" y="3231"/>
                    <a:pt x="464" y="7767"/>
                    <a:pt x="3430" y="10302"/>
                  </a:cubicBezTo>
                  <a:cubicBezTo>
                    <a:pt x="3454" y="10323"/>
                    <a:pt x="3482" y="10334"/>
                    <a:pt x="3509" y="10334"/>
                  </a:cubicBezTo>
                  <a:cubicBezTo>
                    <a:pt x="3543" y="10334"/>
                    <a:pt x="3577" y="10320"/>
                    <a:pt x="3601" y="10293"/>
                  </a:cubicBezTo>
                  <a:cubicBezTo>
                    <a:pt x="3646" y="10241"/>
                    <a:pt x="3638" y="10163"/>
                    <a:pt x="3591" y="10118"/>
                  </a:cubicBezTo>
                  <a:cubicBezTo>
                    <a:pt x="700" y="7648"/>
                    <a:pt x="253" y="3221"/>
                    <a:pt x="1058" y="153"/>
                  </a:cubicBezTo>
                  <a:cubicBezTo>
                    <a:pt x="1075" y="88"/>
                    <a:pt x="1038" y="23"/>
                    <a:pt x="973" y="6"/>
                  </a:cubicBezTo>
                  <a:cubicBezTo>
                    <a:pt x="962" y="3"/>
                    <a:pt x="950" y="1"/>
                    <a:pt x="939"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6"/>
            <p:cNvSpPr/>
            <p:nvPr/>
          </p:nvSpPr>
          <p:spPr>
            <a:xfrm>
              <a:off x="2972250" y="3006875"/>
              <a:ext cx="358375" cy="288450"/>
            </a:xfrm>
            <a:custGeom>
              <a:rect b="b" l="l" r="r" t="t"/>
              <a:pathLst>
                <a:path extrusionOk="0" h="11538" w="14335">
                  <a:moveTo>
                    <a:pt x="2374" y="0"/>
                  </a:moveTo>
                  <a:cubicBezTo>
                    <a:pt x="2120" y="0"/>
                    <a:pt x="1847" y="126"/>
                    <a:pt x="1550" y="432"/>
                  </a:cubicBezTo>
                  <a:cubicBezTo>
                    <a:pt x="0" y="2026"/>
                    <a:pt x="2120" y="4081"/>
                    <a:pt x="1611" y="5484"/>
                  </a:cubicBezTo>
                  <a:cubicBezTo>
                    <a:pt x="1144" y="6776"/>
                    <a:pt x="1524" y="8294"/>
                    <a:pt x="3263" y="8294"/>
                  </a:cubicBezTo>
                  <a:cubicBezTo>
                    <a:pt x="3415" y="8294"/>
                    <a:pt x="3578" y="8283"/>
                    <a:pt x="3752" y="8258"/>
                  </a:cubicBezTo>
                  <a:cubicBezTo>
                    <a:pt x="4059" y="8215"/>
                    <a:pt x="4308" y="8193"/>
                    <a:pt x="4512" y="8193"/>
                  </a:cubicBezTo>
                  <a:cubicBezTo>
                    <a:pt x="5739" y="8193"/>
                    <a:pt x="5346" y="8971"/>
                    <a:pt x="6257" y="10466"/>
                  </a:cubicBezTo>
                  <a:cubicBezTo>
                    <a:pt x="6728" y="11244"/>
                    <a:pt x="7604" y="11538"/>
                    <a:pt x="8577" y="11538"/>
                  </a:cubicBezTo>
                  <a:cubicBezTo>
                    <a:pt x="9958" y="11538"/>
                    <a:pt x="11535" y="10946"/>
                    <a:pt x="12430" y="10303"/>
                  </a:cubicBezTo>
                  <a:cubicBezTo>
                    <a:pt x="12430" y="10303"/>
                    <a:pt x="14335" y="8576"/>
                    <a:pt x="14134" y="7105"/>
                  </a:cubicBezTo>
                  <a:cubicBezTo>
                    <a:pt x="13929" y="5634"/>
                    <a:pt x="11154" y="5644"/>
                    <a:pt x="9502" y="5572"/>
                  </a:cubicBezTo>
                  <a:cubicBezTo>
                    <a:pt x="8495" y="5525"/>
                    <a:pt x="8400" y="3224"/>
                    <a:pt x="7366" y="2661"/>
                  </a:cubicBezTo>
                  <a:cubicBezTo>
                    <a:pt x="7070" y="2500"/>
                    <a:pt x="6813" y="2448"/>
                    <a:pt x="6576" y="2448"/>
                  </a:cubicBezTo>
                  <a:cubicBezTo>
                    <a:pt x="6155" y="2448"/>
                    <a:pt x="5797" y="2611"/>
                    <a:pt x="5396" y="2611"/>
                  </a:cubicBezTo>
                  <a:cubicBezTo>
                    <a:pt x="5235" y="2611"/>
                    <a:pt x="5067" y="2585"/>
                    <a:pt x="4885" y="2511"/>
                  </a:cubicBezTo>
                  <a:cubicBezTo>
                    <a:pt x="4168" y="2221"/>
                    <a:pt x="3442" y="0"/>
                    <a:pt x="237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6"/>
            <p:cNvSpPr/>
            <p:nvPr/>
          </p:nvSpPr>
          <p:spPr>
            <a:xfrm>
              <a:off x="3016525" y="3024600"/>
              <a:ext cx="285425" cy="224075"/>
            </a:xfrm>
            <a:custGeom>
              <a:rect b="b" l="l" r="r" t="t"/>
              <a:pathLst>
                <a:path extrusionOk="0" h="8963" w="11417">
                  <a:moveTo>
                    <a:pt x="138" y="1"/>
                  </a:moveTo>
                  <a:cubicBezTo>
                    <a:pt x="129" y="1"/>
                    <a:pt x="121" y="2"/>
                    <a:pt x="113" y="3"/>
                  </a:cubicBezTo>
                  <a:cubicBezTo>
                    <a:pt x="45" y="13"/>
                    <a:pt x="1" y="78"/>
                    <a:pt x="15" y="144"/>
                  </a:cubicBezTo>
                  <a:cubicBezTo>
                    <a:pt x="206" y="1167"/>
                    <a:pt x="3295" y="8126"/>
                    <a:pt x="11278" y="8959"/>
                  </a:cubicBezTo>
                  <a:cubicBezTo>
                    <a:pt x="11281" y="8959"/>
                    <a:pt x="11288" y="8962"/>
                    <a:pt x="11291" y="8962"/>
                  </a:cubicBezTo>
                  <a:cubicBezTo>
                    <a:pt x="11352" y="8962"/>
                    <a:pt x="11407" y="8915"/>
                    <a:pt x="11410" y="8850"/>
                  </a:cubicBezTo>
                  <a:cubicBezTo>
                    <a:pt x="11417" y="8785"/>
                    <a:pt x="11369" y="8724"/>
                    <a:pt x="11305" y="8716"/>
                  </a:cubicBezTo>
                  <a:cubicBezTo>
                    <a:pt x="3465" y="7897"/>
                    <a:pt x="441" y="1099"/>
                    <a:pt x="253" y="98"/>
                  </a:cubicBezTo>
                  <a:cubicBezTo>
                    <a:pt x="245" y="42"/>
                    <a:pt x="194" y="1"/>
                    <a:pt x="138"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6"/>
            <p:cNvSpPr/>
            <p:nvPr/>
          </p:nvSpPr>
          <p:spPr>
            <a:xfrm>
              <a:off x="3195780" y="2573084"/>
              <a:ext cx="1910987" cy="1143842"/>
            </a:xfrm>
            <a:custGeom>
              <a:rect b="b" l="l" r="r" t="t"/>
              <a:pathLst>
                <a:path extrusionOk="0" h="42341" w="70738">
                  <a:moveTo>
                    <a:pt x="40554" y="0"/>
                  </a:moveTo>
                  <a:cubicBezTo>
                    <a:pt x="40190" y="0"/>
                    <a:pt x="39826" y="81"/>
                    <a:pt x="39548" y="243"/>
                  </a:cubicBezTo>
                  <a:lnTo>
                    <a:pt x="1004" y="22497"/>
                  </a:lnTo>
                  <a:cubicBezTo>
                    <a:pt x="449" y="22817"/>
                    <a:pt x="0" y="23562"/>
                    <a:pt x="0" y="24165"/>
                  </a:cubicBezTo>
                  <a:cubicBezTo>
                    <a:pt x="0" y="24767"/>
                    <a:pt x="449" y="25515"/>
                    <a:pt x="1004" y="25835"/>
                  </a:cubicBezTo>
                  <a:lnTo>
                    <a:pt x="29175" y="42098"/>
                  </a:lnTo>
                  <a:cubicBezTo>
                    <a:pt x="29452" y="42260"/>
                    <a:pt x="29816" y="42340"/>
                    <a:pt x="30180" y="42340"/>
                  </a:cubicBezTo>
                  <a:cubicBezTo>
                    <a:pt x="30544" y="42340"/>
                    <a:pt x="30909" y="42260"/>
                    <a:pt x="31186" y="42098"/>
                  </a:cubicBezTo>
                  <a:lnTo>
                    <a:pt x="69730" y="19844"/>
                  </a:lnTo>
                  <a:cubicBezTo>
                    <a:pt x="70285" y="19524"/>
                    <a:pt x="70737" y="18775"/>
                    <a:pt x="70737" y="18177"/>
                  </a:cubicBezTo>
                  <a:cubicBezTo>
                    <a:pt x="70737" y="17574"/>
                    <a:pt x="70285" y="16826"/>
                    <a:pt x="69730" y="16506"/>
                  </a:cubicBezTo>
                  <a:lnTo>
                    <a:pt x="41559" y="243"/>
                  </a:lnTo>
                  <a:cubicBezTo>
                    <a:pt x="41282" y="81"/>
                    <a:pt x="40918" y="0"/>
                    <a:pt x="40554"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6"/>
            <p:cNvSpPr/>
            <p:nvPr/>
          </p:nvSpPr>
          <p:spPr>
            <a:xfrm>
              <a:off x="3207910" y="2573084"/>
              <a:ext cx="1886620" cy="1084949"/>
            </a:xfrm>
            <a:custGeom>
              <a:rect b="b" l="l" r="r" t="t"/>
              <a:pathLst>
                <a:path extrusionOk="0" h="40161" w="69836">
                  <a:moveTo>
                    <a:pt x="40105" y="0"/>
                  </a:moveTo>
                  <a:cubicBezTo>
                    <a:pt x="39741" y="0"/>
                    <a:pt x="39377" y="81"/>
                    <a:pt x="39099" y="243"/>
                  </a:cubicBezTo>
                  <a:lnTo>
                    <a:pt x="555" y="22497"/>
                  </a:lnTo>
                  <a:cubicBezTo>
                    <a:pt x="0" y="22817"/>
                    <a:pt x="0" y="23338"/>
                    <a:pt x="555" y="23658"/>
                  </a:cubicBezTo>
                  <a:lnTo>
                    <a:pt x="28726" y="39921"/>
                  </a:lnTo>
                  <a:cubicBezTo>
                    <a:pt x="29003" y="40081"/>
                    <a:pt x="29367" y="40160"/>
                    <a:pt x="29731" y="40160"/>
                  </a:cubicBezTo>
                  <a:cubicBezTo>
                    <a:pt x="30095" y="40160"/>
                    <a:pt x="30460" y="40081"/>
                    <a:pt x="30737" y="39921"/>
                  </a:cubicBezTo>
                  <a:lnTo>
                    <a:pt x="69281" y="17667"/>
                  </a:lnTo>
                  <a:cubicBezTo>
                    <a:pt x="69836" y="17347"/>
                    <a:pt x="69836" y="16826"/>
                    <a:pt x="69281" y="16506"/>
                  </a:cubicBezTo>
                  <a:lnTo>
                    <a:pt x="41110" y="243"/>
                  </a:lnTo>
                  <a:cubicBezTo>
                    <a:pt x="40833" y="81"/>
                    <a:pt x="40469" y="0"/>
                    <a:pt x="4010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6"/>
            <p:cNvSpPr/>
            <p:nvPr/>
          </p:nvSpPr>
          <p:spPr>
            <a:xfrm>
              <a:off x="3136750" y="3098850"/>
              <a:ext cx="16750" cy="90000"/>
            </a:xfrm>
            <a:custGeom>
              <a:rect b="b" l="l" r="r" t="t"/>
              <a:pathLst>
                <a:path extrusionOk="0" h="3600" w="670">
                  <a:moveTo>
                    <a:pt x="311" y="0"/>
                  </a:moveTo>
                  <a:cubicBezTo>
                    <a:pt x="304" y="0"/>
                    <a:pt x="296" y="1"/>
                    <a:pt x="288" y="3"/>
                  </a:cubicBezTo>
                  <a:cubicBezTo>
                    <a:pt x="223" y="13"/>
                    <a:pt x="175" y="74"/>
                    <a:pt x="189" y="139"/>
                  </a:cubicBezTo>
                  <a:cubicBezTo>
                    <a:pt x="189" y="156"/>
                    <a:pt x="420" y="1644"/>
                    <a:pt x="14" y="3450"/>
                  </a:cubicBezTo>
                  <a:cubicBezTo>
                    <a:pt x="1" y="3514"/>
                    <a:pt x="42" y="3583"/>
                    <a:pt x="107" y="3596"/>
                  </a:cubicBezTo>
                  <a:cubicBezTo>
                    <a:pt x="116" y="3599"/>
                    <a:pt x="124" y="3599"/>
                    <a:pt x="134" y="3599"/>
                  </a:cubicBezTo>
                  <a:cubicBezTo>
                    <a:pt x="189" y="3599"/>
                    <a:pt x="239" y="3563"/>
                    <a:pt x="253" y="3504"/>
                  </a:cubicBezTo>
                  <a:cubicBezTo>
                    <a:pt x="669" y="1651"/>
                    <a:pt x="438" y="163"/>
                    <a:pt x="428" y="102"/>
                  </a:cubicBezTo>
                  <a:cubicBezTo>
                    <a:pt x="418" y="44"/>
                    <a:pt x="369" y="0"/>
                    <a:pt x="31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6"/>
            <p:cNvSpPr/>
            <p:nvPr/>
          </p:nvSpPr>
          <p:spPr>
            <a:xfrm>
              <a:off x="3205350" y="1654900"/>
              <a:ext cx="1114125" cy="1569325"/>
            </a:xfrm>
            <a:custGeom>
              <a:rect b="b" l="l" r="r" t="t"/>
              <a:pathLst>
                <a:path extrusionOk="0" h="62773" w="44565">
                  <a:moveTo>
                    <a:pt x="42610" y="0"/>
                  </a:moveTo>
                  <a:cubicBezTo>
                    <a:pt x="42225" y="0"/>
                    <a:pt x="41831" y="89"/>
                    <a:pt x="41527" y="265"/>
                  </a:cubicBezTo>
                  <a:lnTo>
                    <a:pt x="1058" y="23631"/>
                  </a:lnTo>
                  <a:cubicBezTo>
                    <a:pt x="475" y="23969"/>
                    <a:pt x="1" y="24784"/>
                    <a:pt x="1" y="25460"/>
                  </a:cubicBezTo>
                  <a:lnTo>
                    <a:pt x="1" y="60757"/>
                  </a:lnTo>
                  <a:cubicBezTo>
                    <a:pt x="1" y="61430"/>
                    <a:pt x="444" y="62231"/>
                    <a:pt x="990" y="62545"/>
                  </a:cubicBezTo>
                  <a:cubicBezTo>
                    <a:pt x="1254" y="62698"/>
                    <a:pt x="1601" y="62773"/>
                    <a:pt x="1956" y="62773"/>
                  </a:cubicBezTo>
                  <a:cubicBezTo>
                    <a:pt x="2341" y="62773"/>
                    <a:pt x="2735" y="62684"/>
                    <a:pt x="3038" y="62508"/>
                  </a:cubicBezTo>
                  <a:lnTo>
                    <a:pt x="43509" y="39143"/>
                  </a:lnTo>
                  <a:cubicBezTo>
                    <a:pt x="44093" y="38808"/>
                    <a:pt x="44564" y="37989"/>
                    <a:pt x="44564" y="37313"/>
                  </a:cubicBezTo>
                  <a:lnTo>
                    <a:pt x="44564" y="2016"/>
                  </a:lnTo>
                  <a:cubicBezTo>
                    <a:pt x="44564" y="1344"/>
                    <a:pt x="44120" y="542"/>
                    <a:pt x="43575" y="228"/>
                  </a:cubicBezTo>
                  <a:cubicBezTo>
                    <a:pt x="43313" y="76"/>
                    <a:pt x="42965" y="0"/>
                    <a:pt x="4261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6"/>
            <p:cNvSpPr/>
            <p:nvPr/>
          </p:nvSpPr>
          <p:spPr>
            <a:xfrm>
              <a:off x="3205350" y="2265375"/>
              <a:ext cx="191325" cy="958850"/>
            </a:xfrm>
            <a:custGeom>
              <a:rect b="b" l="l" r="r" t="t"/>
              <a:pathLst>
                <a:path extrusionOk="0" h="38354" w="7653">
                  <a:moveTo>
                    <a:pt x="311" y="0"/>
                  </a:moveTo>
                  <a:cubicBezTo>
                    <a:pt x="121" y="331"/>
                    <a:pt x="1" y="703"/>
                    <a:pt x="1" y="1041"/>
                  </a:cubicBezTo>
                  <a:lnTo>
                    <a:pt x="1" y="36338"/>
                  </a:lnTo>
                  <a:cubicBezTo>
                    <a:pt x="1" y="37011"/>
                    <a:pt x="444" y="37812"/>
                    <a:pt x="990" y="38126"/>
                  </a:cubicBezTo>
                  <a:cubicBezTo>
                    <a:pt x="1254" y="38279"/>
                    <a:pt x="1601" y="38354"/>
                    <a:pt x="1956" y="38354"/>
                  </a:cubicBezTo>
                  <a:cubicBezTo>
                    <a:pt x="2341" y="38354"/>
                    <a:pt x="2735" y="38265"/>
                    <a:pt x="3038" y="38089"/>
                  </a:cubicBezTo>
                  <a:lnTo>
                    <a:pt x="7652" y="35423"/>
                  </a:lnTo>
                  <a:lnTo>
                    <a:pt x="4953" y="2679"/>
                  </a:lnTo>
                  <a:lnTo>
                    <a:pt x="311"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6"/>
            <p:cNvSpPr/>
            <p:nvPr/>
          </p:nvSpPr>
          <p:spPr>
            <a:xfrm>
              <a:off x="3254950" y="1686475"/>
              <a:ext cx="1064525" cy="1534775"/>
            </a:xfrm>
            <a:custGeom>
              <a:rect b="b" l="l" r="r" t="t"/>
              <a:pathLst>
                <a:path extrusionOk="0" h="61391" w="42581">
                  <a:moveTo>
                    <a:pt x="41998" y="1"/>
                  </a:moveTo>
                  <a:cubicBezTo>
                    <a:pt x="41856" y="1"/>
                    <a:pt x="41695" y="47"/>
                    <a:pt x="41525" y="146"/>
                  </a:cubicBezTo>
                  <a:lnTo>
                    <a:pt x="1054" y="23511"/>
                  </a:lnTo>
                  <a:cubicBezTo>
                    <a:pt x="471" y="23849"/>
                    <a:pt x="0" y="24664"/>
                    <a:pt x="0" y="25340"/>
                  </a:cubicBezTo>
                  <a:lnTo>
                    <a:pt x="0" y="60638"/>
                  </a:lnTo>
                  <a:cubicBezTo>
                    <a:pt x="0" y="61114"/>
                    <a:pt x="237" y="61390"/>
                    <a:pt x="582" y="61390"/>
                  </a:cubicBezTo>
                  <a:cubicBezTo>
                    <a:pt x="724" y="61390"/>
                    <a:pt x="884" y="61344"/>
                    <a:pt x="1054" y="61245"/>
                  </a:cubicBezTo>
                  <a:lnTo>
                    <a:pt x="41525" y="37880"/>
                  </a:lnTo>
                  <a:cubicBezTo>
                    <a:pt x="42109" y="37545"/>
                    <a:pt x="42580" y="36726"/>
                    <a:pt x="42580" y="36050"/>
                  </a:cubicBezTo>
                  <a:lnTo>
                    <a:pt x="42580" y="753"/>
                  </a:lnTo>
                  <a:cubicBezTo>
                    <a:pt x="42580" y="277"/>
                    <a:pt x="42344" y="1"/>
                    <a:pt x="41998"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6"/>
            <p:cNvSpPr/>
            <p:nvPr/>
          </p:nvSpPr>
          <p:spPr>
            <a:xfrm>
              <a:off x="3279675" y="1753325"/>
              <a:ext cx="1015050" cy="1372500"/>
            </a:xfrm>
            <a:custGeom>
              <a:rect b="b" l="l" r="r" t="t"/>
              <a:pathLst>
                <a:path extrusionOk="0" h="54900" w="40602">
                  <a:moveTo>
                    <a:pt x="40251" y="0"/>
                  </a:moveTo>
                  <a:cubicBezTo>
                    <a:pt x="40165" y="0"/>
                    <a:pt x="40069" y="28"/>
                    <a:pt x="39967" y="86"/>
                  </a:cubicBezTo>
                  <a:lnTo>
                    <a:pt x="632" y="22796"/>
                  </a:lnTo>
                  <a:cubicBezTo>
                    <a:pt x="284" y="22997"/>
                    <a:pt x="1" y="23489"/>
                    <a:pt x="1" y="23892"/>
                  </a:cubicBezTo>
                  <a:lnTo>
                    <a:pt x="1" y="54448"/>
                  </a:lnTo>
                  <a:cubicBezTo>
                    <a:pt x="1" y="54734"/>
                    <a:pt x="143" y="54899"/>
                    <a:pt x="351" y="54899"/>
                  </a:cubicBezTo>
                  <a:cubicBezTo>
                    <a:pt x="435" y="54899"/>
                    <a:pt x="531" y="54872"/>
                    <a:pt x="632" y="54813"/>
                  </a:cubicBezTo>
                  <a:lnTo>
                    <a:pt x="39967" y="32103"/>
                  </a:lnTo>
                  <a:cubicBezTo>
                    <a:pt x="40318" y="31902"/>
                    <a:pt x="40602" y="31410"/>
                    <a:pt x="40602" y="31008"/>
                  </a:cubicBezTo>
                  <a:lnTo>
                    <a:pt x="40602" y="451"/>
                  </a:lnTo>
                  <a:cubicBezTo>
                    <a:pt x="40602" y="165"/>
                    <a:pt x="40459" y="0"/>
                    <a:pt x="4025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6"/>
            <p:cNvSpPr/>
            <p:nvPr/>
          </p:nvSpPr>
          <p:spPr>
            <a:xfrm>
              <a:off x="3359775" y="2679875"/>
              <a:ext cx="1028200" cy="591375"/>
            </a:xfrm>
            <a:custGeom>
              <a:rect b="b" l="l" r="r" t="t"/>
              <a:pathLst>
                <a:path extrusionOk="0" h="23655" w="41128">
                  <a:moveTo>
                    <a:pt x="38387" y="1"/>
                  </a:moveTo>
                  <a:cubicBezTo>
                    <a:pt x="38196" y="1"/>
                    <a:pt x="38005" y="43"/>
                    <a:pt x="37858" y="126"/>
                  </a:cubicBezTo>
                  <a:lnTo>
                    <a:pt x="295" y="21817"/>
                  </a:lnTo>
                  <a:cubicBezTo>
                    <a:pt x="1" y="21984"/>
                    <a:pt x="1" y="22256"/>
                    <a:pt x="295" y="22423"/>
                  </a:cubicBezTo>
                  <a:lnTo>
                    <a:pt x="2209" y="23529"/>
                  </a:lnTo>
                  <a:cubicBezTo>
                    <a:pt x="2354" y="23613"/>
                    <a:pt x="2546" y="23655"/>
                    <a:pt x="2737" y="23655"/>
                  </a:cubicBezTo>
                  <a:cubicBezTo>
                    <a:pt x="2928" y="23655"/>
                    <a:pt x="3119" y="23613"/>
                    <a:pt x="3264" y="23529"/>
                  </a:cubicBezTo>
                  <a:lnTo>
                    <a:pt x="40838" y="1846"/>
                  </a:lnTo>
                  <a:cubicBezTo>
                    <a:pt x="41128" y="1676"/>
                    <a:pt x="41128" y="1403"/>
                    <a:pt x="40838" y="1236"/>
                  </a:cubicBezTo>
                  <a:lnTo>
                    <a:pt x="38916" y="126"/>
                  </a:lnTo>
                  <a:cubicBezTo>
                    <a:pt x="38769" y="43"/>
                    <a:pt x="38578" y="1"/>
                    <a:pt x="383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6"/>
            <p:cNvSpPr/>
            <p:nvPr/>
          </p:nvSpPr>
          <p:spPr>
            <a:xfrm>
              <a:off x="3483600" y="2751325"/>
              <a:ext cx="1275625" cy="733675"/>
            </a:xfrm>
            <a:custGeom>
              <a:rect b="b" l="l" r="r" t="t"/>
              <a:pathLst>
                <a:path extrusionOk="0" h="29347" w="51025">
                  <a:moveTo>
                    <a:pt x="38386" y="0"/>
                  </a:moveTo>
                  <a:cubicBezTo>
                    <a:pt x="38195" y="0"/>
                    <a:pt x="38004" y="42"/>
                    <a:pt x="37857" y="125"/>
                  </a:cubicBezTo>
                  <a:lnTo>
                    <a:pt x="294" y="21815"/>
                  </a:lnTo>
                  <a:cubicBezTo>
                    <a:pt x="0" y="21985"/>
                    <a:pt x="0" y="22255"/>
                    <a:pt x="294" y="22423"/>
                  </a:cubicBezTo>
                  <a:lnTo>
                    <a:pt x="12154" y="29221"/>
                  </a:lnTo>
                  <a:cubicBezTo>
                    <a:pt x="12299" y="29304"/>
                    <a:pt x="12489" y="29346"/>
                    <a:pt x="12679" y="29346"/>
                  </a:cubicBezTo>
                  <a:cubicBezTo>
                    <a:pt x="12871" y="29346"/>
                    <a:pt x="13063" y="29304"/>
                    <a:pt x="13209" y="29218"/>
                  </a:cubicBezTo>
                  <a:lnTo>
                    <a:pt x="50732" y="7559"/>
                  </a:lnTo>
                  <a:cubicBezTo>
                    <a:pt x="51025" y="7392"/>
                    <a:pt x="51025" y="7118"/>
                    <a:pt x="50732" y="6951"/>
                  </a:cubicBezTo>
                  <a:lnTo>
                    <a:pt x="38916" y="125"/>
                  </a:lnTo>
                  <a:cubicBezTo>
                    <a:pt x="38769" y="42"/>
                    <a:pt x="38577" y="0"/>
                    <a:pt x="3838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6"/>
            <p:cNvSpPr/>
            <p:nvPr/>
          </p:nvSpPr>
          <p:spPr>
            <a:xfrm>
              <a:off x="3511075" y="2774325"/>
              <a:ext cx="1222050" cy="697925"/>
            </a:xfrm>
            <a:custGeom>
              <a:rect b="b" l="l" r="r" t="t"/>
              <a:pathLst>
                <a:path extrusionOk="0" h="27917" w="48882">
                  <a:moveTo>
                    <a:pt x="37734" y="1"/>
                  </a:moveTo>
                  <a:cubicBezTo>
                    <a:pt x="37701" y="1"/>
                    <a:pt x="37669" y="8"/>
                    <a:pt x="37646" y="21"/>
                  </a:cubicBezTo>
                  <a:lnTo>
                    <a:pt x="36468" y="700"/>
                  </a:lnTo>
                  <a:cubicBezTo>
                    <a:pt x="36417" y="731"/>
                    <a:pt x="36420" y="779"/>
                    <a:pt x="36475" y="809"/>
                  </a:cubicBezTo>
                  <a:lnTo>
                    <a:pt x="36837" y="1017"/>
                  </a:lnTo>
                  <a:cubicBezTo>
                    <a:pt x="36866" y="1034"/>
                    <a:pt x="36902" y="1042"/>
                    <a:pt x="36938" y="1042"/>
                  </a:cubicBezTo>
                  <a:cubicBezTo>
                    <a:pt x="36969" y="1042"/>
                    <a:pt x="37000" y="1036"/>
                    <a:pt x="37025" y="1021"/>
                  </a:cubicBezTo>
                  <a:lnTo>
                    <a:pt x="38202" y="341"/>
                  </a:lnTo>
                  <a:cubicBezTo>
                    <a:pt x="38250" y="314"/>
                    <a:pt x="38247" y="267"/>
                    <a:pt x="38195" y="236"/>
                  </a:cubicBezTo>
                  <a:lnTo>
                    <a:pt x="37833" y="24"/>
                  </a:lnTo>
                  <a:cubicBezTo>
                    <a:pt x="37805" y="8"/>
                    <a:pt x="37769" y="1"/>
                    <a:pt x="37734" y="1"/>
                  </a:cubicBezTo>
                  <a:close/>
                  <a:moveTo>
                    <a:pt x="36015" y="994"/>
                  </a:moveTo>
                  <a:cubicBezTo>
                    <a:pt x="35983" y="994"/>
                    <a:pt x="35950" y="1001"/>
                    <a:pt x="35925" y="1014"/>
                  </a:cubicBezTo>
                  <a:lnTo>
                    <a:pt x="34748" y="1693"/>
                  </a:lnTo>
                  <a:cubicBezTo>
                    <a:pt x="34700" y="1721"/>
                    <a:pt x="34704" y="1772"/>
                    <a:pt x="34755" y="1803"/>
                  </a:cubicBezTo>
                  <a:lnTo>
                    <a:pt x="35117" y="2011"/>
                  </a:lnTo>
                  <a:cubicBezTo>
                    <a:pt x="35146" y="2027"/>
                    <a:pt x="35183" y="2036"/>
                    <a:pt x="35219" y="2036"/>
                  </a:cubicBezTo>
                  <a:cubicBezTo>
                    <a:pt x="35251" y="2036"/>
                    <a:pt x="35282" y="2029"/>
                    <a:pt x="35305" y="2014"/>
                  </a:cubicBezTo>
                  <a:lnTo>
                    <a:pt x="36482" y="1335"/>
                  </a:lnTo>
                  <a:cubicBezTo>
                    <a:pt x="36533" y="1308"/>
                    <a:pt x="36530" y="1260"/>
                    <a:pt x="36475" y="1226"/>
                  </a:cubicBezTo>
                  <a:lnTo>
                    <a:pt x="36113" y="1017"/>
                  </a:lnTo>
                  <a:cubicBezTo>
                    <a:pt x="36085" y="1002"/>
                    <a:pt x="36050" y="994"/>
                    <a:pt x="36015" y="994"/>
                  </a:cubicBezTo>
                  <a:close/>
                  <a:moveTo>
                    <a:pt x="39591" y="1075"/>
                  </a:moveTo>
                  <a:cubicBezTo>
                    <a:pt x="39558" y="1075"/>
                    <a:pt x="39527" y="1082"/>
                    <a:pt x="39502" y="1096"/>
                  </a:cubicBezTo>
                  <a:lnTo>
                    <a:pt x="38329" y="1775"/>
                  </a:lnTo>
                  <a:cubicBezTo>
                    <a:pt x="38277" y="1803"/>
                    <a:pt x="38280" y="1850"/>
                    <a:pt x="38335" y="1881"/>
                  </a:cubicBezTo>
                  <a:lnTo>
                    <a:pt x="39693" y="2666"/>
                  </a:lnTo>
                  <a:cubicBezTo>
                    <a:pt x="39722" y="2684"/>
                    <a:pt x="39760" y="2693"/>
                    <a:pt x="39795" y="2693"/>
                  </a:cubicBezTo>
                  <a:cubicBezTo>
                    <a:pt x="39827" y="2693"/>
                    <a:pt x="39858" y="2686"/>
                    <a:pt x="39881" y="2673"/>
                  </a:cubicBezTo>
                  <a:lnTo>
                    <a:pt x="41059" y="1994"/>
                  </a:lnTo>
                  <a:cubicBezTo>
                    <a:pt x="41106" y="1963"/>
                    <a:pt x="41106" y="1915"/>
                    <a:pt x="41052" y="1885"/>
                  </a:cubicBezTo>
                  <a:lnTo>
                    <a:pt x="39690" y="1099"/>
                  </a:lnTo>
                  <a:cubicBezTo>
                    <a:pt x="39663" y="1083"/>
                    <a:pt x="39627" y="1075"/>
                    <a:pt x="39591" y="1075"/>
                  </a:cubicBezTo>
                  <a:close/>
                  <a:moveTo>
                    <a:pt x="34294" y="1986"/>
                  </a:moveTo>
                  <a:cubicBezTo>
                    <a:pt x="34262" y="1986"/>
                    <a:pt x="34230" y="1993"/>
                    <a:pt x="34205" y="2008"/>
                  </a:cubicBezTo>
                  <a:lnTo>
                    <a:pt x="33031" y="2687"/>
                  </a:lnTo>
                  <a:cubicBezTo>
                    <a:pt x="32980" y="2714"/>
                    <a:pt x="32984" y="2762"/>
                    <a:pt x="33038" y="2796"/>
                  </a:cubicBezTo>
                  <a:lnTo>
                    <a:pt x="33400" y="3004"/>
                  </a:lnTo>
                  <a:cubicBezTo>
                    <a:pt x="33426" y="3020"/>
                    <a:pt x="33462" y="3027"/>
                    <a:pt x="33497" y="3027"/>
                  </a:cubicBezTo>
                  <a:cubicBezTo>
                    <a:pt x="33530" y="3027"/>
                    <a:pt x="33563" y="3021"/>
                    <a:pt x="33588" y="3008"/>
                  </a:cubicBezTo>
                  <a:lnTo>
                    <a:pt x="34761" y="2328"/>
                  </a:lnTo>
                  <a:cubicBezTo>
                    <a:pt x="34813" y="2301"/>
                    <a:pt x="34810" y="2250"/>
                    <a:pt x="34755" y="2219"/>
                  </a:cubicBezTo>
                  <a:lnTo>
                    <a:pt x="34393" y="2011"/>
                  </a:lnTo>
                  <a:cubicBezTo>
                    <a:pt x="34366" y="1994"/>
                    <a:pt x="34330" y="1986"/>
                    <a:pt x="34294" y="1986"/>
                  </a:cubicBezTo>
                  <a:close/>
                  <a:moveTo>
                    <a:pt x="37868" y="2067"/>
                  </a:moveTo>
                  <a:cubicBezTo>
                    <a:pt x="37837" y="2067"/>
                    <a:pt x="37807" y="2073"/>
                    <a:pt x="37786" y="2086"/>
                  </a:cubicBezTo>
                  <a:lnTo>
                    <a:pt x="36609" y="2769"/>
                  </a:lnTo>
                  <a:cubicBezTo>
                    <a:pt x="36557" y="2796"/>
                    <a:pt x="36560" y="2844"/>
                    <a:pt x="36615" y="2874"/>
                  </a:cubicBezTo>
                  <a:lnTo>
                    <a:pt x="37976" y="3659"/>
                  </a:lnTo>
                  <a:cubicBezTo>
                    <a:pt x="38004" y="3675"/>
                    <a:pt x="38041" y="3684"/>
                    <a:pt x="38077" y="3684"/>
                  </a:cubicBezTo>
                  <a:cubicBezTo>
                    <a:pt x="38109" y="3684"/>
                    <a:pt x="38141" y="3677"/>
                    <a:pt x="38165" y="3663"/>
                  </a:cubicBezTo>
                  <a:lnTo>
                    <a:pt x="39339" y="2983"/>
                  </a:lnTo>
                  <a:cubicBezTo>
                    <a:pt x="39389" y="2956"/>
                    <a:pt x="39386" y="2909"/>
                    <a:pt x="39332" y="2877"/>
                  </a:cubicBezTo>
                  <a:lnTo>
                    <a:pt x="37973" y="2093"/>
                  </a:lnTo>
                  <a:cubicBezTo>
                    <a:pt x="37944" y="2076"/>
                    <a:pt x="37905" y="2067"/>
                    <a:pt x="37868" y="2067"/>
                  </a:cubicBezTo>
                  <a:close/>
                  <a:moveTo>
                    <a:pt x="32575" y="2979"/>
                  </a:moveTo>
                  <a:cubicBezTo>
                    <a:pt x="32542" y="2979"/>
                    <a:pt x="32511" y="2986"/>
                    <a:pt x="32488" y="3000"/>
                  </a:cubicBezTo>
                  <a:lnTo>
                    <a:pt x="31311" y="3679"/>
                  </a:lnTo>
                  <a:cubicBezTo>
                    <a:pt x="31260" y="3707"/>
                    <a:pt x="31264" y="3755"/>
                    <a:pt x="31318" y="3786"/>
                  </a:cubicBezTo>
                  <a:lnTo>
                    <a:pt x="31680" y="3997"/>
                  </a:lnTo>
                  <a:cubicBezTo>
                    <a:pt x="31708" y="4013"/>
                    <a:pt x="31744" y="4020"/>
                    <a:pt x="31778" y="4020"/>
                  </a:cubicBezTo>
                  <a:cubicBezTo>
                    <a:pt x="31811" y="4020"/>
                    <a:pt x="31843" y="4014"/>
                    <a:pt x="31868" y="4000"/>
                  </a:cubicBezTo>
                  <a:lnTo>
                    <a:pt x="33045" y="3321"/>
                  </a:lnTo>
                  <a:cubicBezTo>
                    <a:pt x="33093" y="3290"/>
                    <a:pt x="33090" y="3243"/>
                    <a:pt x="33038" y="3212"/>
                  </a:cubicBezTo>
                  <a:lnTo>
                    <a:pt x="32677" y="3004"/>
                  </a:lnTo>
                  <a:cubicBezTo>
                    <a:pt x="32648" y="2988"/>
                    <a:pt x="32611" y="2979"/>
                    <a:pt x="32575" y="2979"/>
                  </a:cubicBezTo>
                  <a:close/>
                  <a:moveTo>
                    <a:pt x="36155" y="3059"/>
                  </a:moveTo>
                  <a:cubicBezTo>
                    <a:pt x="36123" y="3059"/>
                    <a:pt x="36091" y="3066"/>
                    <a:pt x="36065" y="3079"/>
                  </a:cubicBezTo>
                  <a:lnTo>
                    <a:pt x="34888" y="3758"/>
                  </a:lnTo>
                  <a:cubicBezTo>
                    <a:pt x="34840" y="3789"/>
                    <a:pt x="34843" y="3837"/>
                    <a:pt x="34895" y="3868"/>
                  </a:cubicBezTo>
                  <a:lnTo>
                    <a:pt x="36256" y="4652"/>
                  </a:lnTo>
                  <a:cubicBezTo>
                    <a:pt x="36285" y="4669"/>
                    <a:pt x="36322" y="4677"/>
                    <a:pt x="36358" y="4677"/>
                  </a:cubicBezTo>
                  <a:cubicBezTo>
                    <a:pt x="36390" y="4677"/>
                    <a:pt x="36420" y="4670"/>
                    <a:pt x="36445" y="4656"/>
                  </a:cubicBezTo>
                  <a:lnTo>
                    <a:pt x="37619" y="3977"/>
                  </a:lnTo>
                  <a:cubicBezTo>
                    <a:pt x="37669" y="3950"/>
                    <a:pt x="37666" y="3901"/>
                    <a:pt x="37615" y="3871"/>
                  </a:cubicBezTo>
                  <a:lnTo>
                    <a:pt x="36253" y="3082"/>
                  </a:lnTo>
                  <a:cubicBezTo>
                    <a:pt x="36225" y="3067"/>
                    <a:pt x="36190" y="3059"/>
                    <a:pt x="36155" y="3059"/>
                  </a:cubicBezTo>
                  <a:close/>
                  <a:moveTo>
                    <a:pt x="39816" y="3189"/>
                  </a:moveTo>
                  <a:cubicBezTo>
                    <a:pt x="39784" y="3189"/>
                    <a:pt x="39752" y="3195"/>
                    <a:pt x="39728" y="3208"/>
                  </a:cubicBezTo>
                  <a:lnTo>
                    <a:pt x="38550" y="3888"/>
                  </a:lnTo>
                  <a:cubicBezTo>
                    <a:pt x="38502" y="3919"/>
                    <a:pt x="38506" y="3966"/>
                    <a:pt x="38557" y="3997"/>
                  </a:cubicBezTo>
                  <a:lnTo>
                    <a:pt x="39919" y="4782"/>
                  </a:lnTo>
                  <a:cubicBezTo>
                    <a:pt x="39947" y="4798"/>
                    <a:pt x="39984" y="4807"/>
                    <a:pt x="40019" y="4807"/>
                  </a:cubicBezTo>
                  <a:cubicBezTo>
                    <a:pt x="40051" y="4807"/>
                    <a:pt x="40082" y="4800"/>
                    <a:pt x="40106" y="4785"/>
                  </a:cubicBezTo>
                  <a:lnTo>
                    <a:pt x="41281" y="4106"/>
                  </a:lnTo>
                  <a:cubicBezTo>
                    <a:pt x="41332" y="4079"/>
                    <a:pt x="41328" y="4027"/>
                    <a:pt x="41273" y="3997"/>
                  </a:cubicBezTo>
                  <a:lnTo>
                    <a:pt x="39915" y="3212"/>
                  </a:lnTo>
                  <a:cubicBezTo>
                    <a:pt x="39887" y="3196"/>
                    <a:pt x="39851" y="3189"/>
                    <a:pt x="39816" y="3189"/>
                  </a:cubicBezTo>
                  <a:close/>
                  <a:moveTo>
                    <a:pt x="41533" y="2196"/>
                  </a:moveTo>
                  <a:cubicBezTo>
                    <a:pt x="41501" y="2196"/>
                    <a:pt x="41470" y="2203"/>
                    <a:pt x="41448" y="2216"/>
                  </a:cubicBezTo>
                  <a:lnTo>
                    <a:pt x="40270" y="2895"/>
                  </a:lnTo>
                  <a:cubicBezTo>
                    <a:pt x="40219" y="2926"/>
                    <a:pt x="40223" y="2973"/>
                    <a:pt x="40277" y="3004"/>
                  </a:cubicBezTo>
                  <a:lnTo>
                    <a:pt x="43581" y="4912"/>
                  </a:lnTo>
                  <a:cubicBezTo>
                    <a:pt x="43609" y="4928"/>
                    <a:pt x="43644" y="4935"/>
                    <a:pt x="43679" y="4935"/>
                  </a:cubicBezTo>
                  <a:cubicBezTo>
                    <a:pt x="43712" y="4935"/>
                    <a:pt x="43744" y="4929"/>
                    <a:pt x="43768" y="4915"/>
                  </a:cubicBezTo>
                  <a:lnTo>
                    <a:pt x="44943" y="4236"/>
                  </a:lnTo>
                  <a:cubicBezTo>
                    <a:pt x="44994" y="4209"/>
                    <a:pt x="44991" y="4158"/>
                    <a:pt x="44936" y="4127"/>
                  </a:cubicBezTo>
                  <a:lnTo>
                    <a:pt x="41635" y="2222"/>
                  </a:lnTo>
                  <a:cubicBezTo>
                    <a:pt x="41607" y="2204"/>
                    <a:pt x="41569" y="2196"/>
                    <a:pt x="41533" y="2196"/>
                  </a:cubicBezTo>
                  <a:close/>
                  <a:moveTo>
                    <a:pt x="29997" y="3892"/>
                  </a:moveTo>
                  <a:cubicBezTo>
                    <a:pt x="29964" y="3892"/>
                    <a:pt x="29932" y="3898"/>
                    <a:pt x="29908" y="3912"/>
                  </a:cubicBezTo>
                  <a:lnTo>
                    <a:pt x="28731" y="4591"/>
                  </a:lnTo>
                  <a:cubicBezTo>
                    <a:pt x="28684" y="4621"/>
                    <a:pt x="28684" y="4670"/>
                    <a:pt x="28738" y="4700"/>
                  </a:cubicBezTo>
                  <a:lnTo>
                    <a:pt x="30100" y="5486"/>
                  </a:lnTo>
                  <a:cubicBezTo>
                    <a:pt x="30127" y="5501"/>
                    <a:pt x="30163" y="5510"/>
                    <a:pt x="30199" y="5510"/>
                  </a:cubicBezTo>
                  <a:cubicBezTo>
                    <a:pt x="30231" y="5510"/>
                    <a:pt x="30263" y="5503"/>
                    <a:pt x="30287" y="5489"/>
                  </a:cubicBezTo>
                  <a:lnTo>
                    <a:pt x="31461" y="4810"/>
                  </a:lnTo>
                  <a:cubicBezTo>
                    <a:pt x="31513" y="4782"/>
                    <a:pt x="31510" y="4734"/>
                    <a:pt x="31455" y="4700"/>
                  </a:cubicBezTo>
                  <a:lnTo>
                    <a:pt x="30097" y="3915"/>
                  </a:lnTo>
                  <a:cubicBezTo>
                    <a:pt x="30068" y="3899"/>
                    <a:pt x="30032" y="3892"/>
                    <a:pt x="29997" y="3892"/>
                  </a:cubicBezTo>
                  <a:close/>
                  <a:moveTo>
                    <a:pt x="34437" y="4052"/>
                  </a:moveTo>
                  <a:cubicBezTo>
                    <a:pt x="34403" y="4052"/>
                    <a:pt x="34370" y="4059"/>
                    <a:pt x="34345" y="4073"/>
                  </a:cubicBezTo>
                  <a:lnTo>
                    <a:pt x="33172" y="4752"/>
                  </a:lnTo>
                  <a:cubicBezTo>
                    <a:pt x="33120" y="4782"/>
                    <a:pt x="33123" y="4830"/>
                    <a:pt x="33178" y="4861"/>
                  </a:cubicBezTo>
                  <a:lnTo>
                    <a:pt x="34536" y="5645"/>
                  </a:lnTo>
                  <a:cubicBezTo>
                    <a:pt x="34565" y="5661"/>
                    <a:pt x="34601" y="5669"/>
                    <a:pt x="34636" y="5669"/>
                  </a:cubicBezTo>
                  <a:cubicBezTo>
                    <a:pt x="34669" y="5669"/>
                    <a:pt x="34701" y="5662"/>
                    <a:pt x="34725" y="5649"/>
                  </a:cubicBezTo>
                  <a:lnTo>
                    <a:pt x="35902" y="4969"/>
                  </a:lnTo>
                  <a:cubicBezTo>
                    <a:pt x="35949" y="4942"/>
                    <a:pt x="35949" y="4892"/>
                    <a:pt x="35895" y="4861"/>
                  </a:cubicBezTo>
                  <a:lnTo>
                    <a:pt x="34533" y="4076"/>
                  </a:lnTo>
                  <a:cubicBezTo>
                    <a:pt x="34507" y="4060"/>
                    <a:pt x="34472" y="4052"/>
                    <a:pt x="34437" y="4052"/>
                  </a:cubicBezTo>
                  <a:close/>
                  <a:moveTo>
                    <a:pt x="38098" y="4182"/>
                  </a:moveTo>
                  <a:cubicBezTo>
                    <a:pt x="38065" y="4182"/>
                    <a:pt x="38032" y="4189"/>
                    <a:pt x="38008" y="4202"/>
                  </a:cubicBezTo>
                  <a:lnTo>
                    <a:pt x="36834" y="4881"/>
                  </a:lnTo>
                  <a:cubicBezTo>
                    <a:pt x="36782" y="4908"/>
                    <a:pt x="36785" y="4960"/>
                    <a:pt x="36840" y="4990"/>
                  </a:cubicBezTo>
                  <a:lnTo>
                    <a:pt x="38198" y="5775"/>
                  </a:lnTo>
                  <a:cubicBezTo>
                    <a:pt x="38227" y="5791"/>
                    <a:pt x="38263" y="5799"/>
                    <a:pt x="38298" y="5799"/>
                  </a:cubicBezTo>
                  <a:cubicBezTo>
                    <a:pt x="38331" y="5799"/>
                    <a:pt x="38363" y="5792"/>
                    <a:pt x="38386" y="5779"/>
                  </a:cubicBezTo>
                  <a:lnTo>
                    <a:pt x="39564" y="5100"/>
                  </a:lnTo>
                  <a:cubicBezTo>
                    <a:pt x="39611" y="5069"/>
                    <a:pt x="39608" y="5021"/>
                    <a:pt x="39557" y="4990"/>
                  </a:cubicBezTo>
                  <a:lnTo>
                    <a:pt x="38195" y="4205"/>
                  </a:lnTo>
                  <a:cubicBezTo>
                    <a:pt x="38169" y="4190"/>
                    <a:pt x="38134" y="4182"/>
                    <a:pt x="38098" y="4182"/>
                  </a:cubicBezTo>
                  <a:close/>
                  <a:moveTo>
                    <a:pt x="41757" y="4310"/>
                  </a:moveTo>
                  <a:cubicBezTo>
                    <a:pt x="41725" y="4310"/>
                    <a:pt x="41694" y="4317"/>
                    <a:pt x="41670" y="4331"/>
                  </a:cubicBezTo>
                  <a:lnTo>
                    <a:pt x="40495" y="5010"/>
                  </a:lnTo>
                  <a:cubicBezTo>
                    <a:pt x="40444" y="5038"/>
                    <a:pt x="40448" y="5086"/>
                    <a:pt x="40503" y="5120"/>
                  </a:cubicBezTo>
                  <a:lnTo>
                    <a:pt x="41861" y="5905"/>
                  </a:lnTo>
                  <a:cubicBezTo>
                    <a:pt x="41889" y="5921"/>
                    <a:pt x="41924" y="5929"/>
                    <a:pt x="41959" y="5929"/>
                  </a:cubicBezTo>
                  <a:cubicBezTo>
                    <a:pt x="41992" y="5929"/>
                    <a:pt x="42024" y="5922"/>
                    <a:pt x="42048" y="5908"/>
                  </a:cubicBezTo>
                  <a:lnTo>
                    <a:pt x="43226" y="5229"/>
                  </a:lnTo>
                  <a:cubicBezTo>
                    <a:pt x="43274" y="5199"/>
                    <a:pt x="43270" y="5151"/>
                    <a:pt x="43219" y="5120"/>
                  </a:cubicBezTo>
                  <a:lnTo>
                    <a:pt x="41857" y="4335"/>
                  </a:lnTo>
                  <a:cubicBezTo>
                    <a:pt x="41829" y="4319"/>
                    <a:pt x="41792" y="4310"/>
                    <a:pt x="41757" y="4310"/>
                  </a:cubicBezTo>
                  <a:close/>
                  <a:moveTo>
                    <a:pt x="28278" y="4885"/>
                  </a:moveTo>
                  <a:cubicBezTo>
                    <a:pt x="28245" y="4885"/>
                    <a:pt x="28213" y="4892"/>
                    <a:pt x="28188" y="4905"/>
                  </a:cubicBezTo>
                  <a:lnTo>
                    <a:pt x="27014" y="5584"/>
                  </a:lnTo>
                  <a:cubicBezTo>
                    <a:pt x="26963" y="5615"/>
                    <a:pt x="26967" y="5662"/>
                    <a:pt x="27018" y="5694"/>
                  </a:cubicBezTo>
                  <a:lnTo>
                    <a:pt x="28380" y="6478"/>
                  </a:lnTo>
                  <a:cubicBezTo>
                    <a:pt x="28407" y="6494"/>
                    <a:pt x="28443" y="6502"/>
                    <a:pt x="28477" y="6502"/>
                  </a:cubicBezTo>
                  <a:cubicBezTo>
                    <a:pt x="28510" y="6502"/>
                    <a:pt x="28542" y="6495"/>
                    <a:pt x="28567" y="6482"/>
                  </a:cubicBezTo>
                  <a:lnTo>
                    <a:pt x="29744" y="5803"/>
                  </a:lnTo>
                  <a:cubicBezTo>
                    <a:pt x="29793" y="5775"/>
                    <a:pt x="29789" y="5724"/>
                    <a:pt x="29738" y="5694"/>
                  </a:cubicBezTo>
                  <a:lnTo>
                    <a:pt x="28376" y="4908"/>
                  </a:lnTo>
                  <a:cubicBezTo>
                    <a:pt x="28348" y="4892"/>
                    <a:pt x="28313" y="4885"/>
                    <a:pt x="28278" y="4885"/>
                  </a:cubicBezTo>
                  <a:close/>
                  <a:moveTo>
                    <a:pt x="36376" y="5174"/>
                  </a:moveTo>
                  <a:cubicBezTo>
                    <a:pt x="36344" y="5174"/>
                    <a:pt x="36313" y="5180"/>
                    <a:pt x="36291" y="5195"/>
                  </a:cubicBezTo>
                  <a:lnTo>
                    <a:pt x="35114" y="5875"/>
                  </a:lnTo>
                  <a:cubicBezTo>
                    <a:pt x="35062" y="5902"/>
                    <a:pt x="35065" y="5949"/>
                    <a:pt x="35120" y="5980"/>
                  </a:cubicBezTo>
                  <a:lnTo>
                    <a:pt x="36478" y="6768"/>
                  </a:lnTo>
                  <a:cubicBezTo>
                    <a:pt x="36507" y="6784"/>
                    <a:pt x="36543" y="6792"/>
                    <a:pt x="36578" y="6792"/>
                  </a:cubicBezTo>
                  <a:cubicBezTo>
                    <a:pt x="36611" y="6792"/>
                    <a:pt x="36643" y="6785"/>
                    <a:pt x="36666" y="6772"/>
                  </a:cubicBezTo>
                  <a:lnTo>
                    <a:pt x="37844" y="6092"/>
                  </a:lnTo>
                  <a:cubicBezTo>
                    <a:pt x="37895" y="6062"/>
                    <a:pt x="37891" y="6014"/>
                    <a:pt x="37837" y="5984"/>
                  </a:cubicBezTo>
                  <a:lnTo>
                    <a:pt x="36478" y="5199"/>
                  </a:lnTo>
                  <a:cubicBezTo>
                    <a:pt x="36450" y="5182"/>
                    <a:pt x="36412" y="5174"/>
                    <a:pt x="36376" y="5174"/>
                  </a:cubicBezTo>
                  <a:close/>
                  <a:moveTo>
                    <a:pt x="32355" y="5253"/>
                  </a:moveTo>
                  <a:cubicBezTo>
                    <a:pt x="32322" y="5253"/>
                    <a:pt x="32290" y="5260"/>
                    <a:pt x="32267" y="5273"/>
                  </a:cubicBezTo>
                  <a:lnTo>
                    <a:pt x="31089" y="5952"/>
                  </a:lnTo>
                  <a:cubicBezTo>
                    <a:pt x="31039" y="5984"/>
                    <a:pt x="31042" y="6031"/>
                    <a:pt x="31096" y="6062"/>
                  </a:cubicBezTo>
                  <a:lnTo>
                    <a:pt x="32455" y="6847"/>
                  </a:lnTo>
                  <a:cubicBezTo>
                    <a:pt x="32483" y="6863"/>
                    <a:pt x="32519" y="6871"/>
                    <a:pt x="32554" y="6871"/>
                  </a:cubicBezTo>
                  <a:cubicBezTo>
                    <a:pt x="32587" y="6871"/>
                    <a:pt x="32619" y="6864"/>
                    <a:pt x="32642" y="6850"/>
                  </a:cubicBezTo>
                  <a:lnTo>
                    <a:pt x="33819" y="6171"/>
                  </a:lnTo>
                  <a:cubicBezTo>
                    <a:pt x="33871" y="6144"/>
                    <a:pt x="33868" y="6092"/>
                    <a:pt x="33813" y="6062"/>
                  </a:cubicBezTo>
                  <a:lnTo>
                    <a:pt x="32455" y="5277"/>
                  </a:lnTo>
                  <a:cubicBezTo>
                    <a:pt x="32427" y="5261"/>
                    <a:pt x="32390" y="5253"/>
                    <a:pt x="32355" y="5253"/>
                  </a:cubicBezTo>
                  <a:close/>
                  <a:moveTo>
                    <a:pt x="40039" y="5303"/>
                  </a:moveTo>
                  <a:cubicBezTo>
                    <a:pt x="40006" y="5303"/>
                    <a:pt x="39976" y="5310"/>
                    <a:pt x="39953" y="5325"/>
                  </a:cubicBezTo>
                  <a:lnTo>
                    <a:pt x="38775" y="6004"/>
                  </a:lnTo>
                  <a:cubicBezTo>
                    <a:pt x="38724" y="6031"/>
                    <a:pt x="38728" y="6079"/>
                    <a:pt x="38782" y="6110"/>
                  </a:cubicBezTo>
                  <a:lnTo>
                    <a:pt x="40141" y="6894"/>
                  </a:lnTo>
                  <a:cubicBezTo>
                    <a:pt x="40171" y="6911"/>
                    <a:pt x="40210" y="6920"/>
                    <a:pt x="40246" y="6920"/>
                  </a:cubicBezTo>
                  <a:cubicBezTo>
                    <a:pt x="40277" y="6920"/>
                    <a:pt x="40307" y="6914"/>
                    <a:pt x="40328" y="6902"/>
                  </a:cubicBezTo>
                  <a:lnTo>
                    <a:pt x="41506" y="6223"/>
                  </a:lnTo>
                  <a:cubicBezTo>
                    <a:pt x="41557" y="6192"/>
                    <a:pt x="41554" y="6144"/>
                    <a:pt x="41499" y="6113"/>
                  </a:cubicBezTo>
                  <a:lnTo>
                    <a:pt x="40141" y="5328"/>
                  </a:lnTo>
                  <a:cubicBezTo>
                    <a:pt x="40112" y="5312"/>
                    <a:pt x="40074" y="5303"/>
                    <a:pt x="40039" y="5303"/>
                  </a:cubicBezTo>
                  <a:close/>
                  <a:moveTo>
                    <a:pt x="43697" y="5433"/>
                  </a:moveTo>
                  <a:cubicBezTo>
                    <a:pt x="43667" y="5433"/>
                    <a:pt x="43637" y="5439"/>
                    <a:pt x="43615" y="5451"/>
                  </a:cubicBezTo>
                  <a:lnTo>
                    <a:pt x="42437" y="6133"/>
                  </a:lnTo>
                  <a:cubicBezTo>
                    <a:pt x="42387" y="6161"/>
                    <a:pt x="42390" y="6209"/>
                    <a:pt x="42445" y="6239"/>
                  </a:cubicBezTo>
                  <a:lnTo>
                    <a:pt x="43803" y="7025"/>
                  </a:lnTo>
                  <a:cubicBezTo>
                    <a:pt x="43832" y="7041"/>
                    <a:pt x="43869" y="7049"/>
                    <a:pt x="43905" y="7049"/>
                  </a:cubicBezTo>
                  <a:cubicBezTo>
                    <a:pt x="43937" y="7049"/>
                    <a:pt x="43968" y="7042"/>
                    <a:pt x="43990" y="7028"/>
                  </a:cubicBezTo>
                  <a:lnTo>
                    <a:pt x="45168" y="6349"/>
                  </a:lnTo>
                  <a:cubicBezTo>
                    <a:pt x="45219" y="6321"/>
                    <a:pt x="45216" y="6274"/>
                    <a:pt x="45161" y="6243"/>
                  </a:cubicBezTo>
                  <a:lnTo>
                    <a:pt x="43800" y="5458"/>
                  </a:lnTo>
                  <a:cubicBezTo>
                    <a:pt x="43772" y="5441"/>
                    <a:pt x="43734" y="5433"/>
                    <a:pt x="43697" y="5433"/>
                  </a:cubicBezTo>
                  <a:close/>
                  <a:moveTo>
                    <a:pt x="45419" y="4440"/>
                  </a:moveTo>
                  <a:cubicBezTo>
                    <a:pt x="45387" y="4440"/>
                    <a:pt x="45356" y="4447"/>
                    <a:pt x="45332" y="4462"/>
                  </a:cubicBezTo>
                  <a:lnTo>
                    <a:pt x="44158" y="5141"/>
                  </a:lnTo>
                  <a:cubicBezTo>
                    <a:pt x="44107" y="5168"/>
                    <a:pt x="44110" y="5215"/>
                    <a:pt x="44165" y="5246"/>
                  </a:cubicBezTo>
                  <a:lnTo>
                    <a:pt x="47465" y="7154"/>
                  </a:lnTo>
                  <a:cubicBezTo>
                    <a:pt x="47494" y="7170"/>
                    <a:pt x="47531" y="7179"/>
                    <a:pt x="47567" y="7179"/>
                  </a:cubicBezTo>
                  <a:cubicBezTo>
                    <a:pt x="47599" y="7179"/>
                    <a:pt x="47630" y="7172"/>
                    <a:pt x="47653" y="7157"/>
                  </a:cubicBezTo>
                  <a:lnTo>
                    <a:pt x="48830" y="6478"/>
                  </a:lnTo>
                  <a:cubicBezTo>
                    <a:pt x="48881" y="6451"/>
                    <a:pt x="48878" y="6403"/>
                    <a:pt x="48823" y="6373"/>
                  </a:cubicBezTo>
                  <a:lnTo>
                    <a:pt x="45520" y="4465"/>
                  </a:lnTo>
                  <a:cubicBezTo>
                    <a:pt x="45491" y="4449"/>
                    <a:pt x="45454" y="4440"/>
                    <a:pt x="45419" y="4440"/>
                  </a:cubicBezTo>
                  <a:close/>
                  <a:moveTo>
                    <a:pt x="26557" y="5877"/>
                  </a:moveTo>
                  <a:cubicBezTo>
                    <a:pt x="26524" y="5877"/>
                    <a:pt x="26492" y="5884"/>
                    <a:pt x="26468" y="5898"/>
                  </a:cubicBezTo>
                  <a:lnTo>
                    <a:pt x="25294" y="6577"/>
                  </a:lnTo>
                  <a:cubicBezTo>
                    <a:pt x="25243" y="6604"/>
                    <a:pt x="25247" y="6653"/>
                    <a:pt x="25301" y="6686"/>
                  </a:cubicBezTo>
                  <a:lnTo>
                    <a:pt x="26660" y="7472"/>
                  </a:lnTo>
                  <a:cubicBezTo>
                    <a:pt x="26687" y="7487"/>
                    <a:pt x="26724" y="7495"/>
                    <a:pt x="26759" y="7495"/>
                  </a:cubicBezTo>
                  <a:cubicBezTo>
                    <a:pt x="26792" y="7495"/>
                    <a:pt x="26824" y="7488"/>
                    <a:pt x="26847" y="7475"/>
                  </a:cubicBezTo>
                  <a:lnTo>
                    <a:pt x="28024" y="6796"/>
                  </a:lnTo>
                  <a:cubicBezTo>
                    <a:pt x="28073" y="6765"/>
                    <a:pt x="28073" y="6717"/>
                    <a:pt x="28018" y="6686"/>
                  </a:cubicBezTo>
                  <a:lnTo>
                    <a:pt x="26656" y="5902"/>
                  </a:lnTo>
                  <a:cubicBezTo>
                    <a:pt x="26629" y="5885"/>
                    <a:pt x="26593" y="5877"/>
                    <a:pt x="26557" y="5877"/>
                  </a:cubicBezTo>
                  <a:close/>
                  <a:moveTo>
                    <a:pt x="30634" y="6245"/>
                  </a:moveTo>
                  <a:cubicBezTo>
                    <a:pt x="30602" y="6245"/>
                    <a:pt x="30571" y="6252"/>
                    <a:pt x="30547" y="6267"/>
                  </a:cubicBezTo>
                  <a:lnTo>
                    <a:pt x="29369" y="6946"/>
                  </a:lnTo>
                  <a:cubicBezTo>
                    <a:pt x="29322" y="6973"/>
                    <a:pt x="29325" y="7025"/>
                    <a:pt x="29376" y="7055"/>
                  </a:cubicBezTo>
                  <a:lnTo>
                    <a:pt x="30738" y="7840"/>
                  </a:lnTo>
                  <a:cubicBezTo>
                    <a:pt x="30766" y="7856"/>
                    <a:pt x="30802" y="7864"/>
                    <a:pt x="30836" y="7864"/>
                  </a:cubicBezTo>
                  <a:cubicBezTo>
                    <a:pt x="30869" y="7864"/>
                    <a:pt x="30901" y="7857"/>
                    <a:pt x="30926" y="7844"/>
                  </a:cubicBezTo>
                  <a:lnTo>
                    <a:pt x="32099" y="7165"/>
                  </a:lnTo>
                  <a:cubicBezTo>
                    <a:pt x="32151" y="7134"/>
                    <a:pt x="32148" y="7086"/>
                    <a:pt x="32093" y="7055"/>
                  </a:cubicBezTo>
                  <a:lnTo>
                    <a:pt x="30735" y="6270"/>
                  </a:lnTo>
                  <a:cubicBezTo>
                    <a:pt x="30706" y="6254"/>
                    <a:pt x="30669" y="6245"/>
                    <a:pt x="30634" y="6245"/>
                  </a:cubicBezTo>
                  <a:close/>
                  <a:moveTo>
                    <a:pt x="38320" y="6295"/>
                  </a:moveTo>
                  <a:cubicBezTo>
                    <a:pt x="38288" y="6295"/>
                    <a:pt x="38257" y="6302"/>
                    <a:pt x="38233" y="6314"/>
                  </a:cubicBezTo>
                  <a:lnTo>
                    <a:pt x="37055" y="6994"/>
                  </a:lnTo>
                  <a:cubicBezTo>
                    <a:pt x="37007" y="7025"/>
                    <a:pt x="37011" y="7072"/>
                    <a:pt x="37062" y="7103"/>
                  </a:cubicBezTo>
                  <a:lnTo>
                    <a:pt x="38424" y="7888"/>
                  </a:lnTo>
                  <a:cubicBezTo>
                    <a:pt x="38451" y="7904"/>
                    <a:pt x="38488" y="7913"/>
                    <a:pt x="38524" y="7913"/>
                  </a:cubicBezTo>
                  <a:cubicBezTo>
                    <a:pt x="38556" y="7913"/>
                    <a:pt x="38587" y="7906"/>
                    <a:pt x="38611" y="7891"/>
                  </a:cubicBezTo>
                  <a:lnTo>
                    <a:pt x="39786" y="7212"/>
                  </a:lnTo>
                  <a:cubicBezTo>
                    <a:pt x="39837" y="7185"/>
                    <a:pt x="39833" y="7137"/>
                    <a:pt x="39779" y="7107"/>
                  </a:cubicBezTo>
                  <a:lnTo>
                    <a:pt x="38420" y="6321"/>
                  </a:lnTo>
                  <a:cubicBezTo>
                    <a:pt x="38392" y="6303"/>
                    <a:pt x="38355" y="6295"/>
                    <a:pt x="38320" y="6295"/>
                  </a:cubicBezTo>
                  <a:close/>
                  <a:moveTo>
                    <a:pt x="34296" y="6375"/>
                  </a:moveTo>
                  <a:cubicBezTo>
                    <a:pt x="34264" y="6375"/>
                    <a:pt x="34233" y="6382"/>
                    <a:pt x="34209" y="6396"/>
                  </a:cubicBezTo>
                  <a:lnTo>
                    <a:pt x="33031" y="7075"/>
                  </a:lnTo>
                  <a:cubicBezTo>
                    <a:pt x="32984" y="7103"/>
                    <a:pt x="32987" y="7151"/>
                    <a:pt x="33038" y="7185"/>
                  </a:cubicBezTo>
                  <a:lnTo>
                    <a:pt x="34400" y="7970"/>
                  </a:lnTo>
                  <a:cubicBezTo>
                    <a:pt x="34426" y="7986"/>
                    <a:pt x="34462" y="7993"/>
                    <a:pt x="34497" y="7993"/>
                  </a:cubicBezTo>
                  <a:cubicBezTo>
                    <a:pt x="34530" y="7993"/>
                    <a:pt x="34563" y="7986"/>
                    <a:pt x="34588" y="7973"/>
                  </a:cubicBezTo>
                  <a:lnTo>
                    <a:pt x="35762" y="7294"/>
                  </a:lnTo>
                  <a:cubicBezTo>
                    <a:pt x="35813" y="7263"/>
                    <a:pt x="35810" y="7216"/>
                    <a:pt x="35755" y="7185"/>
                  </a:cubicBezTo>
                  <a:lnTo>
                    <a:pt x="34397" y="6400"/>
                  </a:lnTo>
                  <a:cubicBezTo>
                    <a:pt x="34368" y="6384"/>
                    <a:pt x="34332" y="6375"/>
                    <a:pt x="34296" y="6375"/>
                  </a:cubicBezTo>
                  <a:close/>
                  <a:moveTo>
                    <a:pt x="41984" y="6424"/>
                  </a:moveTo>
                  <a:cubicBezTo>
                    <a:pt x="41951" y="6424"/>
                    <a:pt x="41920" y="6431"/>
                    <a:pt x="41895" y="6444"/>
                  </a:cubicBezTo>
                  <a:lnTo>
                    <a:pt x="40717" y="7124"/>
                  </a:lnTo>
                  <a:cubicBezTo>
                    <a:pt x="40670" y="7154"/>
                    <a:pt x="40670" y="7202"/>
                    <a:pt x="40725" y="7233"/>
                  </a:cubicBezTo>
                  <a:lnTo>
                    <a:pt x="42086" y="8017"/>
                  </a:lnTo>
                  <a:cubicBezTo>
                    <a:pt x="42113" y="8034"/>
                    <a:pt x="42150" y="8042"/>
                    <a:pt x="42185" y="8042"/>
                  </a:cubicBezTo>
                  <a:cubicBezTo>
                    <a:pt x="42218" y="8042"/>
                    <a:pt x="42250" y="8035"/>
                    <a:pt x="42274" y="8021"/>
                  </a:cubicBezTo>
                  <a:lnTo>
                    <a:pt x="43448" y="7342"/>
                  </a:lnTo>
                  <a:cubicBezTo>
                    <a:pt x="43499" y="7315"/>
                    <a:pt x="43496" y="7267"/>
                    <a:pt x="43441" y="7236"/>
                  </a:cubicBezTo>
                  <a:lnTo>
                    <a:pt x="42083" y="6448"/>
                  </a:lnTo>
                  <a:cubicBezTo>
                    <a:pt x="42054" y="6432"/>
                    <a:pt x="42019" y="6424"/>
                    <a:pt x="41984" y="6424"/>
                  </a:cubicBezTo>
                  <a:close/>
                  <a:moveTo>
                    <a:pt x="45646" y="6554"/>
                  </a:moveTo>
                  <a:cubicBezTo>
                    <a:pt x="45613" y="6554"/>
                    <a:pt x="45581" y="6561"/>
                    <a:pt x="45557" y="6574"/>
                  </a:cubicBezTo>
                  <a:lnTo>
                    <a:pt x="44380" y="7253"/>
                  </a:lnTo>
                  <a:cubicBezTo>
                    <a:pt x="44332" y="7283"/>
                    <a:pt x="44332" y="7332"/>
                    <a:pt x="44386" y="7362"/>
                  </a:cubicBezTo>
                  <a:lnTo>
                    <a:pt x="45748" y="8148"/>
                  </a:lnTo>
                  <a:cubicBezTo>
                    <a:pt x="45775" y="8164"/>
                    <a:pt x="45812" y="8172"/>
                    <a:pt x="45848" y="8172"/>
                  </a:cubicBezTo>
                  <a:cubicBezTo>
                    <a:pt x="45880" y="8172"/>
                    <a:pt x="45912" y="8165"/>
                    <a:pt x="45936" y="8151"/>
                  </a:cubicBezTo>
                  <a:lnTo>
                    <a:pt x="47110" y="7472"/>
                  </a:lnTo>
                  <a:cubicBezTo>
                    <a:pt x="47161" y="7444"/>
                    <a:pt x="47158" y="7393"/>
                    <a:pt x="47103" y="7362"/>
                  </a:cubicBezTo>
                  <a:lnTo>
                    <a:pt x="45745" y="6577"/>
                  </a:lnTo>
                  <a:cubicBezTo>
                    <a:pt x="45717" y="6561"/>
                    <a:pt x="45681" y="6554"/>
                    <a:pt x="45646" y="6554"/>
                  </a:cubicBezTo>
                  <a:close/>
                  <a:moveTo>
                    <a:pt x="24457" y="7088"/>
                  </a:moveTo>
                  <a:cubicBezTo>
                    <a:pt x="24425" y="7088"/>
                    <a:pt x="24393" y="7095"/>
                    <a:pt x="24369" y="7110"/>
                  </a:cubicBezTo>
                  <a:lnTo>
                    <a:pt x="23196" y="7789"/>
                  </a:lnTo>
                  <a:cubicBezTo>
                    <a:pt x="23144" y="7816"/>
                    <a:pt x="23147" y="7868"/>
                    <a:pt x="23202" y="7898"/>
                  </a:cubicBezTo>
                  <a:lnTo>
                    <a:pt x="24560" y="8683"/>
                  </a:lnTo>
                  <a:cubicBezTo>
                    <a:pt x="24588" y="8699"/>
                    <a:pt x="24625" y="8707"/>
                    <a:pt x="24660" y="8707"/>
                  </a:cubicBezTo>
                  <a:cubicBezTo>
                    <a:pt x="24693" y="8707"/>
                    <a:pt x="24725" y="8700"/>
                    <a:pt x="24748" y="8687"/>
                  </a:cubicBezTo>
                  <a:lnTo>
                    <a:pt x="25926" y="8008"/>
                  </a:lnTo>
                  <a:cubicBezTo>
                    <a:pt x="25973" y="7976"/>
                    <a:pt x="25973" y="7929"/>
                    <a:pt x="25919" y="7898"/>
                  </a:cubicBezTo>
                  <a:lnTo>
                    <a:pt x="24557" y="7113"/>
                  </a:lnTo>
                  <a:cubicBezTo>
                    <a:pt x="24530" y="7097"/>
                    <a:pt x="24493" y="7088"/>
                    <a:pt x="24457" y="7088"/>
                  </a:cubicBezTo>
                  <a:close/>
                  <a:moveTo>
                    <a:pt x="28915" y="7239"/>
                  </a:moveTo>
                  <a:cubicBezTo>
                    <a:pt x="28883" y="7239"/>
                    <a:pt x="28851" y="7245"/>
                    <a:pt x="28827" y="7260"/>
                  </a:cubicBezTo>
                  <a:lnTo>
                    <a:pt x="27652" y="7939"/>
                  </a:lnTo>
                  <a:cubicBezTo>
                    <a:pt x="27602" y="7967"/>
                    <a:pt x="27605" y="8014"/>
                    <a:pt x="27660" y="8045"/>
                  </a:cubicBezTo>
                  <a:lnTo>
                    <a:pt x="29018" y="8830"/>
                  </a:lnTo>
                  <a:cubicBezTo>
                    <a:pt x="29047" y="8848"/>
                    <a:pt x="29084" y="8857"/>
                    <a:pt x="29120" y="8857"/>
                  </a:cubicBezTo>
                  <a:cubicBezTo>
                    <a:pt x="29152" y="8857"/>
                    <a:pt x="29183" y="8850"/>
                    <a:pt x="29205" y="8837"/>
                  </a:cubicBezTo>
                  <a:lnTo>
                    <a:pt x="30383" y="8157"/>
                  </a:lnTo>
                  <a:cubicBezTo>
                    <a:pt x="30431" y="8127"/>
                    <a:pt x="30431" y="8079"/>
                    <a:pt x="30376" y="8049"/>
                  </a:cubicBezTo>
                  <a:lnTo>
                    <a:pt x="29015" y="7263"/>
                  </a:lnTo>
                  <a:cubicBezTo>
                    <a:pt x="28987" y="7247"/>
                    <a:pt x="28951" y="7239"/>
                    <a:pt x="28915" y="7239"/>
                  </a:cubicBezTo>
                  <a:close/>
                  <a:moveTo>
                    <a:pt x="32577" y="7368"/>
                  </a:moveTo>
                  <a:cubicBezTo>
                    <a:pt x="32545" y="7368"/>
                    <a:pt x="32513" y="7375"/>
                    <a:pt x="32488" y="7390"/>
                  </a:cubicBezTo>
                  <a:lnTo>
                    <a:pt x="31315" y="8069"/>
                  </a:lnTo>
                  <a:cubicBezTo>
                    <a:pt x="31264" y="8096"/>
                    <a:pt x="31267" y="8144"/>
                    <a:pt x="31321" y="8175"/>
                  </a:cubicBezTo>
                  <a:lnTo>
                    <a:pt x="32680" y="8959"/>
                  </a:lnTo>
                  <a:cubicBezTo>
                    <a:pt x="32710" y="8976"/>
                    <a:pt x="32747" y="8985"/>
                    <a:pt x="32784" y="8985"/>
                  </a:cubicBezTo>
                  <a:cubicBezTo>
                    <a:pt x="32815" y="8985"/>
                    <a:pt x="32844" y="8979"/>
                    <a:pt x="32868" y="8967"/>
                  </a:cubicBezTo>
                  <a:lnTo>
                    <a:pt x="34045" y="8287"/>
                  </a:lnTo>
                  <a:cubicBezTo>
                    <a:pt x="34093" y="8257"/>
                    <a:pt x="34090" y="8209"/>
                    <a:pt x="34038" y="8178"/>
                  </a:cubicBezTo>
                  <a:lnTo>
                    <a:pt x="32677" y="7393"/>
                  </a:lnTo>
                  <a:cubicBezTo>
                    <a:pt x="32650" y="7377"/>
                    <a:pt x="32613" y="7368"/>
                    <a:pt x="32577" y="7368"/>
                  </a:cubicBezTo>
                  <a:close/>
                  <a:moveTo>
                    <a:pt x="40264" y="7418"/>
                  </a:moveTo>
                  <a:cubicBezTo>
                    <a:pt x="40232" y="7418"/>
                    <a:pt x="40200" y="7424"/>
                    <a:pt x="40175" y="7437"/>
                  </a:cubicBezTo>
                  <a:lnTo>
                    <a:pt x="39000" y="8117"/>
                  </a:lnTo>
                  <a:cubicBezTo>
                    <a:pt x="38950" y="8148"/>
                    <a:pt x="38953" y="8195"/>
                    <a:pt x="39008" y="8225"/>
                  </a:cubicBezTo>
                  <a:lnTo>
                    <a:pt x="40366" y="9011"/>
                  </a:lnTo>
                  <a:cubicBezTo>
                    <a:pt x="40394" y="9027"/>
                    <a:pt x="40429" y="9034"/>
                    <a:pt x="40464" y="9034"/>
                  </a:cubicBezTo>
                  <a:cubicBezTo>
                    <a:pt x="40497" y="9034"/>
                    <a:pt x="40529" y="9027"/>
                    <a:pt x="40553" y="9014"/>
                  </a:cubicBezTo>
                  <a:lnTo>
                    <a:pt x="41731" y="8335"/>
                  </a:lnTo>
                  <a:cubicBezTo>
                    <a:pt x="41779" y="8307"/>
                    <a:pt x="41776" y="8257"/>
                    <a:pt x="41724" y="8225"/>
                  </a:cubicBezTo>
                  <a:lnTo>
                    <a:pt x="40363" y="7441"/>
                  </a:lnTo>
                  <a:cubicBezTo>
                    <a:pt x="40334" y="7425"/>
                    <a:pt x="40299" y="7418"/>
                    <a:pt x="40264" y="7418"/>
                  </a:cubicBezTo>
                  <a:close/>
                  <a:moveTo>
                    <a:pt x="22738" y="8082"/>
                  </a:moveTo>
                  <a:cubicBezTo>
                    <a:pt x="22706" y="8082"/>
                    <a:pt x="22675" y="8088"/>
                    <a:pt x="22652" y="8103"/>
                  </a:cubicBezTo>
                  <a:lnTo>
                    <a:pt x="21475" y="8782"/>
                  </a:lnTo>
                  <a:cubicBezTo>
                    <a:pt x="21424" y="8810"/>
                    <a:pt x="21427" y="8857"/>
                    <a:pt x="21482" y="8888"/>
                  </a:cubicBezTo>
                  <a:lnTo>
                    <a:pt x="22843" y="9673"/>
                  </a:lnTo>
                  <a:cubicBezTo>
                    <a:pt x="22870" y="9691"/>
                    <a:pt x="22907" y="9700"/>
                    <a:pt x="22943" y="9700"/>
                  </a:cubicBezTo>
                  <a:cubicBezTo>
                    <a:pt x="22975" y="9700"/>
                    <a:pt x="23007" y="9693"/>
                    <a:pt x="23032" y="9679"/>
                  </a:cubicBezTo>
                  <a:lnTo>
                    <a:pt x="24205" y="9000"/>
                  </a:lnTo>
                  <a:cubicBezTo>
                    <a:pt x="24256" y="8970"/>
                    <a:pt x="24253" y="8922"/>
                    <a:pt x="24199" y="8891"/>
                  </a:cubicBezTo>
                  <a:lnTo>
                    <a:pt x="22840" y="8107"/>
                  </a:lnTo>
                  <a:cubicBezTo>
                    <a:pt x="22811" y="8090"/>
                    <a:pt x="22774" y="8082"/>
                    <a:pt x="22738" y="8082"/>
                  </a:cubicBezTo>
                  <a:close/>
                  <a:moveTo>
                    <a:pt x="30858" y="8360"/>
                  </a:moveTo>
                  <a:cubicBezTo>
                    <a:pt x="30826" y="8360"/>
                    <a:pt x="30795" y="8367"/>
                    <a:pt x="30772" y="8379"/>
                  </a:cubicBezTo>
                  <a:lnTo>
                    <a:pt x="29594" y="9059"/>
                  </a:lnTo>
                  <a:cubicBezTo>
                    <a:pt x="29544" y="9090"/>
                    <a:pt x="29547" y="9137"/>
                    <a:pt x="29601" y="9167"/>
                  </a:cubicBezTo>
                  <a:lnTo>
                    <a:pt x="30960" y="9953"/>
                  </a:lnTo>
                  <a:cubicBezTo>
                    <a:pt x="30988" y="9969"/>
                    <a:pt x="31026" y="9977"/>
                    <a:pt x="31062" y="9977"/>
                  </a:cubicBezTo>
                  <a:cubicBezTo>
                    <a:pt x="31094" y="9977"/>
                    <a:pt x="31125" y="9971"/>
                    <a:pt x="31148" y="9956"/>
                  </a:cubicBezTo>
                  <a:lnTo>
                    <a:pt x="32325" y="9277"/>
                  </a:lnTo>
                  <a:cubicBezTo>
                    <a:pt x="32376" y="9249"/>
                    <a:pt x="32373" y="9202"/>
                    <a:pt x="32318" y="9172"/>
                  </a:cubicBezTo>
                  <a:lnTo>
                    <a:pt x="30960" y="8386"/>
                  </a:lnTo>
                  <a:cubicBezTo>
                    <a:pt x="30931" y="8368"/>
                    <a:pt x="30894" y="8360"/>
                    <a:pt x="30858" y="8360"/>
                  </a:cubicBezTo>
                  <a:close/>
                  <a:moveTo>
                    <a:pt x="43927" y="7547"/>
                  </a:moveTo>
                  <a:cubicBezTo>
                    <a:pt x="43894" y="7547"/>
                    <a:pt x="43862" y="7554"/>
                    <a:pt x="43837" y="7567"/>
                  </a:cubicBezTo>
                  <a:lnTo>
                    <a:pt x="40943" y="9240"/>
                  </a:lnTo>
                  <a:cubicBezTo>
                    <a:pt x="40892" y="9267"/>
                    <a:pt x="40895" y="9315"/>
                    <a:pt x="40950" y="9345"/>
                  </a:cubicBezTo>
                  <a:lnTo>
                    <a:pt x="42308" y="10134"/>
                  </a:lnTo>
                  <a:cubicBezTo>
                    <a:pt x="42336" y="10150"/>
                    <a:pt x="42372" y="10157"/>
                    <a:pt x="42407" y="10157"/>
                  </a:cubicBezTo>
                  <a:cubicBezTo>
                    <a:pt x="42441" y="10157"/>
                    <a:pt x="42472" y="10150"/>
                    <a:pt x="42496" y="10137"/>
                  </a:cubicBezTo>
                  <a:lnTo>
                    <a:pt x="45394" y="8465"/>
                  </a:lnTo>
                  <a:cubicBezTo>
                    <a:pt x="45441" y="8434"/>
                    <a:pt x="45438" y="8386"/>
                    <a:pt x="45386" y="8356"/>
                  </a:cubicBezTo>
                  <a:lnTo>
                    <a:pt x="44025" y="7570"/>
                  </a:lnTo>
                  <a:cubicBezTo>
                    <a:pt x="43997" y="7555"/>
                    <a:pt x="43961" y="7547"/>
                    <a:pt x="43927" y="7547"/>
                  </a:cubicBezTo>
                  <a:close/>
                  <a:moveTo>
                    <a:pt x="26833" y="8440"/>
                  </a:moveTo>
                  <a:cubicBezTo>
                    <a:pt x="26801" y="8440"/>
                    <a:pt x="26770" y="8447"/>
                    <a:pt x="26748" y="8461"/>
                  </a:cubicBezTo>
                  <a:lnTo>
                    <a:pt x="24755" y="9611"/>
                  </a:lnTo>
                  <a:cubicBezTo>
                    <a:pt x="24707" y="9638"/>
                    <a:pt x="24711" y="9687"/>
                    <a:pt x="24762" y="9717"/>
                  </a:cubicBezTo>
                  <a:lnTo>
                    <a:pt x="26124" y="10503"/>
                  </a:lnTo>
                  <a:cubicBezTo>
                    <a:pt x="26152" y="10519"/>
                    <a:pt x="26189" y="10527"/>
                    <a:pt x="26224" y="10527"/>
                  </a:cubicBezTo>
                  <a:cubicBezTo>
                    <a:pt x="26256" y="10527"/>
                    <a:pt x="26287" y="10520"/>
                    <a:pt x="26311" y="10506"/>
                  </a:cubicBezTo>
                  <a:lnTo>
                    <a:pt x="28301" y="9359"/>
                  </a:lnTo>
                  <a:cubicBezTo>
                    <a:pt x="28352" y="9328"/>
                    <a:pt x="28349" y="9281"/>
                    <a:pt x="28295" y="9249"/>
                  </a:cubicBezTo>
                  <a:lnTo>
                    <a:pt x="26936" y="8465"/>
                  </a:lnTo>
                  <a:cubicBezTo>
                    <a:pt x="26907" y="8449"/>
                    <a:pt x="26869" y="8440"/>
                    <a:pt x="26833" y="8440"/>
                  </a:cubicBezTo>
                  <a:close/>
                  <a:moveTo>
                    <a:pt x="21019" y="9075"/>
                  </a:moveTo>
                  <a:cubicBezTo>
                    <a:pt x="20988" y="9075"/>
                    <a:pt x="20957" y="9082"/>
                    <a:pt x="20932" y="9096"/>
                  </a:cubicBezTo>
                  <a:lnTo>
                    <a:pt x="19755" y="9772"/>
                  </a:lnTo>
                  <a:cubicBezTo>
                    <a:pt x="19707" y="9802"/>
                    <a:pt x="19710" y="9851"/>
                    <a:pt x="19762" y="9881"/>
                  </a:cubicBezTo>
                  <a:lnTo>
                    <a:pt x="21123" y="10666"/>
                  </a:lnTo>
                  <a:cubicBezTo>
                    <a:pt x="21152" y="10682"/>
                    <a:pt x="21188" y="10691"/>
                    <a:pt x="21224" y="10691"/>
                  </a:cubicBezTo>
                  <a:cubicBezTo>
                    <a:pt x="21256" y="10691"/>
                    <a:pt x="21287" y="10684"/>
                    <a:pt x="21312" y="10670"/>
                  </a:cubicBezTo>
                  <a:lnTo>
                    <a:pt x="22485" y="9991"/>
                  </a:lnTo>
                  <a:cubicBezTo>
                    <a:pt x="22536" y="9963"/>
                    <a:pt x="22533" y="9915"/>
                    <a:pt x="22482" y="9884"/>
                  </a:cubicBezTo>
                  <a:lnTo>
                    <a:pt x="21120" y="9099"/>
                  </a:lnTo>
                  <a:cubicBezTo>
                    <a:pt x="21091" y="9083"/>
                    <a:pt x="21055" y="9075"/>
                    <a:pt x="21019" y="9075"/>
                  </a:cubicBezTo>
                  <a:close/>
                  <a:moveTo>
                    <a:pt x="36462" y="9611"/>
                  </a:moveTo>
                  <a:cubicBezTo>
                    <a:pt x="36430" y="9611"/>
                    <a:pt x="36399" y="9618"/>
                    <a:pt x="36376" y="9632"/>
                  </a:cubicBezTo>
                  <a:lnTo>
                    <a:pt x="35199" y="10311"/>
                  </a:lnTo>
                  <a:cubicBezTo>
                    <a:pt x="35151" y="10339"/>
                    <a:pt x="35151" y="10390"/>
                    <a:pt x="35205" y="10421"/>
                  </a:cubicBezTo>
                  <a:lnTo>
                    <a:pt x="36568" y="11205"/>
                  </a:lnTo>
                  <a:cubicBezTo>
                    <a:pt x="36594" y="11221"/>
                    <a:pt x="36629" y="11229"/>
                    <a:pt x="36664" y="11229"/>
                  </a:cubicBezTo>
                  <a:cubicBezTo>
                    <a:pt x="36697" y="11229"/>
                    <a:pt x="36730" y="11222"/>
                    <a:pt x="36755" y="11209"/>
                  </a:cubicBezTo>
                  <a:lnTo>
                    <a:pt x="37929" y="10530"/>
                  </a:lnTo>
                  <a:cubicBezTo>
                    <a:pt x="37981" y="10499"/>
                    <a:pt x="37976" y="10451"/>
                    <a:pt x="37922" y="10421"/>
                  </a:cubicBezTo>
                  <a:lnTo>
                    <a:pt x="36564" y="9635"/>
                  </a:lnTo>
                  <a:cubicBezTo>
                    <a:pt x="36535" y="9619"/>
                    <a:pt x="36498" y="9611"/>
                    <a:pt x="36462" y="9611"/>
                  </a:cubicBezTo>
                  <a:close/>
                  <a:moveTo>
                    <a:pt x="40123" y="9740"/>
                  </a:moveTo>
                  <a:cubicBezTo>
                    <a:pt x="40091" y="9740"/>
                    <a:pt x="40061" y="9747"/>
                    <a:pt x="40038" y="9761"/>
                  </a:cubicBezTo>
                  <a:lnTo>
                    <a:pt x="38861" y="10441"/>
                  </a:lnTo>
                  <a:cubicBezTo>
                    <a:pt x="38810" y="10468"/>
                    <a:pt x="38813" y="10516"/>
                    <a:pt x="38868" y="10550"/>
                  </a:cubicBezTo>
                  <a:lnTo>
                    <a:pt x="40229" y="11335"/>
                  </a:lnTo>
                  <a:cubicBezTo>
                    <a:pt x="40256" y="11351"/>
                    <a:pt x="40291" y="11359"/>
                    <a:pt x="40326" y="11359"/>
                  </a:cubicBezTo>
                  <a:cubicBezTo>
                    <a:pt x="40359" y="11359"/>
                    <a:pt x="40392" y="11352"/>
                    <a:pt x="40417" y="11338"/>
                  </a:cubicBezTo>
                  <a:lnTo>
                    <a:pt x="41591" y="10659"/>
                  </a:lnTo>
                  <a:cubicBezTo>
                    <a:pt x="41642" y="10629"/>
                    <a:pt x="41639" y="10580"/>
                    <a:pt x="41585" y="10550"/>
                  </a:cubicBezTo>
                  <a:lnTo>
                    <a:pt x="40226" y="9765"/>
                  </a:lnTo>
                  <a:cubicBezTo>
                    <a:pt x="40197" y="9749"/>
                    <a:pt x="40160" y="9740"/>
                    <a:pt x="40123" y="9740"/>
                  </a:cubicBezTo>
                  <a:close/>
                  <a:moveTo>
                    <a:pt x="24303" y="9902"/>
                  </a:moveTo>
                  <a:cubicBezTo>
                    <a:pt x="24270" y="9902"/>
                    <a:pt x="24237" y="9909"/>
                    <a:pt x="24212" y="9922"/>
                  </a:cubicBezTo>
                  <a:lnTo>
                    <a:pt x="23038" y="10601"/>
                  </a:lnTo>
                  <a:cubicBezTo>
                    <a:pt x="22987" y="10632"/>
                    <a:pt x="22991" y="10680"/>
                    <a:pt x="23045" y="10711"/>
                  </a:cubicBezTo>
                  <a:lnTo>
                    <a:pt x="24404" y="11495"/>
                  </a:lnTo>
                  <a:cubicBezTo>
                    <a:pt x="24432" y="11512"/>
                    <a:pt x="24469" y="11520"/>
                    <a:pt x="24505" y="11520"/>
                  </a:cubicBezTo>
                  <a:cubicBezTo>
                    <a:pt x="24537" y="11520"/>
                    <a:pt x="24568" y="11513"/>
                    <a:pt x="24591" y="11499"/>
                  </a:cubicBezTo>
                  <a:lnTo>
                    <a:pt x="25768" y="10820"/>
                  </a:lnTo>
                  <a:cubicBezTo>
                    <a:pt x="25817" y="10793"/>
                    <a:pt x="25817" y="10744"/>
                    <a:pt x="25762" y="10714"/>
                  </a:cubicBezTo>
                  <a:lnTo>
                    <a:pt x="24400" y="9925"/>
                  </a:lnTo>
                  <a:cubicBezTo>
                    <a:pt x="24374" y="9910"/>
                    <a:pt x="24338" y="9902"/>
                    <a:pt x="24303" y="9902"/>
                  </a:cubicBezTo>
                  <a:close/>
                  <a:moveTo>
                    <a:pt x="19303" y="10066"/>
                  </a:moveTo>
                  <a:cubicBezTo>
                    <a:pt x="19270" y="10066"/>
                    <a:pt x="19237" y="10073"/>
                    <a:pt x="19212" y="10086"/>
                  </a:cubicBezTo>
                  <a:lnTo>
                    <a:pt x="18038" y="10765"/>
                  </a:lnTo>
                  <a:cubicBezTo>
                    <a:pt x="17987" y="10796"/>
                    <a:pt x="17990" y="10843"/>
                    <a:pt x="18045" y="10875"/>
                  </a:cubicBezTo>
                  <a:lnTo>
                    <a:pt x="19403" y="11659"/>
                  </a:lnTo>
                  <a:cubicBezTo>
                    <a:pt x="19432" y="11676"/>
                    <a:pt x="19469" y="11684"/>
                    <a:pt x="19505" y="11684"/>
                  </a:cubicBezTo>
                  <a:cubicBezTo>
                    <a:pt x="19537" y="11684"/>
                    <a:pt x="19569" y="11677"/>
                    <a:pt x="19591" y="11662"/>
                  </a:cubicBezTo>
                  <a:lnTo>
                    <a:pt x="20768" y="10983"/>
                  </a:lnTo>
                  <a:cubicBezTo>
                    <a:pt x="20816" y="10956"/>
                    <a:pt x="20816" y="10908"/>
                    <a:pt x="20762" y="10878"/>
                  </a:cubicBezTo>
                  <a:lnTo>
                    <a:pt x="19400" y="10089"/>
                  </a:lnTo>
                  <a:cubicBezTo>
                    <a:pt x="19374" y="10073"/>
                    <a:pt x="19338" y="10066"/>
                    <a:pt x="19303" y="10066"/>
                  </a:cubicBezTo>
                  <a:close/>
                  <a:moveTo>
                    <a:pt x="26876" y="10658"/>
                  </a:moveTo>
                  <a:cubicBezTo>
                    <a:pt x="26845" y="10658"/>
                    <a:pt x="26813" y="10665"/>
                    <a:pt x="26789" y="10680"/>
                  </a:cubicBezTo>
                  <a:lnTo>
                    <a:pt x="25615" y="11359"/>
                  </a:lnTo>
                  <a:cubicBezTo>
                    <a:pt x="25564" y="11386"/>
                    <a:pt x="25567" y="11434"/>
                    <a:pt x="25622" y="11468"/>
                  </a:cubicBezTo>
                  <a:lnTo>
                    <a:pt x="26980" y="12253"/>
                  </a:lnTo>
                  <a:cubicBezTo>
                    <a:pt x="27008" y="12269"/>
                    <a:pt x="27043" y="12277"/>
                    <a:pt x="27078" y="12277"/>
                  </a:cubicBezTo>
                  <a:cubicBezTo>
                    <a:pt x="27111" y="12277"/>
                    <a:pt x="27143" y="12270"/>
                    <a:pt x="27168" y="12256"/>
                  </a:cubicBezTo>
                  <a:lnTo>
                    <a:pt x="28345" y="11577"/>
                  </a:lnTo>
                  <a:cubicBezTo>
                    <a:pt x="28393" y="11547"/>
                    <a:pt x="28390" y="11499"/>
                    <a:pt x="28339" y="11468"/>
                  </a:cubicBezTo>
                  <a:lnTo>
                    <a:pt x="26977" y="10683"/>
                  </a:lnTo>
                  <a:cubicBezTo>
                    <a:pt x="26948" y="10667"/>
                    <a:pt x="26912" y="10658"/>
                    <a:pt x="26876" y="10658"/>
                  </a:cubicBezTo>
                  <a:close/>
                  <a:moveTo>
                    <a:pt x="38405" y="10733"/>
                  </a:moveTo>
                  <a:cubicBezTo>
                    <a:pt x="38373" y="10733"/>
                    <a:pt x="38342" y="10740"/>
                    <a:pt x="38318" y="10755"/>
                  </a:cubicBezTo>
                  <a:lnTo>
                    <a:pt x="37141" y="11434"/>
                  </a:lnTo>
                  <a:cubicBezTo>
                    <a:pt x="37093" y="11461"/>
                    <a:pt x="37096" y="11509"/>
                    <a:pt x="37148" y="11540"/>
                  </a:cubicBezTo>
                  <a:lnTo>
                    <a:pt x="38509" y="12325"/>
                  </a:lnTo>
                  <a:cubicBezTo>
                    <a:pt x="38539" y="12342"/>
                    <a:pt x="38576" y="12350"/>
                    <a:pt x="38613" y="12350"/>
                  </a:cubicBezTo>
                  <a:cubicBezTo>
                    <a:pt x="38644" y="12350"/>
                    <a:pt x="38674" y="12344"/>
                    <a:pt x="38697" y="12332"/>
                  </a:cubicBezTo>
                  <a:lnTo>
                    <a:pt x="39874" y="11653"/>
                  </a:lnTo>
                  <a:cubicBezTo>
                    <a:pt x="39922" y="11622"/>
                    <a:pt x="39919" y="11574"/>
                    <a:pt x="39868" y="11543"/>
                  </a:cubicBezTo>
                  <a:lnTo>
                    <a:pt x="38506" y="10758"/>
                  </a:lnTo>
                  <a:cubicBezTo>
                    <a:pt x="38477" y="10742"/>
                    <a:pt x="38441" y="10733"/>
                    <a:pt x="38405" y="10733"/>
                  </a:cubicBezTo>
                  <a:close/>
                  <a:moveTo>
                    <a:pt x="22584" y="10895"/>
                  </a:moveTo>
                  <a:cubicBezTo>
                    <a:pt x="22551" y="10895"/>
                    <a:pt x="22519" y="10902"/>
                    <a:pt x="22495" y="10915"/>
                  </a:cubicBezTo>
                  <a:lnTo>
                    <a:pt x="21318" y="11595"/>
                  </a:lnTo>
                  <a:cubicBezTo>
                    <a:pt x="21266" y="11622"/>
                    <a:pt x="21271" y="11673"/>
                    <a:pt x="21325" y="11703"/>
                  </a:cubicBezTo>
                  <a:lnTo>
                    <a:pt x="22684" y="12489"/>
                  </a:lnTo>
                  <a:cubicBezTo>
                    <a:pt x="22711" y="12505"/>
                    <a:pt x="22747" y="12512"/>
                    <a:pt x="22782" y="12512"/>
                  </a:cubicBezTo>
                  <a:cubicBezTo>
                    <a:pt x="22816" y="12512"/>
                    <a:pt x="22848" y="12505"/>
                    <a:pt x="22871" y="12492"/>
                  </a:cubicBezTo>
                  <a:lnTo>
                    <a:pt x="24048" y="11813"/>
                  </a:lnTo>
                  <a:cubicBezTo>
                    <a:pt x="24100" y="11785"/>
                    <a:pt x="24097" y="11735"/>
                    <a:pt x="24042" y="11703"/>
                  </a:cubicBezTo>
                  <a:lnTo>
                    <a:pt x="22684" y="10919"/>
                  </a:lnTo>
                  <a:cubicBezTo>
                    <a:pt x="22655" y="10903"/>
                    <a:pt x="22619" y="10895"/>
                    <a:pt x="22584" y="10895"/>
                  </a:cubicBezTo>
                  <a:close/>
                  <a:moveTo>
                    <a:pt x="16833" y="11491"/>
                  </a:moveTo>
                  <a:cubicBezTo>
                    <a:pt x="16801" y="11491"/>
                    <a:pt x="16771" y="11498"/>
                    <a:pt x="16748" y="11513"/>
                  </a:cubicBezTo>
                  <a:lnTo>
                    <a:pt x="15570" y="12192"/>
                  </a:lnTo>
                  <a:cubicBezTo>
                    <a:pt x="15520" y="12219"/>
                    <a:pt x="15523" y="12267"/>
                    <a:pt x="15578" y="12297"/>
                  </a:cubicBezTo>
                  <a:lnTo>
                    <a:pt x="16936" y="13083"/>
                  </a:lnTo>
                  <a:cubicBezTo>
                    <a:pt x="16965" y="13101"/>
                    <a:pt x="17002" y="13109"/>
                    <a:pt x="17038" y="13109"/>
                  </a:cubicBezTo>
                  <a:cubicBezTo>
                    <a:pt x="17070" y="13109"/>
                    <a:pt x="17101" y="13102"/>
                    <a:pt x="17123" y="13089"/>
                  </a:cubicBezTo>
                  <a:lnTo>
                    <a:pt x="18301" y="12410"/>
                  </a:lnTo>
                  <a:cubicBezTo>
                    <a:pt x="18352" y="12379"/>
                    <a:pt x="18349" y="12332"/>
                    <a:pt x="18294" y="12301"/>
                  </a:cubicBezTo>
                  <a:lnTo>
                    <a:pt x="16936" y="11516"/>
                  </a:lnTo>
                  <a:cubicBezTo>
                    <a:pt x="16907" y="11500"/>
                    <a:pt x="16869" y="11491"/>
                    <a:pt x="16833" y="11491"/>
                  </a:cubicBezTo>
                  <a:close/>
                  <a:moveTo>
                    <a:pt x="28777" y="9561"/>
                  </a:moveTo>
                  <a:cubicBezTo>
                    <a:pt x="28745" y="9561"/>
                    <a:pt x="28714" y="9568"/>
                    <a:pt x="28690" y="9581"/>
                  </a:cubicBezTo>
                  <a:lnTo>
                    <a:pt x="27332" y="10366"/>
                  </a:lnTo>
                  <a:cubicBezTo>
                    <a:pt x="27284" y="10393"/>
                    <a:pt x="27287" y="10444"/>
                    <a:pt x="27339" y="10475"/>
                  </a:cubicBezTo>
                  <a:lnTo>
                    <a:pt x="29089" y="11486"/>
                  </a:lnTo>
                  <a:cubicBezTo>
                    <a:pt x="29141" y="11516"/>
                    <a:pt x="29144" y="11563"/>
                    <a:pt x="29096" y="11591"/>
                  </a:cubicBezTo>
                  <a:lnTo>
                    <a:pt x="28008" y="12219"/>
                  </a:lnTo>
                  <a:cubicBezTo>
                    <a:pt x="27960" y="12247"/>
                    <a:pt x="27963" y="12297"/>
                    <a:pt x="28014" y="12328"/>
                  </a:cubicBezTo>
                  <a:lnTo>
                    <a:pt x="29376" y="13113"/>
                  </a:lnTo>
                  <a:cubicBezTo>
                    <a:pt x="29404" y="13129"/>
                    <a:pt x="29439" y="13137"/>
                    <a:pt x="29474" y="13137"/>
                  </a:cubicBezTo>
                  <a:cubicBezTo>
                    <a:pt x="29507" y="13137"/>
                    <a:pt x="29539" y="13130"/>
                    <a:pt x="29564" y="13116"/>
                  </a:cubicBezTo>
                  <a:lnTo>
                    <a:pt x="32189" y="11601"/>
                  </a:lnTo>
                  <a:cubicBezTo>
                    <a:pt x="32236" y="11574"/>
                    <a:pt x="32233" y="11522"/>
                    <a:pt x="32181" y="11492"/>
                  </a:cubicBezTo>
                  <a:lnTo>
                    <a:pt x="28878" y="9588"/>
                  </a:lnTo>
                  <a:cubicBezTo>
                    <a:pt x="28849" y="9570"/>
                    <a:pt x="28812" y="9561"/>
                    <a:pt x="28777" y="9561"/>
                  </a:cubicBezTo>
                  <a:close/>
                  <a:moveTo>
                    <a:pt x="25158" y="11651"/>
                  </a:moveTo>
                  <a:cubicBezTo>
                    <a:pt x="25126" y="11651"/>
                    <a:pt x="25095" y="11658"/>
                    <a:pt x="25072" y="11673"/>
                  </a:cubicBezTo>
                  <a:lnTo>
                    <a:pt x="23895" y="12352"/>
                  </a:lnTo>
                  <a:cubicBezTo>
                    <a:pt x="23843" y="12379"/>
                    <a:pt x="23847" y="12428"/>
                    <a:pt x="23902" y="12458"/>
                  </a:cubicBezTo>
                  <a:lnTo>
                    <a:pt x="25260" y="13243"/>
                  </a:lnTo>
                  <a:cubicBezTo>
                    <a:pt x="25290" y="13260"/>
                    <a:pt x="25329" y="13268"/>
                    <a:pt x="25366" y="13268"/>
                  </a:cubicBezTo>
                  <a:cubicBezTo>
                    <a:pt x="25397" y="13268"/>
                    <a:pt x="25426" y="13262"/>
                    <a:pt x="25448" y="13250"/>
                  </a:cubicBezTo>
                  <a:lnTo>
                    <a:pt x="26625" y="12571"/>
                  </a:lnTo>
                  <a:cubicBezTo>
                    <a:pt x="26677" y="12540"/>
                    <a:pt x="26673" y="12492"/>
                    <a:pt x="26619" y="12461"/>
                  </a:cubicBezTo>
                  <a:lnTo>
                    <a:pt x="25256" y="11676"/>
                  </a:lnTo>
                  <a:cubicBezTo>
                    <a:pt x="25230" y="11660"/>
                    <a:pt x="25193" y="11651"/>
                    <a:pt x="25158" y="11651"/>
                  </a:cubicBezTo>
                  <a:close/>
                  <a:moveTo>
                    <a:pt x="36686" y="11725"/>
                  </a:moveTo>
                  <a:cubicBezTo>
                    <a:pt x="36654" y="11725"/>
                    <a:pt x="36622" y="11732"/>
                    <a:pt x="36598" y="11744"/>
                  </a:cubicBezTo>
                  <a:lnTo>
                    <a:pt x="35424" y="12423"/>
                  </a:lnTo>
                  <a:cubicBezTo>
                    <a:pt x="35373" y="12455"/>
                    <a:pt x="35376" y="12502"/>
                    <a:pt x="35431" y="12533"/>
                  </a:cubicBezTo>
                  <a:lnTo>
                    <a:pt x="36789" y="13318"/>
                  </a:lnTo>
                  <a:cubicBezTo>
                    <a:pt x="36818" y="13334"/>
                    <a:pt x="36855" y="13343"/>
                    <a:pt x="36891" y="13343"/>
                  </a:cubicBezTo>
                  <a:cubicBezTo>
                    <a:pt x="36923" y="13343"/>
                    <a:pt x="36954" y="13336"/>
                    <a:pt x="36977" y="13321"/>
                  </a:cubicBezTo>
                  <a:lnTo>
                    <a:pt x="38154" y="12642"/>
                  </a:lnTo>
                  <a:cubicBezTo>
                    <a:pt x="38202" y="12615"/>
                    <a:pt x="38202" y="12567"/>
                    <a:pt x="38148" y="12536"/>
                  </a:cubicBezTo>
                  <a:lnTo>
                    <a:pt x="36785" y="11752"/>
                  </a:lnTo>
                  <a:cubicBezTo>
                    <a:pt x="36759" y="11734"/>
                    <a:pt x="36722" y="11725"/>
                    <a:pt x="36686" y="11725"/>
                  </a:cubicBezTo>
                  <a:close/>
                  <a:moveTo>
                    <a:pt x="20863" y="11887"/>
                  </a:moveTo>
                  <a:cubicBezTo>
                    <a:pt x="20831" y="11887"/>
                    <a:pt x="20799" y="11894"/>
                    <a:pt x="20775" y="11908"/>
                  </a:cubicBezTo>
                  <a:lnTo>
                    <a:pt x="19598" y="12587"/>
                  </a:lnTo>
                  <a:cubicBezTo>
                    <a:pt x="19550" y="12615"/>
                    <a:pt x="19554" y="12666"/>
                    <a:pt x="19605" y="12697"/>
                  </a:cubicBezTo>
                  <a:lnTo>
                    <a:pt x="20967" y="13482"/>
                  </a:lnTo>
                  <a:cubicBezTo>
                    <a:pt x="20994" y="13498"/>
                    <a:pt x="21030" y="13506"/>
                    <a:pt x="21064" y="13506"/>
                  </a:cubicBezTo>
                  <a:cubicBezTo>
                    <a:pt x="21097" y="13506"/>
                    <a:pt x="21129" y="13499"/>
                    <a:pt x="21154" y="13485"/>
                  </a:cubicBezTo>
                  <a:lnTo>
                    <a:pt x="22328" y="12806"/>
                  </a:lnTo>
                  <a:cubicBezTo>
                    <a:pt x="22380" y="12776"/>
                    <a:pt x="22376" y="12727"/>
                    <a:pt x="22322" y="12697"/>
                  </a:cubicBezTo>
                  <a:lnTo>
                    <a:pt x="20963" y="11912"/>
                  </a:lnTo>
                  <a:cubicBezTo>
                    <a:pt x="20935" y="11896"/>
                    <a:pt x="20898" y="11887"/>
                    <a:pt x="20863" y="11887"/>
                  </a:cubicBezTo>
                  <a:close/>
                  <a:moveTo>
                    <a:pt x="15111" y="12484"/>
                  </a:moveTo>
                  <a:cubicBezTo>
                    <a:pt x="15081" y="12484"/>
                    <a:pt x="15051" y="12490"/>
                    <a:pt x="15028" y="12502"/>
                  </a:cubicBezTo>
                  <a:lnTo>
                    <a:pt x="13850" y="13181"/>
                  </a:lnTo>
                  <a:cubicBezTo>
                    <a:pt x="13803" y="13212"/>
                    <a:pt x="13806" y="13260"/>
                    <a:pt x="13858" y="13291"/>
                  </a:cubicBezTo>
                  <a:lnTo>
                    <a:pt x="15219" y="14076"/>
                  </a:lnTo>
                  <a:cubicBezTo>
                    <a:pt x="15246" y="14092"/>
                    <a:pt x="15283" y="14101"/>
                    <a:pt x="15318" y="14101"/>
                  </a:cubicBezTo>
                  <a:cubicBezTo>
                    <a:pt x="15351" y="14101"/>
                    <a:pt x="15382" y="14094"/>
                    <a:pt x="15407" y="14079"/>
                  </a:cubicBezTo>
                  <a:lnTo>
                    <a:pt x="16581" y="13400"/>
                  </a:lnTo>
                  <a:cubicBezTo>
                    <a:pt x="16632" y="13373"/>
                    <a:pt x="16629" y="13324"/>
                    <a:pt x="16574" y="13294"/>
                  </a:cubicBezTo>
                  <a:lnTo>
                    <a:pt x="15216" y="12509"/>
                  </a:lnTo>
                  <a:cubicBezTo>
                    <a:pt x="15186" y="12492"/>
                    <a:pt x="15148" y="12484"/>
                    <a:pt x="15111" y="12484"/>
                  </a:cubicBezTo>
                  <a:close/>
                  <a:moveTo>
                    <a:pt x="27553" y="12511"/>
                  </a:moveTo>
                  <a:cubicBezTo>
                    <a:pt x="27521" y="12511"/>
                    <a:pt x="27489" y="12518"/>
                    <a:pt x="27465" y="12533"/>
                  </a:cubicBezTo>
                  <a:lnTo>
                    <a:pt x="26291" y="13212"/>
                  </a:lnTo>
                  <a:cubicBezTo>
                    <a:pt x="26239" y="13239"/>
                    <a:pt x="26243" y="13288"/>
                    <a:pt x="26298" y="13321"/>
                  </a:cubicBezTo>
                  <a:lnTo>
                    <a:pt x="27656" y="14107"/>
                  </a:lnTo>
                  <a:cubicBezTo>
                    <a:pt x="27684" y="14122"/>
                    <a:pt x="27720" y="14130"/>
                    <a:pt x="27755" y="14130"/>
                  </a:cubicBezTo>
                  <a:cubicBezTo>
                    <a:pt x="27788" y="14130"/>
                    <a:pt x="27821" y="14123"/>
                    <a:pt x="27844" y="14110"/>
                  </a:cubicBezTo>
                  <a:lnTo>
                    <a:pt x="29021" y="13431"/>
                  </a:lnTo>
                  <a:cubicBezTo>
                    <a:pt x="29069" y="13400"/>
                    <a:pt x="29065" y="13352"/>
                    <a:pt x="29015" y="13321"/>
                  </a:cubicBezTo>
                  <a:lnTo>
                    <a:pt x="27652" y="12536"/>
                  </a:lnTo>
                  <a:cubicBezTo>
                    <a:pt x="27626" y="12520"/>
                    <a:pt x="27589" y="12511"/>
                    <a:pt x="27553" y="12511"/>
                  </a:cubicBezTo>
                  <a:close/>
                  <a:moveTo>
                    <a:pt x="23439" y="12643"/>
                  </a:moveTo>
                  <a:cubicBezTo>
                    <a:pt x="23408" y="12643"/>
                    <a:pt x="23376" y="12650"/>
                    <a:pt x="23352" y="12663"/>
                  </a:cubicBezTo>
                  <a:lnTo>
                    <a:pt x="22175" y="13342"/>
                  </a:lnTo>
                  <a:cubicBezTo>
                    <a:pt x="22127" y="13373"/>
                    <a:pt x="22127" y="13420"/>
                    <a:pt x="22181" y="13451"/>
                  </a:cubicBezTo>
                  <a:lnTo>
                    <a:pt x="23544" y="14236"/>
                  </a:lnTo>
                  <a:cubicBezTo>
                    <a:pt x="23571" y="14252"/>
                    <a:pt x="23607" y="14261"/>
                    <a:pt x="23643" y="14261"/>
                  </a:cubicBezTo>
                  <a:cubicBezTo>
                    <a:pt x="23675" y="14261"/>
                    <a:pt x="23707" y="14254"/>
                    <a:pt x="23731" y="14239"/>
                  </a:cubicBezTo>
                  <a:lnTo>
                    <a:pt x="24905" y="13560"/>
                  </a:lnTo>
                  <a:cubicBezTo>
                    <a:pt x="24957" y="13533"/>
                    <a:pt x="24953" y="13485"/>
                    <a:pt x="24898" y="13455"/>
                  </a:cubicBezTo>
                  <a:lnTo>
                    <a:pt x="23540" y="12669"/>
                  </a:lnTo>
                  <a:cubicBezTo>
                    <a:pt x="23511" y="12651"/>
                    <a:pt x="23475" y="12643"/>
                    <a:pt x="23439" y="12643"/>
                  </a:cubicBezTo>
                  <a:close/>
                  <a:moveTo>
                    <a:pt x="19144" y="12880"/>
                  </a:moveTo>
                  <a:cubicBezTo>
                    <a:pt x="19111" y="12880"/>
                    <a:pt x="19079" y="12887"/>
                    <a:pt x="19055" y="12902"/>
                  </a:cubicBezTo>
                  <a:lnTo>
                    <a:pt x="17881" y="13581"/>
                  </a:lnTo>
                  <a:cubicBezTo>
                    <a:pt x="17830" y="13608"/>
                    <a:pt x="17834" y="13656"/>
                    <a:pt x="17888" y="13687"/>
                  </a:cubicBezTo>
                  <a:lnTo>
                    <a:pt x="19247" y="14471"/>
                  </a:lnTo>
                  <a:cubicBezTo>
                    <a:pt x="19275" y="14489"/>
                    <a:pt x="19312" y="14498"/>
                    <a:pt x="19347" y="14498"/>
                  </a:cubicBezTo>
                  <a:cubicBezTo>
                    <a:pt x="19379" y="14498"/>
                    <a:pt x="19410" y="14491"/>
                    <a:pt x="19434" y="14479"/>
                  </a:cubicBezTo>
                  <a:lnTo>
                    <a:pt x="20611" y="13800"/>
                  </a:lnTo>
                  <a:cubicBezTo>
                    <a:pt x="20660" y="13768"/>
                    <a:pt x="20660" y="13721"/>
                    <a:pt x="20605" y="13690"/>
                  </a:cubicBezTo>
                  <a:lnTo>
                    <a:pt x="19243" y="12905"/>
                  </a:lnTo>
                  <a:cubicBezTo>
                    <a:pt x="19216" y="12889"/>
                    <a:pt x="19180" y="12880"/>
                    <a:pt x="19144" y="12880"/>
                  </a:cubicBezTo>
                  <a:close/>
                  <a:moveTo>
                    <a:pt x="32662" y="11805"/>
                  </a:moveTo>
                  <a:cubicBezTo>
                    <a:pt x="32630" y="11805"/>
                    <a:pt x="32598" y="11812"/>
                    <a:pt x="32574" y="11826"/>
                  </a:cubicBezTo>
                  <a:lnTo>
                    <a:pt x="29137" y="13809"/>
                  </a:lnTo>
                  <a:cubicBezTo>
                    <a:pt x="29086" y="13841"/>
                    <a:pt x="29089" y="13888"/>
                    <a:pt x="29144" y="13918"/>
                  </a:cubicBezTo>
                  <a:lnTo>
                    <a:pt x="30502" y="14704"/>
                  </a:lnTo>
                  <a:cubicBezTo>
                    <a:pt x="30531" y="14720"/>
                    <a:pt x="30568" y="14728"/>
                    <a:pt x="30605" y="14728"/>
                  </a:cubicBezTo>
                  <a:cubicBezTo>
                    <a:pt x="30637" y="14728"/>
                    <a:pt x="30669" y="14721"/>
                    <a:pt x="30694" y="14707"/>
                  </a:cubicBezTo>
                  <a:lnTo>
                    <a:pt x="34131" y="12724"/>
                  </a:lnTo>
                  <a:cubicBezTo>
                    <a:pt x="34178" y="12694"/>
                    <a:pt x="34178" y="12645"/>
                    <a:pt x="34123" y="12615"/>
                  </a:cubicBezTo>
                  <a:lnTo>
                    <a:pt x="32762" y="11830"/>
                  </a:lnTo>
                  <a:cubicBezTo>
                    <a:pt x="32735" y="11814"/>
                    <a:pt x="32698" y="11805"/>
                    <a:pt x="32662" y="11805"/>
                  </a:cubicBezTo>
                  <a:close/>
                  <a:moveTo>
                    <a:pt x="34605" y="12927"/>
                  </a:moveTo>
                  <a:cubicBezTo>
                    <a:pt x="34573" y="12927"/>
                    <a:pt x="34542" y="12933"/>
                    <a:pt x="34520" y="12946"/>
                  </a:cubicBezTo>
                  <a:lnTo>
                    <a:pt x="32707" y="13994"/>
                  </a:lnTo>
                  <a:cubicBezTo>
                    <a:pt x="32660" y="14021"/>
                    <a:pt x="32663" y="14069"/>
                    <a:pt x="32714" y="14099"/>
                  </a:cubicBezTo>
                  <a:lnTo>
                    <a:pt x="34076" y="14885"/>
                  </a:lnTo>
                  <a:cubicBezTo>
                    <a:pt x="34105" y="14901"/>
                    <a:pt x="34141" y="14909"/>
                    <a:pt x="34177" y="14909"/>
                  </a:cubicBezTo>
                  <a:cubicBezTo>
                    <a:pt x="34208" y="14909"/>
                    <a:pt x="34239" y="14903"/>
                    <a:pt x="34263" y="14888"/>
                  </a:cubicBezTo>
                  <a:lnTo>
                    <a:pt x="36072" y="13844"/>
                  </a:lnTo>
                  <a:cubicBezTo>
                    <a:pt x="36124" y="13816"/>
                    <a:pt x="36120" y="13768"/>
                    <a:pt x="36065" y="13738"/>
                  </a:cubicBezTo>
                  <a:lnTo>
                    <a:pt x="34707" y="12953"/>
                  </a:lnTo>
                  <a:cubicBezTo>
                    <a:pt x="34678" y="12935"/>
                    <a:pt x="34641" y="12927"/>
                    <a:pt x="34605" y="12927"/>
                  </a:cubicBezTo>
                  <a:close/>
                  <a:moveTo>
                    <a:pt x="13397" y="13475"/>
                  </a:moveTo>
                  <a:cubicBezTo>
                    <a:pt x="13365" y="13475"/>
                    <a:pt x="13333" y="13482"/>
                    <a:pt x="13308" y="13496"/>
                  </a:cubicBezTo>
                  <a:lnTo>
                    <a:pt x="12133" y="14175"/>
                  </a:lnTo>
                  <a:cubicBezTo>
                    <a:pt x="12083" y="14205"/>
                    <a:pt x="12086" y="14253"/>
                    <a:pt x="12141" y="14284"/>
                  </a:cubicBezTo>
                  <a:lnTo>
                    <a:pt x="13499" y="15069"/>
                  </a:lnTo>
                  <a:cubicBezTo>
                    <a:pt x="13528" y="15085"/>
                    <a:pt x="13564" y="15094"/>
                    <a:pt x="13600" y="15094"/>
                  </a:cubicBezTo>
                  <a:cubicBezTo>
                    <a:pt x="13631" y="15094"/>
                    <a:pt x="13662" y="15087"/>
                    <a:pt x="13686" y="15072"/>
                  </a:cubicBezTo>
                  <a:lnTo>
                    <a:pt x="14864" y="14393"/>
                  </a:lnTo>
                  <a:cubicBezTo>
                    <a:pt x="14912" y="14366"/>
                    <a:pt x="14909" y="14318"/>
                    <a:pt x="14857" y="14284"/>
                  </a:cubicBezTo>
                  <a:lnTo>
                    <a:pt x="13496" y="13499"/>
                  </a:lnTo>
                  <a:cubicBezTo>
                    <a:pt x="13467" y="13483"/>
                    <a:pt x="13432" y="13475"/>
                    <a:pt x="13397" y="13475"/>
                  </a:cubicBezTo>
                  <a:close/>
                  <a:moveTo>
                    <a:pt x="25834" y="13505"/>
                  </a:moveTo>
                  <a:cubicBezTo>
                    <a:pt x="25802" y="13505"/>
                    <a:pt x="25771" y="13512"/>
                    <a:pt x="25748" y="13526"/>
                  </a:cubicBezTo>
                  <a:lnTo>
                    <a:pt x="24571" y="14205"/>
                  </a:lnTo>
                  <a:cubicBezTo>
                    <a:pt x="24519" y="14233"/>
                    <a:pt x="24522" y="14280"/>
                    <a:pt x="24577" y="14312"/>
                  </a:cubicBezTo>
                  <a:lnTo>
                    <a:pt x="25935" y="15096"/>
                  </a:lnTo>
                  <a:cubicBezTo>
                    <a:pt x="25965" y="15112"/>
                    <a:pt x="26002" y="15121"/>
                    <a:pt x="26038" y="15121"/>
                  </a:cubicBezTo>
                  <a:cubicBezTo>
                    <a:pt x="26070" y="15121"/>
                    <a:pt x="26101" y="15114"/>
                    <a:pt x="26124" y="15100"/>
                  </a:cubicBezTo>
                  <a:lnTo>
                    <a:pt x="27301" y="14420"/>
                  </a:lnTo>
                  <a:cubicBezTo>
                    <a:pt x="27353" y="14393"/>
                    <a:pt x="27348" y="14345"/>
                    <a:pt x="27294" y="14315"/>
                  </a:cubicBezTo>
                  <a:lnTo>
                    <a:pt x="25935" y="13529"/>
                  </a:lnTo>
                  <a:cubicBezTo>
                    <a:pt x="25907" y="13513"/>
                    <a:pt x="25870" y="13505"/>
                    <a:pt x="25834" y="13505"/>
                  </a:cubicBezTo>
                  <a:close/>
                  <a:moveTo>
                    <a:pt x="21722" y="13636"/>
                  </a:moveTo>
                  <a:cubicBezTo>
                    <a:pt x="21689" y="13636"/>
                    <a:pt x="21657" y="13643"/>
                    <a:pt x="21632" y="13656"/>
                  </a:cubicBezTo>
                  <a:lnTo>
                    <a:pt x="20458" y="14335"/>
                  </a:lnTo>
                  <a:cubicBezTo>
                    <a:pt x="20406" y="14366"/>
                    <a:pt x="20411" y="14414"/>
                    <a:pt x="20465" y="14444"/>
                  </a:cubicBezTo>
                  <a:lnTo>
                    <a:pt x="21823" y="15229"/>
                  </a:lnTo>
                  <a:cubicBezTo>
                    <a:pt x="21852" y="15245"/>
                    <a:pt x="21889" y="15254"/>
                    <a:pt x="21924" y="15254"/>
                  </a:cubicBezTo>
                  <a:cubicBezTo>
                    <a:pt x="21956" y="15254"/>
                    <a:pt x="21987" y="15247"/>
                    <a:pt x="22011" y="15233"/>
                  </a:cubicBezTo>
                  <a:lnTo>
                    <a:pt x="23188" y="14553"/>
                  </a:lnTo>
                  <a:cubicBezTo>
                    <a:pt x="23236" y="14526"/>
                    <a:pt x="23232" y="14479"/>
                    <a:pt x="23182" y="14444"/>
                  </a:cubicBezTo>
                  <a:lnTo>
                    <a:pt x="21819" y="13660"/>
                  </a:lnTo>
                  <a:cubicBezTo>
                    <a:pt x="21792" y="13644"/>
                    <a:pt x="21756" y="13636"/>
                    <a:pt x="21722" y="13636"/>
                  </a:cubicBezTo>
                  <a:close/>
                  <a:moveTo>
                    <a:pt x="17421" y="13873"/>
                  </a:moveTo>
                  <a:cubicBezTo>
                    <a:pt x="17390" y="13873"/>
                    <a:pt x="17361" y="13879"/>
                    <a:pt x="17339" y="13891"/>
                  </a:cubicBezTo>
                  <a:lnTo>
                    <a:pt x="16161" y="14570"/>
                  </a:lnTo>
                  <a:cubicBezTo>
                    <a:pt x="16110" y="14601"/>
                    <a:pt x="16113" y="14649"/>
                    <a:pt x="16167" y="14680"/>
                  </a:cubicBezTo>
                  <a:lnTo>
                    <a:pt x="17526" y="15465"/>
                  </a:lnTo>
                  <a:cubicBezTo>
                    <a:pt x="17555" y="15481"/>
                    <a:pt x="17593" y="15490"/>
                    <a:pt x="17629" y="15490"/>
                  </a:cubicBezTo>
                  <a:cubicBezTo>
                    <a:pt x="17661" y="15490"/>
                    <a:pt x="17692" y="15483"/>
                    <a:pt x="17714" y="15468"/>
                  </a:cubicBezTo>
                  <a:lnTo>
                    <a:pt x="18891" y="14789"/>
                  </a:lnTo>
                  <a:cubicBezTo>
                    <a:pt x="18943" y="14762"/>
                    <a:pt x="18939" y="14714"/>
                    <a:pt x="18885" y="14683"/>
                  </a:cubicBezTo>
                  <a:lnTo>
                    <a:pt x="17526" y="13898"/>
                  </a:lnTo>
                  <a:cubicBezTo>
                    <a:pt x="17497" y="13881"/>
                    <a:pt x="17458" y="13873"/>
                    <a:pt x="17421" y="13873"/>
                  </a:cubicBezTo>
                  <a:close/>
                  <a:moveTo>
                    <a:pt x="28684" y="14103"/>
                  </a:moveTo>
                  <a:cubicBezTo>
                    <a:pt x="28651" y="14103"/>
                    <a:pt x="28619" y="14110"/>
                    <a:pt x="28594" y="14123"/>
                  </a:cubicBezTo>
                  <a:lnTo>
                    <a:pt x="27417" y="14803"/>
                  </a:lnTo>
                  <a:cubicBezTo>
                    <a:pt x="27369" y="14833"/>
                    <a:pt x="27373" y="14881"/>
                    <a:pt x="27424" y="14912"/>
                  </a:cubicBezTo>
                  <a:lnTo>
                    <a:pt x="28786" y="15697"/>
                  </a:lnTo>
                  <a:cubicBezTo>
                    <a:pt x="28814" y="15713"/>
                    <a:pt x="28851" y="15722"/>
                    <a:pt x="28886" y="15722"/>
                  </a:cubicBezTo>
                  <a:cubicBezTo>
                    <a:pt x="28918" y="15722"/>
                    <a:pt x="28949" y="15715"/>
                    <a:pt x="28974" y="15700"/>
                  </a:cubicBezTo>
                  <a:lnTo>
                    <a:pt x="30147" y="15021"/>
                  </a:lnTo>
                  <a:cubicBezTo>
                    <a:pt x="30199" y="14994"/>
                    <a:pt x="30195" y="14942"/>
                    <a:pt x="30141" y="14912"/>
                  </a:cubicBezTo>
                  <a:lnTo>
                    <a:pt x="28782" y="14127"/>
                  </a:lnTo>
                  <a:cubicBezTo>
                    <a:pt x="28754" y="14111"/>
                    <a:pt x="28718" y="14103"/>
                    <a:pt x="28684" y="14103"/>
                  </a:cubicBezTo>
                  <a:close/>
                  <a:moveTo>
                    <a:pt x="32255" y="14284"/>
                  </a:moveTo>
                  <a:cubicBezTo>
                    <a:pt x="32222" y="14284"/>
                    <a:pt x="32190" y="14291"/>
                    <a:pt x="32165" y="14304"/>
                  </a:cubicBezTo>
                  <a:lnTo>
                    <a:pt x="30717" y="15140"/>
                  </a:lnTo>
                  <a:cubicBezTo>
                    <a:pt x="30670" y="15172"/>
                    <a:pt x="30673" y="15219"/>
                    <a:pt x="30724" y="15249"/>
                  </a:cubicBezTo>
                  <a:lnTo>
                    <a:pt x="32086" y="16035"/>
                  </a:lnTo>
                  <a:cubicBezTo>
                    <a:pt x="32113" y="16051"/>
                    <a:pt x="32149" y="16059"/>
                    <a:pt x="32185" y="16059"/>
                  </a:cubicBezTo>
                  <a:cubicBezTo>
                    <a:pt x="32217" y="16059"/>
                    <a:pt x="32249" y="16053"/>
                    <a:pt x="32274" y="16038"/>
                  </a:cubicBezTo>
                  <a:lnTo>
                    <a:pt x="33721" y="15202"/>
                  </a:lnTo>
                  <a:cubicBezTo>
                    <a:pt x="33772" y="15175"/>
                    <a:pt x="33769" y="15127"/>
                    <a:pt x="33714" y="15096"/>
                  </a:cubicBezTo>
                  <a:lnTo>
                    <a:pt x="32352" y="14307"/>
                  </a:lnTo>
                  <a:cubicBezTo>
                    <a:pt x="32326" y="14292"/>
                    <a:pt x="32290" y="14284"/>
                    <a:pt x="32255" y="14284"/>
                  </a:cubicBezTo>
                  <a:close/>
                  <a:moveTo>
                    <a:pt x="11679" y="14469"/>
                  </a:moveTo>
                  <a:cubicBezTo>
                    <a:pt x="11646" y="14469"/>
                    <a:pt x="11614" y="14475"/>
                    <a:pt x="11591" y="14488"/>
                  </a:cubicBezTo>
                  <a:lnTo>
                    <a:pt x="10413" y="15168"/>
                  </a:lnTo>
                  <a:cubicBezTo>
                    <a:pt x="10362" y="15195"/>
                    <a:pt x="10366" y="15246"/>
                    <a:pt x="10421" y="15277"/>
                  </a:cubicBezTo>
                  <a:lnTo>
                    <a:pt x="11779" y="16062"/>
                  </a:lnTo>
                  <a:cubicBezTo>
                    <a:pt x="11807" y="16078"/>
                    <a:pt x="11843" y="16086"/>
                    <a:pt x="11878" y="16086"/>
                  </a:cubicBezTo>
                  <a:cubicBezTo>
                    <a:pt x="11911" y="16086"/>
                    <a:pt x="11943" y="16079"/>
                    <a:pt x="11966" y="16065"/>
                  </a:cubicBezTo>
                  <a:lnTo>
                    <a:pt x="13144" y="15386"/>
                  </a:lnTo>
                  <a:cubicBezTo>
                    <a:pt x="13195" y="15359"/>
                    <a:pt x="13192" y="15308"/>
                    <a:pt x="13137" y="15277"/>
                  </a:cubicBezTo>
                  <a:lnTo>
                    <a:pt x="11779" y="14492"/>
                  </a:lnTo>
                  <a:cubicBezTo>
                    <a:pt x="11750" y="14476"/>
                    <a:pt x="11714" y="14469"/>
                    <a:pt x="11679" y="14469"/>
                  </a:cubicBezTo>
                  <a:close/>
                  <a:moveTo>
                    <a:pt x="24118" y="14496"/>
                  </a:moveTo>
                  <a:cubicBezTo>
                    <a:pt x="24085" y="14496"/>
                    <a:pt x="24053" y="14503"/>
                    <a:pt x="24028" y="14516"/>
                  </a:cubicBezTo>
                  <a:lnTo>
                    <a:pt x="22851" y="15195"/>
                  </a:lnTo>
                  <a:cubicBezTo>
                    <a:pt x="22802" y="15226"/>
                    <a:pt x="22806" y="15274"/>
                    <a:pt x="22857" y="15304"/>
                  </a:cubicBezTo>
                  <a:lnTo>
                    <a:pt x="24219" y="16089"/>
                  </a:lnTo>
                  <a:cubicBezTo>
                    <a:pt x="24248" y="16106"/>
                    <a:pt x="24285" y="16114"/>
                    <a:pt x="24320" y="16114"/>
                  </a:cubicBezTo>
                  <a:cubicBezTo>
                    <a:pt x="24352" y="16114"/>
                    <a:pt x="24383" y="16107"/>
                    <a:pt x="24407" y="16093"/>
                  </a:cubicBezTo>
                  <a:lnTo>
                    <a:pt x="25581" y="15413"/>
                  </a:lnTo>
                  <a:cubicBezTo>
                    <a:pt x="25632" y="15386"/>
                    <a:pt x="25628" y="15339"/>
                    <a:pt x="25574" y="15308"/>
                  </a:cubicBezTo>
                  <a:lnTo>
                    <a:pt x="24215" y="14520"/>
                  </a:lnTo>
                  <a:cubicBezTo>
                    <a:pt x="24188" y="14504"/>
                    <a:pt x="24152" y="14496"/>
                    <a:pt x="24118" y="14496"/>
                  </a:cubicBezTo>
                  <a:close/>
                  <a:moveTo>
                    <a:pt x="20003" y="14629"/>
                  </a:moveTo>
                  <a:cubicBezTo>
                    <a:pt x="19971" y="14629"/>
                    <a:pt x="19938" y="14636"/>
                    <a:pt x="19915" y="14649"/>
                  </a:cubicBezTo>
                  <a:lnTo>
                    <a:pt x="18738" y="15328"/>
                  </a:lnTo>
                  <a:cubicBezTo>
                    <a:pt x="18686" y="15356"/>
                    <a:pt x="18690" y="15407"/>
                    <a:pt x="18744" y="15438"/>
                  </a:cubicBezTo>
                  <a:lnTo>
                    <a:pt x="20103" y="16223"/>
                  </a:lnTo>
                  <a:cubicBezTo>
                    <a:pt x="20131" y="16238"/>
                    <a:pt x="20167" y="16246"/>
                    <a:pt x="20202" y="16246"/>
                  </a:cubicBezTo>
                  <a:cubicBezTo>
                    <a:pt x="20235" y="16246"/>
                    <a:pt x="20267" y="16239"/>
                    <a:pt x="20291" y="16226"/>
                  </a:cubicBezTo>
                  <a:lnTo>
                    <a:pt x="21468" y="15547"/>
                  </a:lnTo>
                  <a:cubicBezTo>
                    <a:pt x="21520" y="15516"/>
                    <a:pt x="21516" y="15468"/>
                    <a:pt x="21461" y="15438"/>
                  </a:cubicBezTo>
                  <a:lnTo>
                    <a:pt x="20099" y="14652"/>
                  </a:lnTo>
                  <a:cubicBezTo>
                    <a:pt x="20073" y="14637"/>
                    <a:pt x="20038" y="14629"/>
                    <a:pt x="20003" y="14629"/>
                  </a:cubicBezTo>
                  <a:close/>
                  <a:moveTo>
                    <a:pt x="15708" y="14864"/>
                  </a:moveTo>
                  <a:cubicBezTo>
                    <a:pt x="15675" y="14864"/>
                    <a:pt x="15643" y="14871"/>
                    <a:pt x="15619" y="14885"/>
                  </a:cubicBezTo>
                  <a:lnTo>
                    <a:pt x="14441" y="15564"/>
                  </a:lnTo>
                  <a:cubicBezTo>
                    <a:pt x="14393" y="15594"/>
                    <a:pt x="14397" y="15643"/>
                    <a:pt x="14447" y="15673"/>
                  </a:cubicBezTo>
                  <a:lnTo>
                    <a:pt x="15810" y="16458"/>
                  </a:lnTo>
                  <a:cubicBezTo>
                    <a:pt x="15839" y="16474"/>
                    <a:pt x="15875" y="16483"/>
                    <a:pt x="15911" y="16483"/>
                  </a:cubicBezTo>
                  <a:cubicBezTo>
                    <a:pt x="15942" y="16483"/>
                    <a:pt x="15973" y="16476"/>
                    <a:pt x="15997" y="16462"/>
                  </a:cubicBezTo>
                  <a:lnTo>
                    <a:pt x="17171" y="15782"/>
                  </a:lnTo>
                  <a:cubicBezTo>
                    <a:pt x="17223" y="15755"/>
                    <a:pt x="17219" y="15707"/>
                    <a:pt x="17164" y="15673"/>
                  </a:cubicBezTo>
                  <a:lnTo>
                    <a:pt x="15806" y="14888"/>
                  </a:lnTo>
                  <a:cubicBezTo>
                    <a:pt x="15778" y="14872"/>
                    <a:pt x="15743" y="14864"/>
                    <a:pt x="15708" y="14864"/>
                  </a:cubicBezTo>
                  <a:close/>
                  <a:moveTo>
                    <a:pt x="26965" y="15097"/>
                  </a:moveTo>
                  <a:cubicBezTo>
                    <a:pt x="26932" y="15097"/>
                    <a:pt x="26899" y="15104"/>
                    <a:pt x="26874" y="15117"/>
                  </a:cubicBezTo>
                  <a:lnTo>
                    <a:pt x="25700" y="15796"/>
                  </a:lnTo>
                  <a:cubicBezTo>
                    <a:pt x="25649" y="15823"/>
                    <a:pt x="25653" y="15874"/>
                    <a:pt x="25707" y="15905"/>
                  </a:cubicBezTo>
                  <a:lnTo>
                    <a:pt x="27066" y="16690"/>
                  </a:lnTo>
                  <a:cubicBezTo>
                    <a:pt x="27094" y="16706"/>
                    <a:pt x="27129" y="16713"/>
                    <a:pt x="27163" y="16713"/>
                  </a:cubicBezTo>
                  <a:cubicBezTo>
                    <a:pt x="27196" y="16713"/>
                    <a:pt x="27228" y="16707"/>
                    <a:pt x="27253" y="16694"/>
                  </a:cubicBezTo>
                  <a:lnTo>
                    <a:pt x="28430" y="16014"/>
                  </a:lnTo>
                  <a:cubicBezTo>
                    <a:pt x="28479" y="15983"/>
                    <a:pt x="28475" y="15936"/>
                    <a:pt x="28424" y="15905"/>
                  </a:cubicBezTo>
                  <a:lnTo>
                    <a:pt x="27062" y="15120"/>
                  </a:lnTo>
                  <a:cubicBezTo>
                    <a:pt x="27036" y="15104"/>
                    <a:pt x="27000" y="15097"/>
                    <a:pt x="26965" y="15097"/>
                  </a:cubicBezTo>
                  <a:close/>
                  <a:moveTo>
                    <a:pt x="22399" y="15489"/>
                  </a:moveTo>
                  <a:cubicBezTo>
                    <a:pt x="22366" y="15489"/>
                    <a:pt x="22333" y="15496"/>
                    <a:pt x="22308" y="15509"/>
                  </a:cubicBezTo>
                  <a:lnTo>
                    <a:pt x="21134" y="16188"/>
                  </a:lnTo>
                  <a:cubicBezTo>
                    <a:pt x="21082" y="16219"/>
                    <a:pt x="21086" y="16267"/>
                    <a:pt x="21140" y="16298"/>
                  </a:cubicBezTo>
                  <a:lnTo>
                    <a:pt x="22499" y="17083"/>
                  </a:lnTo>
                  <a:cubicBezTo>
                    <a:pt x="22528" y="17099"/>
                    <a:pt x="22564" y="17107"/>
                    <a:pt x="22600" y="17107"/>
                  </a:cubicBezTo>
                  <a:cubicBezTo>
                    <a:pt x="22632" y="17107"/>
                    <a:pt x="22663" y="17101"/>
                    <a:pt x="22687" y="17086"/>
                  </a:cubicBezTo>
                  <a:lnTo>
                    <a:pt x="23864" y="16407"/>
                  </a:lnTo>
                  <a:cubicBezTo>
                    <a:pt x="23912" y="16380"/>
                    <a:pt x="23912" y="16328"/>
                    <a:pt x="23857" y="16298"/>
                  </a:cubicBezTo>
                  <a:lnTo>
                    <a:pt x="22495" y="15512"/>
                  </a:lnTo>
                  <a:cubicBezTo>
                    <a:pt x="22469" y="15497"/>
                    <a:pt x="22434" y="15489"/>
                    <a:pt x="22399" y="15489"/>
                  </a:cubicBezTo>
                  <a:close/>
                  <a:moveTo>
                    <a:pt x="30265" y="15434"/>
                  </a:moveTo>
                  <a:cubicBezTo>
                    <a:pt x="30232" y="15434"/>
                    <a:pt x="30199" y="15441"/>
                    <a:pt x="30174" y="15454"/>
                  </a:cubicBezTo>
                  <a:lnTo>
                    <a:pt x="28728" y="16291"/>
                  </a:lnTo>
                  <a:cubicBezTo>
                    <a:pt x="28676" y="16318"/>
                    <a:pt x="28680" y="16369"/>
                    <a:pt x="28734" y="16400"/>
                  </a:cubicBezTo>
                  <a:lnTo>
                    <a:pt x="30097" y="17185"/>
                  </a:lnTo>
                  <a:cubicBezTo>
                    <a:pt x="30123" y="17201"/>
                    <a:pt x="30158" y="17208"/>
                    <a:pt x="30193" y="17208"/>
                  </a:cubicBezTo>
                  <a:cubicBezTo>
                    <a:pt x="30226" y="17208"/>
                    <a:pt x="30259" y="17201"/>
                    <a:pt x="30284" y="17188"/>
                  </a:cubicBezTo>
                  <a:lnTo>
                    <a:pt x="31731" y="16352"/>
                  </a:lnTo>
                  <a:cubicBezTo>
                    <a:pt x="31779" y="16325"/>
                    <a:pt x="31776" y="16273"/>
                    <a:pt x="31724" y="16243"/>
                  </a:cubicBezTo>
                  <a:lnTo>
                    <a:pt x="30363" y="15458"/>
                  </a:lnTo>
                  <a:cubicBezTo>
                    <a:pt x="30336" y="15442"/>
                    <a:pt x="30300" y="15434"/>
                    <a:pt x="30265" y="15434"/>
                  </a:cubicBezTo>
                  <a:close/>
                  <a:moveTo>
                    <a:pt x="18281" y="15621"/>
                  </a:moveTo>
                  <a:cubicBezTo>
                    <a:pt x="18249" y="15621"/>
                    <a:pt x="18218" y="15628"/>
                    <a:pt x="18195" y="15643"/>
                  </a:cubicBezTo>
                  <a:lnTo>
                    <a:pt x="17018" y="16322"/>
                  </a:lnTo>
                  <a:cubicBezTo>
                    <a:pt x="16970" y="16349"/>
                    <a:pt x="16970" y="16396"/>
                    <a:pt x="17024" y="16431"/>
                  </a:cubicBezTo>
                  <a:lnTo>
                    <a:pt x="18386" y="17215"/>
                  </a:lnTo>
                  <a:cubicBezTo>
                    <a:pt x="18413" y="17231"/>
                    <a:pt x="18448" y="17239"/>
                    <a:pt x="18484" y="17239"/>
                  </a:cubicBezTo>
                  <a:cubicBezTo>
                    <a:pt x="18516" y="17239"/>
                    <a:pt x="18549" y="17232"/>
                    <a:pt x="18574" y="17219"/>
                  </a:cubicBezTo>
                  <a:lnTo>
                    <a:pt x="19748" y="16540"/>
                  </a:lnTo>
                  <a:cubicBezTo>
                    <a:pt x="19799" y="16509"/>
                    <a:pt x="19796" y="16462"/>
                    <a:pt x="19741" y="16431"/>
                  </a:cubicBezTo>
                  <a:lnTo>
                    <a:pt x="18383" y="15646"/>
                  </a:lnTo>
                  <a:cubicBezTo>
                    <a:pt x="18354" y="15629"/>
                    <a:pt x="18317" y="15621"/>
                    <a:pt x="18281" y="15621"/>
                  </a:cubicBezTo>
                  <a:close/>
                  <a:moveTo>
                    <a:pt x="13989" y="15858"/>
                  </a:moveTo>
                  <a:cubicBezTo>
                    <a:pt x="13956" y="15858"/>
                    <a:pt x="13923" y="15865"/>
                    <a:pt x="13899" y="15878"/>
                  </a:cubicBezTo>
                  <a:lnTo>
                    <a:pt x="12724" y="16557"/>
                  </a:lnTo>
                  <a:cubicBezTo>
                    <a:pt x="12673" y="16585"/>
                    <a:pt x="12676" y="16635"/>
                    <a:pt x="12731" y="16666"/>
                  </a:cubicBezTo>
                  <a:lnTo>
                    <a:pt x="14089" y="17451"/>
                  </a:lnTo>
                  <a:cubicBezTo>
                    <a:pt x="14118" y="17467"/>
                    <a:pt x="14153" y="17474"/>
                    <a:pt x="14188" y="17474"/>
                  </a:cubicBezTo>
                  <a:cubicBezTo>
                    <a:pt x="14220" y="17474"/>
                    <a:pt x="14252" y="17468"/>
                    <a:pt x="14277" y="17454"/>
                  </a:cubicBezTo>
                  <a:lnTo>
                    <a:pt x="15455" y="16775"/>
                  </a:lnTo>
                  <a:cubicBezTo>
                    <a:pt x="15502" y="16748"/>
                    <a:pt x="15502" y="16697"/>
                    <a:pt x="15447" y="16666"/>
                  </a:cubicBezTo>
                  <a:lnTo>
                    <a:pt x="14086" y="15881"/>
                  </a:lnTo>
                  <a:cubicBezTo>
                    <a:pt x="14060" y="15865"/>
                    <a:pt x="14024" y="15858"/>
                    <a:pt x="13989" y="15858"/>
                  </a:cubicBezTo>
                  <a:close/>
                  <a:moveTo>
                    <a:pt x="9212" y="15892"/>
                  </a:moveTo>
                  <a:cubicBezTo>
                    <a:pt x="9179" y="15892"/>
                    <a:pt x="9147" y="15899"/>
                    <a:pt x="9123" y="15912"/>
                  </a:cubicBezTo>
                  <a:lnTo>
                    <a:pt x="7946" y="16591"/>
                  </a:lnTo>
                  <a:cubicBezTo>
                    <a:pt x="7894" y="16621"/>
                    <a:pt x="7899" y="16670"/>
                    <a:pt x="7953" y="16700"/>
                  </a:cubicBezTo>
                  <a:lnTo>
                    <a:pt x="9315" y="17486"/>
                  </a:lnTo>
                  <a:cubicBezTo>
                    <a:pt x="9342" y="17502"/>
                    <a:pt x="9378" y="17510"/>
                    <a:pt x="9414" y="17510"/>
                  </a:cubicBezTo>
                  <a:cubicBezTo>
                    <a:pt x="9446" y="17510"/>
                    <a:pt x="9478" y="17503"/>
                    <a:pt x="9502" y="17489"/>
                  </a:cubicBezTo>
                  <a:lnTo>
                    <a:pt x="10676" y="16810"/>
                  </a:lnTo>
                  <a:cubicBezTo>
                    <a:pt x="10728" y="16782"/>
                    <a:pt x="10724" y="16734"/>
                    <a:pt x="10670" y="16703"/>
                  </a:cubicBezTo>
                  <a:lnTo>
                    <a:pt x="9311" y="15915"/>
                  </a:lnTo>
                  <a:cubicBezTo>
                    <a:pt x="9283" y="15899"/>
                    <a:pt x="9247" y="15892"/>
                    <a:pt x="9212" y="15892"/>
                  </a:cubicBezTo>
                  <a:close/>
                  <a:moveTo>
                    <a:pt x="25243" y="16088"/>
                  </a:moveTo>
                  <a:cubicBezTo>
                    <a:pt x="25211" y="16088"/>
                    <a:pt x="25180" y="16095"/>
                    <a:pt x="25157" y="16109"/>
                  </a:cubicBezTo>
                  <a:lnTo>
                    <a:pt x="23980" y="16789"/>
                  </a:lnTo>
                  <a:cubicBezTo>
                    <a:pt x="23929" y="16816"/>
                    <a:pt x="23933" y="16864"/>
                    <a:pt x="23987" y="16895"/>
                  </a:cubicBezTo>
                  <a:lnTo>
                    <a:pt x="25346" y="17683"/>
                  </a:lnTo>
                  <a:cubicBezTo>
                    <a:pt x="25373" y="17699"/>
                    <a:pt x="25409" y="17707"/>
                    <a:pt x="25444" y="17707"/>
                  </a:cubicBezTo>
                  <a:cubicBezTo>
                    <a:pt x="25478" y="17707"/>
                    <a:pt x="25510" y="17700"/>
                    <a:pt x="25533" y="17686"/>
                  </a:cubicBezTo>
                  <a:lnTo>
                    <a:pt x="26710" y="17007"/>
                  </a:lnTo>
                  <a:cubicBezTo>
                    <a:pt x="26762" y="16977"/>
                    <a:pt x="26759" y="16929"/>
                    <a:pt x="26704" y="16898"/>
                  </a:cubicBezTo>
                  <a:lnTo>
                    <a:pt x="25346" y="16114"/>
                  </a:lnTo>
                  <a:cubicBezTo>
                    <a:pt x="25317" y="16097"/>
                    <a:pt x="25279" y="16088"/>
                    <a:pt x="25243" y="16088"/>
                  </a:cubicBezTo>
                  <a:close/>
                  <a:moveTo>
                    <a:pt x="20677" y="16481"/>
                  </a:moveTo>
                  <a:cubicBezTo>
                    <a:pt x="20645" y="16481"/>
                    <a:pt x="20614" y="16488"/>
                    <a:pt x="20591" y="16503"/>
                  </a:cubicBezTo>
                  <a:lnTo>
                    <a:pt x="19414" y="17182"/>
                  </a:lnTo>
                  <a:cubicBezTo>
                    <a:pt x="19362" y="17209"/>
                    <a:pt x="19366" y="17260"/>
                    <a:pt x="19420" y="17291"/>
                  </a:cubicBezTo>
                  <a:lnTo>
                    <a:pt x="20779" y="18075"/>
                  </a:lnTo>
                  <a:cubicBezTo>
                    <a:pt x="20807" y="18091"/>
                    <a:pt x="20843" y="18099"/>
                    <a:pt x="20879" y="18099"/>
                  </a:cubicBezTo>
                  <a:cubicBezTo>
                    <a:pt x="20912" y="18099"/>
                    <a:pt x="20943" y="18093"/>
                    <a:pt x="20967" y="18079"/>
                  </a:cubicBezTo>
                  <a:lnTo>
                    <a:pt x="22144" y="17400"/>
                  </a:lnTo>
                  <a:cubicBezTo>
                    <a:pt x="22195" y="17369"/>
                    <a:pt x="22192" y="17322"/>
                    <a:pt x="22137" y="17291"/>
                  </a:cubicBezTo>
                  <a:lnTo>
                    <a:pt x="20779" y="16506"/>
                  </a:lnTo>
                  <a:cubicBezTo>
                    <a:pt x="20750" y="16490"/>
                    <a:pt x="20713" y="16481"/>
                    <a:pt x="20677" y="16481"/>
                  </a:cubicBezTo>
                  <a:close/>
                  <a:moveTo>
                    <a:pt x="16562" y="16614"/>
                  </a:moveTo>
                  <a:cubicBezTo>
                    <a:pt x="16530" y="16614"/>
                    <a:pt x="16499" y="16621"/>
                    <a:pt x="16475" y="16635"/>
                  </a:cubicBezTo>
                  <a:lnTo>
                    <a:pt x="15301" y="17314"/>
                  </a:lnTo>
                  <a:cubicBezTo>
                    <a:pt x="15250" y="17342"/>
                    <a:pt x="15253" y="17390"/>
                    <a:pt x="15304" y="17420"/>
                  </a:cubicBezTo>
                  <a:lnTo>
                    <a:pt x="16666" y="18206"/>
                  </a:lnTo>
                  <a:cubicBezTo>
                    <a:pt x="16695" y="18222"/>
                    <a:pt x="16731" y="18230"/>
                    <a:pt x="16766" y="18230"/>
                  </a:cubicBezTo>
                  <a:cubicBezTo>
                    <a:pt x="16798" y="18230"/>
                    <a:pt x="16830" y="18223"/>
                    <a:pt x="16854" y="18209"/>
                  </a:cubicBezTo>
                  <a:lnTo>
                    <a:pt x="18031" y="17533"/>
                  </a:lnTo>
                  <a:cubicBezTo>
                    <a:pt x="18079" y="17502"/>
                    <a:pt x="18076" y="17454"/>
                    <a:pt x="18024" y="17424"/>
                  </a:cubicBezTo>
                  <a:lnTo>
                    <a:pt x="16663" y="16639"/>
                  </a:lnTo>
                  <a:cubicBezTo>
                    <a:pt x="16634" y="16623"/>
                    <a:pt x="16598" y="16614"/>
                    <a:pt x="16562" y="16614"/>
                  </a:cubicBezTo>
                  <a:close/>
                  <a:moveTo>
                    <a:pt x="28272" y="16583"/>
                  </a:moveTo>
                  <a:cubicBezTo>
                    <a:pt x="28240" y="16583"/>
                    <a:pt x="28209" y="16590"/>
                    <a:pt x="28185" y="16605"/>
                  </a:cubicBezTo>
                  <a:lnTo>
                    <a:pt x="26738" y="17441"/>
                  </a:lnTo>
                  <a:cubicBezTo>
                    <a:pt x="26687" y="17468"/>
                    <a:pt x="26690" y="17516"/>
                    <a:pt x="26745" y="17547"/>
                  </a:cubicBezTo>
                  <a:lnTo>
                    <a:pt x="28103" y="18332"/>
                  </a:lnTo>
                  <a:cubicBezTo>
                    <a:pt x="28132" y="18350"/>
                    <a:pt x="28169" y="18358"/>
                    <a:pt x="28205" y="18358"/>
                  </a:cubicBezTo>
                  <a:cubicBezTo>
                    <a:pt x="28237" y="18358"/>
                    <a:pt x="28268" y="18351"/>
                    <a:pt x="28290" y="18338"/>
                  </a:cubicBezTo>
                  <a:lnTo>
                    <a:pt x="29738" y="17502"/>
                  </a:lnTo>
                  <a:cubicBezTo>
                    <a:pt x="29789" y="17472"/>
                    <a:pt x="29785" y="17424"/>
                    <a:pt x="29731" y="17393"/>
                  </a:cubicBezTo>
                  <a:lnTo>
                    <a:pt x="28372" y="16608"/>
                  </a:lnTo>
                  <a:cubicBezTo>
                    <a:pt x="28344" y="16592"/>
                    <a:pt x="28308" y="16583"/>
                    <a:pt x="28272" y="16583"/>
                  </a:cubicBezTo>
                  <a:close/>
                  <a:moveTo>
                    <a:pt x="12267" y="16849"/>
                  </a:moveTo>
                  <a:cubicBezTo>
                    <a:pt x="12235" y="16849"/>
                    <a:pt x="12204" y="16857"/>
                    <a:pt x="12182" y="16871"/>
                  </a:cubicBezTo>
                  <a:lnTo>
                    <a:pt x="11004" y="17550"/>
                  </a:lnTo>
                  <a:cubicBezTo>
                    <a:pt x="10953" y="17577"/>
                    <a:pt x="10956" y="17629"/>
                    <a:pt x="11011" y="17659"/>
                  </a:cubicBezTo>
                  <a:lnTo>
                    <a:pt x="12369" y="18444"/>
                  </a:lnTo>
                  <a:cubicBezTo>
                    <a:pt x="12398" y="18460"/>
                    <a:pt x="12434" y="18468"/>
                    <a:pt x="12469" y="18468"/>
                  </a:cubicBezTo>
                  <a:cubicBezTo>
                    <a:pt x="12502" y="18468"/>
                    <a:pt x="12534" y="18461"/>
                    <a:pt x="12557" y="18448"/>
                  </a:cubicBezTo>
                  <a:lnTo>
                    <a:pt x="13735" y="17768"/>
                  </a:lnTo>
                  <a:cubicBezTo>
                    <a:pt x="13786" y="17738"/>
                    <a:pt x="13782" y="17690"/>
                    <a:pt x="13727" y="17659"/>
                  </a:cubicBezTo>
                  <a:lnTo>
                    <a:pt x="12369" y="16875"/>
                  </a:lnTo>
                  <a:cubicBezTo>
                    <a:pt x="12340" y="16858"/>
                    <a:pt x="12303" y="16849"/>
                    <a:pt x="12267" y="16849"/>
                  </a:cubicBezTo>
                  <a:close/>
                  <a:moveTo>
                    <a:pt x="7493" y="16885"/>
                  </a:moveTo>
                  <a:cubicBezTo>
                    <a:pt x="7460" y="16885"/>
                    <a:pt x="7428" y="16892"/>
                    <a:pt x="7403" y="16905"/>
                  </a:cubicBezTo>
                  <a:lnTo>
                    <a:pt x="6226" y="17584"/>
                  </a:lnTo>
                  <a:cubicBezTo>
                    <a:pt x="6178" y="17615"/>
                    <a:pt x="6182" y="17663"/>
                    <a:pt x="6232" y="17694"/>
                  </a:cubicBezTo>
                  <a:lnTo>
                    <a:pt x="7595" y="18478"/>
                  </a:lnTo>
                  <a:cubicBezTo>
                    <a:pt x="7622" y="18494"/>
                    <a:pt x="7658" y="18502"/>
                    <a:pt x="7692" y="18502"/>
                  </a:cubicBezTo>
                  <a:cubicBezTo>
                    <a:pt x="7725" y="18502"/>
                    <a:pt x="7757" y="18495"/>
                    <a:pt x="7782" y="18482"/>
                  </a:cubicBezTo>
                  <a:lnTo>
                    <a:pt x="8956" y="17803"/>
                  </a:lnTo>
                  <a:cubicBezTo>
                    <a:pt x="9008" y="17776"/>
                    <a:pt x="9004" y="17724"/>
                    <a:pt x="8953" y="17694"/>
                  </a:cubicBezTo>
                  <a:lnTo>
                    <a:pt x="7591" y="16908"/>
                  </a:lnTo>
                  <a:cubicBezTo>
                    <a:pt x="7563" y="16893"/>
                    <a:pt x="7528" y="16885"/>
                    <a:pt x="7493" y="16885"/>
                  </a:cubicBezTo>
                  <a:close/>
                  <a:moveTo>
                    <a:pt x="23524" y="17082"/>
                  </a:moveTo>
                  <a:cubicBezTo>
                    <a:pt x="23492" y="17082"/>
                    <a:pt x="23461" y="17088"/>
                    <a:pt x="23437" y="17103"/>
                  </a:cubicBezTo>
                  <a:lnTo>
                    <a:pt x="22260" y="17782"/>
                  </a:lnTo>
                  <a:cubicBezTo>
                    <a:pt x="22213" y="17809"/>
                    <a:pt x="22216" y="17857"/>
                    <a:pt x="22267" y="17888"/>
                  </a:cubicBezTo>
                  <a:lnTo>
                    <a:pt x="23629" y="18673"/>
                  </a:lnTo>
                  <a:cubicBezTo>
                    <a:pt x="23657" y="18689"/>
                    <a:pt x="23694" y="18698"/>
                    <a:pt x="23729" y="18698"/>
                  </a:cubicBezTo>
                  <a:cubicBezTo>
                    <a:pt x="23761" y="18698"/>
                    <a:pt x="23792" y="18691"/>
                    <a:pt x="23816" y="18677"/>
                  </a:cubicBezTo>
                  <a:lnTo>
                    <a:pt x="24990" y="17998"/>
                  </a:lnTo>
                  <a:cubicBezTo>
                    <a:pt x="25042" y="17970"/>
                    <a:pt x="25039" y="17922"/>
                    <a:pt x="24984" y="17891"/>
                  </a:cubicBezTo>
                  <a:lnTo>
                    <a:pt x="23626" y="17106"/>
                  </a:lnTo>
                  <a:cubicBezTo>
                    <a:pt x="23596" y="17090"/>
                    <a:pt x="23560" y="17082"/>
                    <a:pt x="23524" y="17082"/>
                  </a:cubicBezTo>
                  <a:close/>
                  <a:moveTo>
                    <a:pt x="18958" y="17474"/>
                  </a:moveTo>
                  <a:cubicBezTo>
                    <a:pt x="18926" y="17474"/>
                    <a:pt x="18895" y="17481"/>
                    <a:pt x="18871" y="17495"/>
                  </a:cubicBezTo>
                  <a:lnTo>
                    <a:pt x="17694" y="18174"/>
                  </a:lnTo>
                  <a:cubicBezTo>
                    <a:pt x="17646" y="18202"/>
                    <a:pt x="17649" y="18250"/>
                    <a:pt x="17700" y="18280"/>
                  </a:cubicBezTo>
                  <a:lnTo>
                    <a:pt x="19062" y="19069"/>
                  </a:lnTo>
                  <a:cubicBezTo>
                    <a:pt x="19088" y="19085"/>
                    <a:pt x="19124" y="19092"/>
                    <a:pt x="19159" y="19092"/>
                  </a:cubicBezTo>
                  <a:cubicBezTo>
                    <a:pt x="19192" y="19092"/>
                    <a:pt x="19225" y="19085"/>
                    <a:pt x="19250" y="19072"/>
                  </a:cubicBezTo>
                  <a:lnTo>
                    <a:pt x="20424" y="18393"/>
                  </a:lnTo>
                  <a:cubicBezTo>
                    <a:pt x="20475" y="18362"/>
                    <a:pt x="20472" y="18315"/>
                    <a:pt x="20417" y="18284"/>
                  </a:cubicBezTo>
                  <a:lnTo>
                    <a:pt x="19059" y="17499"/>
                  </a:lnTo>
                  <a:cubicBezTo>
                    <a:pt x="19030" y="17483"/>
                    <a:pt x="18994" y="17474"/>
                    <a:pt x="18958" y="17474"/>
                  </a:cubicBezTo>
                  <a:close/>
                  <a:moveTo>
                    <a:pt x="14840" y="17607"/>
                  </a:moveTo>
                  <a:cubicBezTo>
                    <a:pt x="14810" y="17607"/>
                    <a:pt x="14780" y="17613"/>
                    <a:pt x="14759" y="17625"/>
                  </a:cubicBezTo>
                  <a:lnTo>
                    <a:pt x="13581" y="18305"/>
                  </a:lnTo>
                  <a:cubicBezTo>
                    <a:pt x="13530" y="18335"/>
                    <a:pt x="13533" y="18383"/>
                    <a:pt x="13587" y="18414"/>
                  </a:cubicBezTo>
                  <a:lnTo>
                    <a:pt x="14946" y="19198"/>
                  </a:lnTo>
                  <a:cubicBezTo>
                    <a:pt x="14975" y="19215"/>
                    <a:pt x="15012" y="19223"/>
                    <a:pt x="15048" y="19223"/>
                  </a:cubicBezTo>
                  <a:cubicBezTo>
                    <a:pt x="15080" y="19223"/>
                    <a:pt x="15111" y="19216"/>
                    <a:pt x="15134" y="19202"/>
                  </a:cubicBezTo>
                  <a:lnTo>
                    <a:pt x="16311" y="18523"/>
                  </a:lnTo>
                  <a:cubicBezTo>
                    <a:pt x="16362" y="18496"/>
                    <a:pt x="16359" y="18448"/>
                    <a:pt x="16304" y="18417"/>
                  </a:cubicBezTo>
                  <a:lnTo>
                    <a:pt x="14943" y="17632"/>
                  </a:lnTo>
                  <a:cubicBezTo>
                    <a:pt x="14915" y="17615"/>
                    <a:pt x="14877" y="17607"/>
                    <a:pt x="14840" y="17607"/>
                  </a:cubicBezTo>
                  <a:close/>
                  <a:moveTo>
                    <a:pt x="10548" y="17843"/>
                  </a:moveTo>
                  <a:cubicBezTo>
                    <a:pt x="10517" y="17843"/>
                    <a:pt x="10486" y="17850"/>
                    <a:pt x="10462" y="17864"/>
                  </a:cubicBezTo>
                  <a:lnTo>
                    <a:pt x="9284" y="18543"/>
                  </a:lnTo>
                  <a:cubicBezTo>
                    <a:pt x="9236" y="18571"/>
                    <a:pt x="9239" y="18618"/>
                    <a:pt x="9291" y="18649"/>
                  </a:cubicBezTo>
                  <a:lnTo>
                    <a:pt x="10652" y="19434"/>
                  </a:lnTo>
                  <a:cubicBezTo>
                    <a:pt x="10681" y="19452"/>
                    <a:pt x="10718" y="19460"/>
                    <a:pt x="10753" y="19460"/>
                  </a:cubicBezTo>
                  <a:cubicBezTo>
                    <a:pt x="10785" y="19460"/>
                    <a:pt x="10816" y="19454"/>
                    <a:pt x="10840" y="19441"/>
                  </a:cubicBezTo>
                  <a:lnTo>
                    <a:pt x="12015" y="18762"/>
                  </a:lnTo>
                  <a:cubicBezTo>
                    <a:pt x="12065" y="18731"/>
                    <a:pt x="12062" y="18683"/>
                    <a:pt x="12007" y="18653"/>
                  </a:cubicBezTo>
                  <a:lnTo>
                    <a:pt x="10649" y="17867"/>
                  </a:lnTo>
                  <a:cubicBezTo>
                    <a:pt x="10620" y="17851"/>
                    <a:pt x="10584" y="17843"/>
                    <a:pt x="10548" y="17843"/>
                  </a:cubicBezTo>
                  <a:close/>
                  <a:moveTo>
                    <a:pt x="5772" y="17877"/>
                  </a:moveTo>
                  <a:cubicBezTo>
                    <a:pt x="5739" y="17877"/>
                    <a:pt x="5707" y="17884"/>
                    <a:pt x="5683" y="17898"/>
                  </a:cubicBezTo>
                  <a:lnTo>
                    <a:pt x="4509" y="18577"/>
                  </a:lnTo>
                  <a:cubicBezTo>
                    <a:pt x="4458" y="18605"/>
                    <a:pt x="4461" y="18656"/>
                    <a:pt x="4516" y="18686"/>
                  </a:cubicBezTo>
                  <a:lnTo>
                    <a:pt x="5874" y="19472"/>
                  </a:lnTo>
                  <a:cubicBezTo>
                    <a:pt x="5902" y="19488"/>
                    <a:pt x="5939" y="19495"/>
                    <a:pt x="5974" y="19495"/>
                  </a:cubicBezTo>
                  <a:cubicBezTo>
                    <a:pt x="6007" y="19495"/>
                    <a:pt x="6039" y="19488"/>
                    <a:pt x="6062" y="19475"/>
                  </a:cubicBezTo>
                  <a:lnTo>
                    <a:pt x="7239" y="18796"/>
                  </a:lnTo>
                  <a:cubicBezTo>
                    <a:pt x="7287" y="18765"/>
                    <a:pt x="7287" y="18718"/>
                    <a:pt x="7233" y="18686"/>
                  </a:cubicBezTo>
                  <a:lnTo>
                    <a:pt x="5871" y="17902"/>
                  </a:lnTo>
                  <a:cubicBezTo>
                    <a:pt x="5844" y="17885"/>
                    <a:pt x="5808" y="17877"/>
                    <a:pt x="5772" y="17877"/>
                  </a:cubicBezTo>
                  <a:close/>
                  <a:moveTo>
                    <a:pt x="21808" y="18073"/>
                  </a:moveTo>
                  <a:cubicBezTo>
                    <a:pt x="21775" y="18073"/>
                    <a:pt x="21742" y="18079"/>
                    <a:pt x="21717" y="18093"/>
                  </a:cubicBezTo>
                  <a:lnTo>
                    <a:pt x="20543" y="18772"/>
                  </a:lnTo>
                  <a:cubicBezTo>
                    <a:pt x="20492" y="18803"/>
                    <a:pt x="20496" y="18850"/>
                    <a:pt x="20550" y="18881"/>
                  </a:cubicBezTo>
                  <a:lnTo>
                    <a:pt x="21909" y="19666"/>
                  </a:lnTo>
                  <a:cubicBezTo>
                    <a:pt x="21937" y="19682"/>
                    <a:pt x="21973" y="19691"/>
                    <a:pt x="22009" y="19691"/>
                  </a:cubicBezTo>
                  <a:cubicBezTo>
                    <a:pt x="22041" y="19691"/>
                    <a:pt x="22072" y="19684"/>
                    <a:pt x="22096" y="19669"/>
                  </a:cubicBezTo>
                  <a:lnTo>
                    <a:pt x="23273" y="18990"/>
                  </a:lnTo>
                  <a:cubicBezTo>
                    <a:pt x="23322" y="18963"/>
                    <a:pt x="23322" y="18915"/>
                    <a:pt x="23267" y="18885"/>
                  </a:cubicBezTo>
                  <a:lnTo>
                    <a:pt x="21905" y="18096"/>
                  </a:lnTo>
                  <a:cubicBezTo>
                    <a:pt x="21879" y="18080"/>
                    <a:pt x="21843" y="18073"/>
                    <a:pt x="21808" y="18073"/>
                  </a:cubicBezTo>
                  <a:close/>
                  <a:moveTo>
                    <a:pt x="17239" y="18467"/>
                  </a:moveTo>
                  <a:cubicBezTo>
                    <a:pt x="17207" y="18467"/>
                    <a:pt x="17175" y="18474"/>
                    <a:pt x="17150" y="18489"/>
                  </a:cubicBezTo>
                  <a:lnTo>
                    <a:pt x="15977" y="19165"/>
                  </a:lnTo>
                  <a:cubicBezTo>
                    <a:pt x="15926" y="19195"/>
                    <a:pt x="15929" y="19243"/>
                    <a:pt x="15983" y="19274"/>
                  </a:cubicBezTo>
                  <a:lnTo>
                    <a:pt x="17342" y="20058"/>
                  </a:lnTo>
                  <a:cubicBezTo>
                    <a:pt x="17371" y="20075"/>
                    <a:pt x="17407" y="20084"/>
                    <a:pt x="17442" y="20084"/>
                  </a:cubicBezTo>
                  <a:cubicBezTo>
                    <a:pt x="17474" y="20084"/>
                    <a:pt x="17505" y="20076"/>
                    <a:pt x="17530" y="20062"/>
                  </a:cubicBezTo>
                  <a:lnTo>
                    <a:pt x="18707" y="19383"/>
                  </a:lnTo>
                  <a:cubicBezTo>
                    <a:pt x="18755" y="19356"/>
                    <a:pt x="18752" y="19308"/>
                    <a:pt x="18700" y="19277"/>
                  </a:cubicBezTo>
                  <a:lnTo>
                    <a:pt x="17339" y="18492"/>
                  </a:lnTo>
                  <a:cubicBezTo>
                    <a:pt x="17312" y="18476"/>
                    <a:pt x="17275" y="18467"/>
                    <a:pt x="17239" y="18467"/>
                  </a:cubicBezTo>
                  <a:close/>
                  <a:moveTo>
                    <a:pt x="13127" y="18599"/>
                  </a:moveTo>
                  <a:cubicBezTo>
                    <a:pt x="13094" y="18599"/>
                    <a:pt x="13062" y="18605"/>
                    <a:pt x="13038" y="18618"/>
                  </a:cubicBezTo>
                  <a:lnTo>
                    <a:pt x="11861" y="19297"/>
                  </a:lnTo>
                  <a:cubicBezTo>
                    <a:pt x="11813" y="19329"/>
                    <a:pt x="11813" y="19376"/>
                    <a:pt x="11867" y="19406"/>
                  </a:cubicBezTo>
                  <a:lnTo>
                    <a:pt x="13229" y="20192"/>
                  </a:lnTo>
                  <a:cubicBezTo>
                    <a:pt x="13256" y="20208"/>
                    <a:pt x="13293" y="20216"/>
                    <a:pt x="13329" y="20216"/>
                  </a:cubicBezTo>
                  <a:cubicBezTo>
                    <a:pt x="13361" y="20216"/>
                    <a:pt x="13393" y="20210"/>
                    <a:pt x="13417" y="20195"/>
                  </a:cubicBezTo>
                  <a:lnTo>
                    <a:pt x="14591" y="19516"/>
                  </a:lnTo>
                  <a:cubicBezTo>
                    <a:pt x="14642" y="19488"/>
                    <a:pt x="14639" y="19441"/>
                    <a:pt x="14584" y="19406"/>
                  </a:cubicBezTo>
                  <a:lnTo>
                    <a:pt x="13226" y="18622"/>
                  </a:lnTo>
                  <a:cubicBezTo>
                    <a:pt x="13198" y="18606"/>
                    <a:pt x="13162" y="18599"/>
                    <a:pt x="13127" y="18599"/>
                  </a:cubicBezTo>
                  <a:close/>
                  <a:moveTo>
                    <a:pt x="8826" y="18835"/>
                  </a:moveTo>
                  <a:cubicBezTo>
                    <a:pt x="8795" y="18835"/>
                    <a:pt x="8764" y="18841"/>
                    <a:pt x="8741" y="18854"/>
                  </a:cubicBezTo>
                  <a:lnTo>
                    <a:pt x="7567" y="19533"/>
                  </a:lnTo>
                  <a:cubicBezTo>
                    <a:pt x="7516" y="19564"/>
                    <a:pt x="7519" y="19611"/>
                    <a:pt x="7574" y="19642"/>
                  </a:cubicBezTo>
                  <a:lnTo>
                    <a:pt x="8932" y="20427"/>
                  </a:lnTo>
                  <a:cubicBezTo>
                    <a:pt x="8961" y="20443"/>
                    <a:pt x="8997" y="20452"/>
                    <a:pt x="9033" y="20452"/>
                  </a:cubicBezTo>
                  <a:cubicBezTo>
                    <a:pt x="9065" y="20452"/>
                    <a:pt x="9096" y="20445"/>
                    <a:pt x="9120" y="20430"/>
                  </a:cubicBezTo>
                  <a:lnTo>
                    <a:pt x="10298" y="19751"/>
                  </a:lnTo>
                  <a:cubicBezTo>
                    <a:pt x="10345" y="19724"/>
                    <a:pt x="10342" y="19677"/>
                    <a:pt x="10290" y="19646"/>
                  </a:cubicBezTo>
                  <a:lnTo>
                    <a:pt x="8929" y="18861"/>
                  </a:lnTo>
                  <a:cubicBezTo>
                    <a:pt x="8901" y="18844"/>
                    <a:pt x="8863" y="18835"/>
                    <a:pt x="8826" y="18835"/>
                  </a:cubicBezTo>
                  <a:close/>
                  <a:moveTo>
                    <a:pt x="4052" y="18870"/>
                  </a:moveTo>
                  <a:cubicBezTo>
                    <a:pt x="4020" y="18870"/>
                    <a:pt x="3989" y="18877"/>
                    <a:pt x="3967" y="18891"/>
                  </a:cubicBezTo>
                  <a:lnTo>
                    <a:pt x="2789" y="19570"/>
                  </a:lnTo>
                  <a:cubicBezTo>
                    <a:pt x="2738" y="19598"/>
                    <a:pt x="2741" y="19646"/>
                    <a:pt x="2795" y="19677"/>
                  </a:cubicBezTo>
                  <a:lnTo>
                    <a:pt x="4158" y="20461"/>
                  </a:lnTo>
                  <a:cubicBezTo>
                    <a:pt x="4184" y="20480"/>
                    <a:pt x="4221" y="20488"/>
                    <a:pt x="4257" y="20488"/>
                  </a:cubicBezTo>
                  <a:cubicBezTo>
                    <a:pt x="4289" y="20488"/>
                    <a:pt x="4321" y="20481"/>
                    <a:pt x="4345" y="20468"/>
                  </a:cubicBezTo>
                  <a:lnTo>
                    <a:pt x="5519" y="19789"/>
                  </a:lnTo>
                  <a:cubicBezTo>
                    <a:pt x="5571" y="19759"/>
                    <a:pt x="5567" y="19710"/>
                    <a:pt x="5512" y="19680"/>
                  </a:cubicBezTo>
                  <a:lnTo>
                    <a:pt x="4154" y="18894"/>
                  </a:lnTo>
                  <a:cubicBezTo>
                    <a:pt x="4125" y="18879"/>
                    <a:pt x="4088" y="18870"/>
                    <a:pt x="4052" y="18870"/>
                  </a:cubicBezTo>
                  <a:close/>
                  <a:moveTo>
                    <a:pt x="20089" y="19066"/>
                  </a:moveTo>
                  <a:cubicBezTo>
                    <a:pt x="20056" y="19066"/>
                    <a:pt x="20024" y="19073"/>
                    <a:pt x="20001" y="19086"/>
                  </a:cubicBezTo>
                  <a:lnTo>
                    <a:pt x="18823" y="19765"/>
                  </a:lnTo>
                  <a:cubicBezTo>
                    <a:pt x="18772" y="19796"/>
                    <a:pt x="18776" y="19844"/>
                    <a:pt x="18830" y="19874"/>
                  </a:cubicBezTo>
                  <a:lnTo>
                    <a:pt x="20189" y="20660"/>
                  </a:lnTo>
                  <a:cubicBezTo>
                    <a:pt x="20216" y="20675"/>
                    <a:pt x="20253" y="20683"/>
                    <a:pt x="20288" y="20683"/>
                  </a:cubicBezTo>
                  <a:cubicBezTo>
                    <a:pt x="20321" y="20683"/>
                    <a:pt x="20353" y="20676"/>
                    <a:pt x="20376" y="20663"/>
                  </a:cubicBezTo>
                  <a:lnTo>
                    <a:pt x="21553" y="19984"/>
                  </a:lnTo>
                  <a:cubicBezTo>
                    <a:pt x="21605" y="19956"/>
                    <a:pt x="21602" y="19905"/>
                    <a:pt x="21547" y="19874"/>
                  </a:cubicBezTo>
                  <a:lnTo>
                    <a:pt x="20189" y="19089"/>
                  </a:lnTo>
                  <a:cubicBezTo>
                    <a:pt x="20160" y="19073"/>
                    <a:pt x="20124" y="19066"/>
                    <a:pt x="20089" y="19066"/>
                  </a:cubicBezTo>
                  <a:close/>
                  <a:moveTo>
                    <a:pt x="15522" y="19459"/>
                  </a:moveTo>
                  <a:cubicBezTo>
                    <a:pt x="15489" y="19459"/>
                    <a:pt x="15457" y="19465"/>
                    <a:pt x="15434" y="19479"/>
                  </a:cubicBezTo>
                  <a:lnTo>
                    <a:pt x="14256" y="20158"/>
                  </a:lnTo>
                  <a:cubicBezTo>
                    <a:pt x="14206" y="20189"/>
                    <a:pt x="14209" y="20236"/>
                    <a:pt x="14263" y="20267"/>
                  </a:cubicBezTo>
                  <a:lnTo>
                    <a:pt x="15622" y="21052"/>
                  </a:lnTo>
                  <a:cubicBezTo>
                    <a:pt x="15650" y="21068"/>
                    <a:pt x="15688" y="21076"/>
                    <a:pt x="15724" y="21076"/>
                  </a:cubicBezTo>
                  <a:cubicBezTo>
                    <a:pt x="15756" y="21076"/>
                    <a:pt x="15787" y="21070"/>
                    <a:pt x="15810" y="21055"/>
                  </a:cubicBezTo>
                  <a:lnTo>
                    <a:pt x="16987" y="20376"/>
                  </a:lnTo>
                  <a:cubicBezTo>
                    <a:pt x="17038" y="20348"/>
                    <a:pt x="17035" y="20301"/>
                    <a:pt x="16980" y="20271"/>
                  </a:cubicBezTo>
                  <a:lnTo>
                    <a:pt x="15622" y="19482"/>
                  </a:lnTo>
                  <a:cubicBezTo>
                    <a:pt x="15594" y="19466"/>
                    <a:pt x="15557" y="19459"/>
                    <a:pt x="15522" y="19459"/>
                  </a:cubicBezTo>
                  <a:close/>
                  <a:moveTo>
                    <a:pt x="11405" y="19590"/>
                  </a:moveTo>
                  <a:cubicBezTo>
                    <a:pt x="11373" y="19590"/>
                    <a:pt x="11342" y="19597"/>
                    <a:pt x="11318" y="19611"/>
                  </a:cubicBezTo>
                  <a:lnTo>
                    <a:pt x="10144" y="20291"/>
                  </a:lnTo>
                  <a:cubicBezTo>
                    <a:pt x="10093" y="20318"/>
                    <a:pt x="10096" y="20369"/>
                    <a:pt x="10147" y="20400"/>
                  </a:cubicBezTo>
                  <a:lnTo>
                    <a:pt x="11509" y="21185"/>
                  </a:lnTo>
                  <a:cubicBezTo>
                    <a:pt x="11537" y="21201"/>
                    <a:pt x="11573" y="21209"/>
                    <a:pt x="11607" y="21209"/>
                  </a:cubicBezTo>
                  <a:cubicBezTo>
                    <a:pt x="11640" y="21209"/>
                    <a:pt x="11672" y="21202"/>
                    <a:pt x="11697" y="21188"/>
                  </a:cubicBezTo>
                  <a:lnTo>
                    <a:pt x="12875" y="20509"/>
                  </a:lnTo>
                  <a:cubicBezTo>
                    <a:pt x="12922" y="20479"/>
                    <a:pt x="12919" y="20430"/>
                    <a:pt x="12867" y="20400"/>
                  </a:cubicBezTo>
                  <a:lnTo>
                    <a:pt x="11506" y="19615"/>
                  </a:lnTo>
                  <a:cubicBezTo>
                    <a:pt x="11477" y="19599"/>
                    <a:pt x="11440" y="19590"/>
                    <a:pt x="11405" y="19590"/>
                  </a:cubicBezTo>
                  <a:close/>
                  <a:moveTo>
                    <a:pt x="7113" y="19827"/>
                  </a:moveTo>
                  <a:cubicBezTo>
                    <a:pt x="7080" y="19827"/>
                    <a:pt x="7048" y="19834"/>
                    <a:pt x="7025" y="19847"/>
                  </a:cubicBezTo>
                  <a:lnTo>
                    <a:pt x="5847" y="20526"/>
                  </a:lnTo>
                  <a:cubicBezTo>
                    <a:pt x="5796" y="20557"/>
                    <a:pt x="5799" y="20605"/>
                    <a:pt x="5854" y="20635"/>
                  </a:cubicBezTo>
                  <a:lnTo>
                    <a:pt x="7212" y="21421"/>
                  </a:lnTo>
                  <a:cubicBezTo>
                    <a:pt x="7241" y="21437"/>
                    <a:pt x="7278" y="21445"/>
                    <a:pt x="7314" y="21445"/>
                  </a:cubicBezTo>
                  <a:cubicBezTo>
                    <a:pt x="7346" y="21445"/>
                    <a:pt x="7377" y="21438"/>
                    <a:pt x="7400" y="21424"/>
                  </a:cubicBezTo>
                  <a:lnTo>
                    <a:pt x="8578" y="20745"/>
                  </a:lnTo>
                  <a:cubicBezTo>
                    <a:pt x="8628" y="20717"/>
                    <a:pt x="8625" y="20670"/>
                    <a:pt x="8570" y="20635"/>
                  </a:cubicBezTo>
                  <a:lnTo>
                    <a:pt x="7212" y="19850"/>
                  </a:lnTo>
                  <a:cubicBezTo>
                    <a:pt x="7184" y="19835"/>
                    <a:pt x="7148" y="19827"/>
                    <a:pt x="7113" y="19827"/>
                  </a:cubicBezTo>
                  <a:close/>
                  <a:moveTo>
                    <a:pt x="18370" y="20059"/>
                  </a:moveTo>
                  <a:cubicBezTo>
                    <a:pt x="18337" y="20059"/>
                    <a:pt x="18305" y="20066"/>
                    <a:pt x="18281" y="20079"/>
                  </a:cubicBezTo>
                  <a:lnTo>
                    <a:pt x="17103" y="20758"/>
                  </a:lnTo>
                  <a:cubicBezTo>
                    <a:pt x="17055" y="20786"/>
                    <a:pt x="17059" y="20837"/>
                    <a:pt x="17109" y="20868"/>
                  </a:cubicBezTo>
                  <a:lnTo>
                    <a:pt x="18472" y="21652"/>
                  </a:lnTo>
                  <a:cubicBezTo>
                    <a:pt x="18500" y="21668"/>
                    <a:pt x="18535" y="21676"/>
                    <a:pt x="18570" y="21676"/>
                  </a:cubicBezTo>
                  <a:cubicBezTo>
                    <a:pt x="18603" y="21676"/>
                    <a:pt x="18635" y="21669"/>
                    <a:pt x="18659" y="21656"/>
                  </a:cubicBezTo>
                  <a:lnTo>
                    <a:pt x="19833" y="20977"/>
                  </a:lnTo>
                  <a:cubicBezTo>
                    <a:pt x="19885" y="20946"/>
                    <a:pt x="19881" y="20898"/>
                    <a:pt x="19826" y="20868"/>
                  </a:cubicBezTo>
                  <a:lnTo>
                    <a:pt x="18468" y="20082"/>
                  </a:lnTo>
                  <a:cubicBezTo>
                    <a:pt x="18440" y="20067"/>
                    <a:pt x="18405" y="20059"/>
                    <a:pt x="18370" y="20059"/>
                  </a:cubicBezTo>
                  <a:close/>
                  <a:moveTo>
                    <a:pt x="1589" y="20294"/>
                  </a:moveTo>
                  <a:cubicBezTo>
                    <a:pt x="1556" y="20294"/>
                    <a:pt x="1524" y="20301"/>
                    <a:pt x="1499" y="20315"/>
                  </a:cubicBezTo>
                  <a:lnTo>
                    <a:pt x="51" y="21151"/>
                  </a:lnTo>
                  <a:cubicBezTo>
                    <a:pt x="1" y="21178"/>
                    <a:pt x="4" y="21229"/>
                    <a:pt x="59" y="21260"/>
                  </a:cubicBezTo>
                  <a:lnTo>
                    <a:pt x="1417" y="22045"/>
                  </a:lnTo>
                  <a:cubicBezTo>
                    <a:pt x="1445" y="22061"/>
                    <a:pt x="1481" y="22069"/>
                    <a:pt x="1516" y="22069"/>
                  </a:cubicBezTo>
                  <a:cubicBezTo>
                    <a:pt x="1549" y="22069"/>
                    <a:pt x="1581" y="22062"/>
                    <a:pt x="1604" y="22048"/>
                  </a:cubicBezTo>
                  <a:lnTo>
                    <a:pt x="3052" y="21213"/>
                  </a:lnTo>
                  <a:cubicBezTo>
                    <a:pt x="3103" y="21185"/>
                    <a:pt x="3099" y="21134"/>
                    <a:pt x="3045" y="21103"/>
                  </a:cubicBezTo>
                  <a:lnTo>
                    <a:pt x="1686" y="20318"/>
                  </a:lnTo>
                  <a:cubicBezTo>
                    <a:pt x="1659" y="20302"/>
                    <a:pt x="1623" y="20294"/>
                    <a:pt x="1589" y="20294"/>
                  </a:cubicBezTo>
                  <a:close/>
                  <a:moveTo>
                    <a:pt x="13803" y="20452"/>
                  </a:moveTo>
                  <a:cubicBezTo>
                    <a:pt x="13770" y="20452"/>
                    <a:pt x="13739" y="20458"/>
                    <a:pt x="13714" y="20471"/>
                  </a:cubicBezTo>
                  <a:lnTo>
                    <a:pt x="12536" y="21151"/>
                  </a:lnTo>
                  <a:cubicBezTo>
                    <a:pt x="12489" y="21181"/>
                    <a:pt x="12492" y="21229"/>
                    <a:pt x="12543" y="21260"/>
                  </a:cubicBezTo>
                  <a:lnTo>
                    <a:pt x="13905" y="22045"/>
                  </a:lnTo>
                  <a:cubicBezTo>
                    <a:pt x="13931" y="22061"/>
                    <a:pt x="13967" y="22069"/>
                    <a:pt x="14002" y="22069"/>
                  </a:cubicBezTo>
                  <a:cubicBezTo>
                    <a:pt x="14035" y="22069"/>
                    <a:pt x="14068" y="22062"/>
                    <a:pt x="14093" y="22048"/>
                  </a:cubicBezTo>
                  <a:lnTo>
                    <a:pt x="15266" y="21369"/>
                  </a:lnTo>
                  <a:cubicBezTo>
                    <a:pt x="15318" y="21342"/>
                    <a:pt x="15315" y="21290"/>
                    <a:pt x="15260" y="21260"/>
                  </a:cubicBezTo>
                  <a:lnTo>
                    <a:pt x="13902" y="20475"/>
                  </a:lnTo>
                  <a:cubicBezTo>
                    <a:pt x="13873" y="20459"/>
                    <a:pt x="13838" y="20452"/>
                    <a:pt x="13803" y="20452"/>
                  </a:cubicBezTo>
                  <a:close/>
                  <a:moveTo>
                    <a:pt x="9686" y="20583"/>
                  </a:moveTo>
                  <a:cubicBezTo>
                    <a:pt x="9654" y="20583"/>
                    <a:pt x="9622" y="20590"/>
                    <a:pt x="9598" y="20605"/>
                  </a:cubicBezTo>
                  <a:lnTo>
                    <a:pt x="8424" y="21284"/>
                  </a:lnTo>
                  <a:cubicBezTo>
                    <a:pt x="8373" y="21311"/>
                    <a:pt x="8376" y="21359"/>
                    <a:pt x="8431" y="21393"/>
                  </a:cubicBezTo>
                  <a:lnTo>
                    <a:pt x="9789" y="22178"/>
                  </a:lnTo>
                  <a:cubicBezTo>
                    <a:pt x="9817" y="22194"/>
                    <a:pt x="9853" y="22201"/>
                    <a:pt x="9889" y="22201"/>
                  </a:cubicBezTo>
                  <a:cubicBezTo>
                    <a:pt x="9922" y="22201"/>
                    <a:pt x="9954" y="22195"/>
                    <a:pt x="9977" y="22182"/>
                  </a:cubicBezTo>
                  <a:lnTo>
                    <a:pt x="11154" y="21503"/>
                  </a:lnTo>
                  <a:cubicBezTo>
                    <a:pt x="11205" y="21471"/>
                    <a:pt x="11202" y="21424"/>
                    <a:pt x="11147" y="21393"/>
                  </a:cubicBezTo>
                  <a:lnTo>
                    <a:pt x="9786" y="20608"/>
                  </a:lnTo>
                  <a:cubicBezTo>
                    <a:pt x="9758" y="20592"/>
                    <a:pt x="9722" y="20583"/>
                    <a:pt x="9686" y="20583"/>
                  </a:cubicBezTo>
                  <a:close/>
                  <a:moveTo>
                    <a:pt x="5393" y="20820"/>
                  </a:moveTo>
                  <a:cubicBezTo>
                    <a:pt x="5361" y="20820"/>
                    <a:pt x="5329" y="20827"/>
                    <a:pt x="5304" y="20840"/>
                  </a:cubicBezTo>
                  <a:lnTo>
                    <a:pt x="4126" y="21520"/>
                  </a:lnTo>
                  <a:cubicBezTo>
                    <a:pt x="4079" y="21547"/>
                    <a:pt x="4082" y="21598"/>
                    <a:pt x="4134" y="21629"/>
                  </a:cubicBezTo>
                  <a:lnTo>
                    <a:pt x="5495" y="22413"/>
                  </a:lnTo>
                  <a:cubicBezTo>
                    <a:pt x="5522" y="22429"/>
                    <a:pt x="5557" y="22437"/>
                    <a:pt x="5592" y="22437"/>
                  </a:cubicBezTo>
                  <a:cubicBezTo>
                    <a:pt x="5625" y="22437"/>
                    <a:pt x="5658" y="22430"/>
                    <a:pt x="5683" y="22417"/>
                  </a:cubicBezTo>
                  <a:lnTo>
                    <a:pt x="6857" y="21738"/>
                  </a:lnTo>
                  <a:cubicBezTo>
                    <a:pt x="6908" y="21711"/>
                    <a:pt x="6905" y="21659"/>
                    <a:pt x="6850" y="21629"/>
                  </a:cubicBezTo>
                  <a:lnTo>
                    <a:pt x="5492" y="20844"/>
                  </a:lnTo>
                  <a:cubicBezTo>
                    <a:pt x="5464" y="20828"/>
                    <a:pt x="5428" y="20820"/>
                    <a:pt x="5393" y="20820"/>
                  </a:cubicBezTo>
                  <a:close/>
                  <a:moveTo>
                    <a:pt x="16649" y="21051"/>
                  </a:moveTo>
                  <a:cubicBezTo>
                    <a:pt x="16617" y="21051"/>
                    <a:pt x="16585" y="21058"/>
                    <a:pt x="16561" y="21073"/>
                  </a:cubicBezTo>
                  <a:lnTo>
                    <a:pt x="15386" y="21752"/>
                  </a:lnTo>
                  <a:cubicBezTo>
                    <a:pt x="15335" y="21779"/>
                    <a:pt x="15339" y="21827"/>
                    <a:pt x="15393" y="21857"/>
                  </a:cubicBezTo>
                  <a:lnTo>
                    <a:pt x="16752" y="22646"/>
                  </a:lnTo>
                  <a:cubicBezTo>
                    <a:pt x="16780" y="22662"/>
                    <a:pt x="16815" y="22669"/>
                    <a:pt x="16850" y="22669"/>
                  </a:cubicBezTo>
                  <a:cubicBezTo>
                    <a:pt x="16882" y="22669"/>
                    <a:pt x="16914" y="22662"/>
                    <a:pt x="16939" y="22649"/>
                  </a:cubicBezTo>
                  <a:lnTo>
                    <a:pt x="18117" y="21970"/>
                  </a:lnTo>
                  <a:cubicBezTo>
                    <a:pt x="18165" y="21939"/>
                    <a:pt x="18161" y="21892"/>
                    <a:pt x="18110" y="21861"/>
                  </a:cubicBezTo>
                  <a:lnTo>
                    <a:pt x="16748" y="21076"/>
                  </a:lnTo>
                  <a:cubicBezTo>
                    <a:pt x="16721" y="21059"/>
                    <a:pt x="16685" y="21051"/>
                    <a:pt x="16649" y="21051"/>
                  </a:cubicBezTo>
                  <a:close/>
                  <a:moveTo>
                    <a:pt x="12081" y="21443"/>
                  </a:moveTo>
                  <a:cubicBezTo>
                    <a:pt x="12049" y="21443"/>
                    <a:pt x="12018" y="21450"/>
                    <a:pt x="11994" y="21465"/>
                  </a:cubicBezTo>
                  <a:lnTo>
                    <a:pt x="10819" y="22144"/>
                  </a:lnTo>
                  <a:cubicBezTo>
                    <a:pt x="10769" y="22171"/>
                    <a:pt x="10772" y="22223"/>
                    <a:pt x="10827" y="22253"/>
                  </a:cubicBezTo>
                  <a:lnTo>
                    <a:pt x="12185" y="23038"/>
                  </a:lnTo>
                  <a:cubicBezTo>
                    <a:pt x="12213" y="23054"/>
                    <a:pt x="12249" y="23062"/>
                    <a:pt x="12283" y="23062"/>
                  </a:cubicBezTo>
                  <a:cubicBezTo>
                    <a:pt x="12316" y="23062"/>
                    <a:pt x="12348" y="23055"/>
                    <a:pt x="12373" y="23042"/>
                  </a:cubicBezTo>
                  <a:lnTo>
                    <a:pt x="13550" y="22363"/>
                  </a:lnTo>
                  <a:cubicBezTo>
                    <a:pt x="13598" y="22332"/>
                    <a:pt x="13595" y="22284"/>
                    <a:pt x="13543" y="22253"/>
                  </a:cubicBezTo>
                  <a:lnTo>
                    <a:pt x="12182" y="21468"/>
                  </a:lnTo>
                  <a:cubicBezTo>
                    <a:pt x="12154" y="21452"/>
                    <a:pt x="12118" y="21443"/>
                    <a:pt x="12081" y="21443"/>
                  </a:cubicBezTo>
                  <a:close/>
                  <a:moveTo>
                    <a:pt x="7966" y="21577"/>
                  </a:moveTo>
                  <a:cubicBezTo>
                    <a:pt x="7934" y="21577"/>
                    <a:pt x="7904" y="21583"/>
                    <a:pt x="7881" y="21598"/>
                  </a:cubicBezTo>
                  <a:lnTo>
                    <a:pt x="6703" y="22277"/>
                  </a:lnTo>
                  <a:cubicBezTo>
                    <a:pt x="6656" y="22304"/>
                    <a:pt x="6656" y="22352"/>
                    <a:pt x="6711" y="22383"/>
                  </a:cubicBezTo>
                  <a:lnTo>
                    <a:pt x="8072" y="23168"/>
                  </a:lnTo>
                  <a:cubicBezTo>
                    <a:pt x="8099" y="23184"/>
                    <a:pt x="8136" y="23193"/>
                    <a:pt x="8172" y="23193"/>
                  </a:cubicBezTo>
                  <a:cubicBezTo>
                    <a:pt x="8204" y="23193"/>
                    <a:pt x="8236" y="23186"/>
                    <a:pt x="8260" y="23171"/>
                  </a:cubicBezTo>
                  <a:lnTo>
                    <a:pt x="9434" y="22495"/>
                  </a:lnTo>
                  <a:cubicBezTo>
                    <a:pt x="9485" y="22465"/>
                    <a:pt x="9482" y="22417"/>
                    <a:pt x="9427" y="22386"/>
                  </a:cubicBezTo>
                  <a:lnTo>
                    <a:pt x="8069" y="21602"/>
                  </a:lnTo>
                  <a:cubicBezTo>
                    <a:pt x="8040" y="21585"/>
                    <a:pt x="8002" y="21577"/>
                    <a:pt x="7966" y="21577"/>
                  </a:cubicBezTo>
                  <a:close/>
                  <a:moveTo>
                    <a:pt x="3670" y="21812"/>
                  </a:moveTo>
                  <a:cubicBezTo>
                    <a:pt x="3639" y="21812"/>
                    <a:pt x="3608" y="21819"/>
                    <a:pt x="3584" y="21833"/>
                  </a:cubicBezTo>
                  <a:lnTo>
                    <a:pt x="2410" y="22513"/>
                  </a:lnTo>
                  <a:cubicBezTo>
                    <a:pt x="2359" y="22540"/>
                    <a:pt x="2362" y="22588"/>
                    <a:pt x="2417" y="22621"/>
                  </a:cubicBezTo>
                  <a:lnTo>
                    <a:pt x="3775" y="23407"/>
                  </a:lnTo>
                  <a:cubicBezTo>
                    <a:pt x="3803" y="23423"/>
                    <a:pt x="3839" y="23430"/>
                    <a:pt x="3873" y="23430"/>
                  </a:cubicBezTo>
                  <a:cubicBezTo>
                    <a:pt x="3906" y="23430"/>
                    <a:pt x="3938" y="23423"/>
                    <a:pt x="3963" y="23410"/>
                  </a:cubicBezTo>
                  <a:lnTo>
                    <a:pt x="5141" y="22731"/>
                  </a:lnTo>
                  <a:cubicBezTo>
                    <a:pt x="5188" y="22700"/>
                    <a:pt x="5185" y="22653"/>
                    <a:pt x="5134" y="22621"/>
                  </a:cubicBezTo>
                  <a:lnTo>
                    <a:pt x="3772" y="21837"/>
                  </a:lnTo>
                  <a:cubicBezTo>
                    <a:pt x="3743" y="21821"/>
                    <a:pt x="3706" y="21812"/>
                    <a:pt x="3670" y="21812"/>
                  </a:cubicBezTo>
                  <a:close/>
                  <a:moveTo>
                    <a:pt x="14929" y="22044"/>
                  </a:moveTo>
                  <a:cubicBezTo>
                    <a:pt x="14897" y="22044"/>
                    <a:pt x="14866" y="22051"/>
                    <a:pt x="14844" y="22065"/>
                  </a:cubicBezTo>
                  <a:lnTo>
                    <a:pt x="13666" y="22744"/>
                  </a:lnTo>
                  <a:cubicBezTo>
                    <a:pt x="13615" y="22772"/>
                    <a:pt x="13618" y="22820"/>
                    <a:pt x="13673" y="22851"/>
                  </a:cubicBezTo>
                  <a:lnTo>
                    <a:pt x="15031" y="23636"/>
                  </a:lnTo>
                  <a:cubicBezTo>
                    <a:pt x="15060" y="23652"/>
                    <a:pt x="15098" y="23660"/>
                    <a:pt x="15134" y="23660"/>
                  </a:cubicBezTo>
                  <a:cubicBezTo>
                    <a:pt x="15166" y="23660"/>
                    <a:pt x="15197" y="23653"/>
                    <a:pt x="15219" y="23639"/>
                  </a:cubicBezTo>
                  <a:lnTo>
                    <a:pt x="16397" y="22960"/>
                  </a:lnTo>
                  <a:cubicBezTo>
                    <a:pt x="16448" y="22933"/>
                    <a:pt x="16444" y="22884"/>
                    <a:pt x="16389" y="22854"/>
                  </a:cubicBezTo>
                  <a:lnTo>
                    <a:pt x="15031" y="22069"/>
                  </a:lnTo>
                  <a:cubicBezTo>
                    <a:pt x="15002" y="22053"/>
                    <a:pt x="14965" y="22044"/>
                    <a:pt x="14929" y="22044"/>
                  </a:cubicBezTo>
                  <a:close/>
                  <a:moveTo>
                    <a:pt x="10362" y="22437"/>
                  </a:moveTo>
                  <a:cubicBezTo>
                    <a:pt x="10330" y="22437"/>
                    <a:pt x="10300" y="22443"/>
                    <a:pt x="10277" y="22458"/>
                  </a:cubicBezTo>
                  <a:lnTo>
                    <a:pt x="9099" y="23138"/>
                  </a:lnTo>
                  <a:cubicBezTo>
                    <a:pt x="9049" y="23165"/>
                    <a:pt x="9052" y="23212"/>
                    <a:pt x="9107" y="23243"/>
                  </a:cubicBezTo>
                  <a:lnTo>
                    <a:pt x="10465" y="24031"/>
                  </a:lnTo>
                  <a:cubicBezTo>
                    <a:pt x="10493" y="24047"/>
                    <a:pt x="10529" y="24055"/>
                    <a:pt x="10564" y="24055"/>
                  </a:cubicBezTo>
                  <a:cubicBezTo>
                    <a:pt x="10597" y="24055"/>
                    <a:pt x="10629" y="24048"/>
                    <a:pt x="10652" y="24034"/>
                  </a:cubicBezTo>
                  <a:lnTo>
                    <a:pt x="11830" y="23355"/>
                  </a:lnTo>
                  <a:cubicBezTo>
                    <a:pt x="11881" y="23325"/>
                    <a:pt x="11878" y="23277"/>
                    <a:pt x="11823" y="23246"/>
                  </a:cubicBezTo>
                  <a:lnTo>
                    <a:pt x="10465" y="22462"/>
                  </a:lnTo>
                  <a:cubicBezTo>
                    <a:pt x="10436" y="22445"/>
                    <a:pt x="10398" y="22437"/>
                    <a:pt x="10362" y="22437"/>
                  </a:cubicBezTo>
                  <a:close/>
                  <a:moveTo>
                    <a:pt x="26278" y="17733"/>
                  </a:moveTo>
                  <a:cubicBezTo>
                    <a:pt x="26247" y="17733"/>
                    <a:pt x="26217" y="17739"/>
                    <a:pt x="26195" y="17752"/>
                  </a:cubicBezTo>
                  <a:lnTo>
                    <a:pt x="16512" y="23342"/>
                  </a:lnTo>
                  <a:cubicBezTo>
                    <a:pt x="16465" y="23373"/>
                    <a:pt x="16468" y="23420"/>
                    <a:pt x="16520" y="23451"/>
                  </a:cubicBezTo>
                  <a:lnTo>
                    <a:pt x="17881" y="24236"/>
                  </a:lnTo>
                  <a:cubicBezTo>
                    <a:pt x="17910" y="24252"/>
                    <a:pt x="17946" y="24261"/>
                    <a:pt x="17982" y="24261"/>
                  </a:cubicBezTo>
                  <a:cubicBezTo>
                    <a:pt x="18014" y="24261"/>
                    <a:pt x="18045" y="24254"/>
                    <a:pt x="18069" y="24239"/>
                  </a:cubicBezTo>
                  <a:lnTo>
                    <a:pt x="27748" y="18649"/>
                  </a:lnTo>
                  <a:cubicBezTo>
                    <a:pt x="27799" y="18622"/>
                    <a:pt x="27796" y="18574"/>
                    <a:pt x="27742" y="18543"/>
                  </a:cubicBezTo>
                  <a:lnTo>
                    <a:pt x="26383" y="17758"/>
                  </a:lnTo>
                  <a:cubicBezTo>
                    <a:pt x="26353" y="17742"/>
                    <a:pt x="26315" y="17733"/>
                    <a:pt x="26278" y="17733"/>
                  </a:cubicBezTo>
                  <a:close/>
                  <a:moveTo>
                    <a:pt x="6248" y="22568"/>
                  </a:moveTo>
                  <a:cubicBezTo>
                    <a:pt x="6216" y="22568"/>
                    <a:pt x="6185" y="22575"/>
                    <a:pt x="6161" y="22588"/>
                  </a:cubicBezTo>
                  <a:lnTo>
                    <a:pt x="4352" y="23632"/>
                  </a:lnTo>
                  <a:cubicBezTo>
                    <a:pt x="4301" y="23663"/>
                    <a:pt x="4304" y="23711"/>
                    <a:pt x="4359" y="23741"/>
                  </a:cubicBezTo>
                  <a:lnTo>
                    <a:pt x="5717" y="24526"/>
                  </a:lnTo>
                  <a:cubicBezTo>
                    <a:pt x="5746" y="24542"/>
                    <a:pt x="5784" y="24551"/>
                    <a:pt x="5820" y="24551"/>
                  </a:cubicBezTo>
                  <a:cubicBezTo>
                    <a:pt x="5852" y="24551"/>
                    <a:pt x="5882" y="24544"/>
                    <a:pt x="5905" y="24530"/>
                  </a:cubicBezTo>
                  <a:lnTo>
                    <a:pt x="7717" y="23486"/>
                  </a:lnTo>
                  <a:cubicBezTo>
                    <a:pt x="7765" y="23458"/>
                    <a:pt x="7762" y="23410"/>
                    <a:pt x="7710" y="23379"/>
                  </a:cubicBezTo>
                  <a:lnTo>
                    <a:pt x="6349" y="22594"/>
                  </a:lnTo>
                  <a:cubicBezTo>
                    <a:pt x="6320" y="22576"/>
                    <a:pt x="6283" y="22568"/>
                    <a:pt x="6248" y="22568"/>
                  </a:cubicBezTo>
                  <a:close/>
                  <a:moveTo>
                    <a:pt x="13213" y="23035"/>
                  </a:moveTo>
                  <a:cubicBezTo>
                    <a:pt x="13180" y="23035"/>
                    <a:pt x="13148" y="23042"/>
                    <a:pt x="13124" y="23056"/>
                  </a:cubicBezTo>
                  <a:lnTo>
                    <a:pt x="11946" y="23735"/>
                  </a:lnTo>
                  <a:cubicBezTo>
                    <a:pt x="11898" y="23765"/>
                    <a:pt x="11902" y="23813"/>
                    <a:pt x="11953" y="23844"/>
                  </a:cubicBezTo>
                  <a:lnTo>
                    <a:pt x="13315" y="24628"/>
                  </a:lnTo>
                  <a:cubicBezTo>
                    <a:pt x="13342" y="24645"/>
                    <a:pt x="13379" y="24653"/>
                    <a:pt x="13415" y="24653"/>
                  </a:cubicBezTo>
                  <a:cubicBezTo>
                    <a:pt x="13447" y="24653"/>
                    <a:pt x="13478" y="24647"/>
                    <a:pt x="13502" y="24632"/>
                  </a:cubicBezTo>
                  <a:lnTo>
                    <a:pt x="14677" y="23953"/>
                  </a:lnTo>
                  <a:cubicBezTo>
                    <a:pt x="14727" y="23926"/>
                    <a:pt x="14724" y="23878"/>
                    <a:pt x="14669" y="23847"/>
                  </a:cubicBezTo>
                  <a:lnTo>
                    <a:pt x="13311" y="23059"/>
                  </a:lnTo>
                  <a:cubicBezTo>
                    <a:pt x="13283" y="23043"/>
                    <a:pt x="13248" y="23035"/>
                    <a:pt x="13213" y="23035"/>
                  </a:cubicBezTo>
                  <a:close/>
                  <a:moveTo>
                    <a:pt x="16061" y="23636"/>
                  </a:moveTo>
                  <a:cubicBezTo>
                    <a:pt x="16028" y="23636"/>
                    <a:pt x="15995" y="23643"/>
                    <a:pt x="15970" y="23656"/>
                  </a:cubicBezTo>
                  <a:lnTo>
                    <a:pt x="14523" y="24492"/>
                  </a:lnTo>
                  <a:cubicBezTo>
                    <a:pt x="14475" y="24519"/>
                    <a:pt x="14475" y="24571"/>
                    <a:pt x="14529" y="24601"/>
                  </a:cubicBezTo>
                  <a:lnTo>
                    <a:pt x="15891" y="25386"/>
                  </a:lnTo>
                  <a:cubicBezTo>
                    <a:pt x="15918" y="25402"/>
                    <a:pt x="15953" y="25410"/>
                    <a:pt x="15989" y="25410"/>
                  </a:cubicBezTo>
                  <a:cubicBezTo>
                    <a:pt x="16022" y="25410"/>
                    <a:pt x="16055" y="25403"/>
                    <a:pt x="16079" y="25390"/>
                  </a:cubicBezTo>
                  <a:lnTo>
                    <a:pt x="17526" y="24554"/>
                  </a:lnTo>
                  <a:cubicBezTo>
                    <a:pt x="17574" y="24523"/>
                    <a:pt x="17574" y="24475"/>
                    <a:pt x="17519" y="24444"/>
                  </a:cubicBezTo>
                  <a:lnTo>
                    <a:pt x="16158" y="23659"/>
                  </a:lnTo>
                  <a:cubicBezTo>
                    <a:pt x="16131" y="23644"/>
                    <a:pt x="16096" y="23636"/>
                    <a:pt x="16061" y="23636"/>
                  </a:cubicBezTo>
                  <a:close/>
                  <a:moveTo>
                    <a:pt x="11494" y="24028"/>
                  </a:moveTo>
                  <a:cubicBezTo>
                    <a:pt x="11461" y="24028"/>
                    <a:pt x="11428" y="24035"/>
                    <a:pt x="11404" y="24048"/>
                  </a:cubicBezTo>
                  <a:lnTo>
                    <a:pt x="10229" y="24727"/>
                  </a:lnTo>
                  <a:cubicBezTo>
                    <a:pt x="10178" y="24759"/>
                    <a:pt x="10181" y="24806"/>
                    <a:pt x="10236" y="24837"/>
                  </a:cubicBezTo>
                  <a:lnTo>
                    <a:pt x="11594" y="25622"/>
                  </a:lnTo>
                  <a:cubicBezTo>
                    <a:pt x="11623" y="25637"/>
                    <a:pt x="11658" y="25645"/>
                    <a:pt x="11693" y="25645"/>
                  </a:cubicBezTo>
                  <a:cubicBezTo>
                    <a:pt x="11725" y="25645"/>
                    <a:pt x="11757" y="25638"/>
                    <a:pt x="11782" y="25625"/>
                  </a:cubicBezTo>
                  <a:lnTo>
                    <a:pt x="12960" y="24946"/>
                  </a:lnTo>
                  <a:cubicBezTo>
                    <a:pt x="13007" y="24919"/>
                    <a:pt x="13004" y="24867"/>
                    <a:pt x="12952" y="24837"/>
                  </a:cubicBezTo>
                  <a:lnTo>
                    <a:pt x="11591" y="24052"/>
                  </a:lnTo>
                  <a:cubicBezTo>
                    <a:pt x="11565" y="24036"/>
                    <a:pt x="11529" y="24028"/>
                    <a:pt x="11494" y="24028"/>
                  </a:cubicBezTo>
                  <a:close/>
                  <a:moveTo>
                    <a:pt x="8643" y="23430"/>
                  </a:moveTo>
                  <a:cubicBezTo>
                    <a:pt x="8612" y="23430"/>
                    <a:pt x="8581" y="23437"/>
                    <a:pt x="8557" y="23451"/>
                  </a:cubicBezTo>
                  <a:lnTo>
                    <a:pt x="6294" y="24755"/>
                  </a:lnTo>
                  <a:cubicBezTo>
                    <a:pt x="6246" y="24786"/>
                    <a:pt x="6246" y="24833"/>
                    <a:pt x="6301" y="24864"/>
                  </a:cubicBezTo>
                  <a:lnTo>
                    <a:pt x="7663" y="25649"/>
                  </a:lnTo>
                  <a:cubicBezTo>
                    <a:pt x="7690" y="25665"/>
                    <a:pt x="7726" y="25674"/>
                    <a:pt x="7762" y="25674"/>
                  </a:cubicBezTo>
                  <a:cubicBezTo>
                    <a:pt x="7794" y="25674"/>
                    <a:pt x="7826" y="25667"/>
                    <a:pt x="7850" y="25652"/>
                  </a:cubicBezTo>
                  <a:lnTo>
                    <a:pt x="10110" y="24346"/>
                  </a:lnTo>
                  <a:cubicBezTo>
                    <a:pt x="10161" y="24318"/>
                    <a:pt x="10158" y="24270"/>
                    <a:pt x="10103" y="24239"/>
                  </a:cubicBezTo>
                  <a:lnTo>
                    <a:pt x="8745" y="23455"/>
                  </a:lnTo>
                  <a:cubicBezTo>
                    <a:pt x="8716" y="23438"/>
                    <a:pt x="8679" y="23430"/>
                    <a:pt x="8643" y="23430"/>
                  </a:cubicBezTo>
                  <a:close/>
                  <a:moveTo>
                    <a:pt x="14067" y="24785"/>
                  </a:moveTo>
                  <a:cubicBezTo>
                    <a:pt x="14035" y="24785"/>
                    <a:pt x="14004" y="24792"/>
                    <a:pt x="13980" y="24806"/>
                  </a:cubicBezTo>
                  <a:lnTo>
                    <a:pt x="12533" y="25642"/>
                  </a:lnTo>
                  <a:cubicBezTo>
                    <a:pt x="12481" y="25669"/>
                    <a:pt x="12486" y="25718"/>
                    <a:pt x="12540" y="25748"/>
                  </a:cubicBezTo>
                  <a:lnTo>
                    <a:pt x="13899" y="26533"/>
                  </a:lnTo>
                  <a:cubicBezTo>
                    <a:pt x="13927" y="26549"/>
                    <a:pt x="13965" y="26558"/>
                    <a:pt x="14001" y="26558"/>
                  </a:cubicBezTo>
                  <a:cubicBezTo>
                    <a:pt x="14033" y="26558"/>
                    <a:pt x="14063" y="26551"/>
                    <a:pt x="14086" y="26537"/>
                  </a:cubicBezTo>
                  <a:lnTo>
                    <a:pt x="15537" y="25704"/>
                  </a:lnTo>
                  <a:cubicBezTo>
                    <a:pt x="15584" y="25673"/>
                    <a:pt x="15581" y="25625"/>
                    <a:pt x="15529" y="25595"/>
                  </a:cubicBezTo>
                  <a:lnTo>
                    <a:pt x="14168" y="24809"/>
                  </a:lnTo>
                  <a:cubicBezTo>
                    <a:pt x="14139" y="24793"/>
                    <a:pt x="14103" y="24785"/>
                    <a:pt x="14067" y="24785"/>
                  </a:cubicBezTo>
                  <a:close/>
                  <a:moveTo>
                    <a:pt x="9772" y="25020"/>
                  </a:moveTo>
                  <a:cubicBezTo>
                    <a:pt x="9740" y="25020"/>
                    <a:pt x="9709" y="25027"/>
                    <a:pt x="9687" y="25042"/>
                  </a:cubicBezTo>
                  <a:lnTo>
                    <a:pt x="8236" y="25877"/>
                  </a:lnTo>
                  <a:cubicBezTo>
                    <a:pt x="8188" y="25905"/>
                    <a:pt x="8192" y="25956"/>
                    <a:pt x="8243" y="25987"/>
                  </a:cubicBezTo>
                  <a:lnTo>
                    <a:pt x="9605" y="26772"/>
                  </a:lnTo>
                  <a:cubicBezTo>
                    <a:pt x="9633" y="26788"/>
                    <a:pt x="9668" y="26796"/>
                    <a:pt x="9703" y="26796"/>
                  </a:cubicBezTo>
                  <a:cubicBezTo>
                    <a:pt x="9736" y="26796"/>
                    <a:pt x="9768" y="26789"/>
                    <a:pt x="9792" y="26775"/>
                  </a:cubicBezTo>
                  <a:lnTo>
                    <a:pt x="11240" y="25939"/>
                  </a:lnTo>
                  <a:cubicBezTo>
                    <a:pt x="11290" y="25909"/>
                    <a:pt x="11287" y="25861"/>
                    <a:pt x="11232" y="25830"/>
                  </a:cubicBezTo>
                  <a:lnTo>
                    <a:pt x="9874" y="25045"/>
                  </a:lnTo>
                  <a:cubicBezTo>
                    <a:pt x="9845" y="25029"/>
                    <a:pt x="9808" y="25020"/>
                    <a:pt x="9772" y="25020"/>
                  </a:cubicBezTo>
                  <a:close/>
                  <a:moveTo>
                    <a:pt x="12077" y="25933"/>
                  </a:moveTo>
                  <a:cubicBezTo>
                    <a:pt x="12046" y="25933"/>
                    <a:pt x="12014" y="25940"/>
                    <a:pt x="11990" y="25953"/>
                  </a:cubicBezTo>
                  <a:lnTo>
                    <a:pt x="10181" y="26997"/>
                  </a:lnTo>
                  <a:cubicBezTo>
                    <a:pt x="10131" y="27028"/>
                    <a:pt x="10134" y="27076"/>
                    <a:pt x="10188" y="27106"/>
                  </a:cubicBezTo>
                  <a:lnTo>
                    <a:pt x="11547" y="27892"/>
                  </a:lnTo>
                  <a:cubicBezTo>
                    <a:pt x="11575" y="27908"/>
                    <a:pt x="11612" y="27916"/>
                    <a:pt x="11647" y="27916"/>
                  </a:cubicBezTo>
                  <a:cubicBezTo>
                    <a:pt x="11679" y="27916"/>
                    <a:pt x="11710" y="27909"/>
                    <a:pt x="11734" y="27895"/>
                  </a:cubicBezTo>
                  <a:lnTo>
                    <a:pt x="13543" y="26851"/>
                  </a:lnTo>
                  <a:cubicBezTo>
                    <a:pt x="13595" y="26824"/>
                    <a:pt x="13591" y="26775"/>
                    <a:pt x="13536" y="26745"/>
                  </a:cubicBezTo>
                  <a:lnTo>
                    <a:pt x="12178" y="25959"/>
                  </a:lnTo>
                  <a:cubicBezTo>
                    <a:pt x="12149" y="25942"/>
                    <a:pt x="12113" y="25933"/>
                    <a:pt x="12077" y="25933"/>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6"/>
            <p:cNvSpPr/>
            <p:nvPr/>
          </p:nvSpPr>
          <p:spPr>
            <a:xfrm>
              <a:off x="4170900" y="3147100"/>
              <a:ext cx="519900" cy="300200"/>
            </a:xfrm>
            <a:custGeom>
              <a:rect b="b" l="l" r="r" t="t"/>
              <a:pathLst>
                <a:path extrusionOk="0" h="12008" w="20796">
                  <a:moveTo>
                    <a:pt x="12874" y="1"/>
                  </a:moveTo>
                  <a:lnTo>
                    <a:pt x="0" y="7431"/>
                  </a:lnTo>
                  <a:lnTo>
                    <a:pt x="7922" y="12008"/>
                  </a:lnTo>
                  <a:lnTo>
                    <a:pt x="20795" y="4574"/>
                  </a:lnTo>
                  <a:lnTo>
                    <a:pt x="1287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6"/>
            <p:cNvSpPr/>
            <p:nvPr/>
          </p:nvSpPr>
          <p:spPr>
            <a:xfrm>
              <a:off x="3502450" y="1672600"/>
              <a:ext cx="1015050" cy="1364475"/>
            </a:xfrm>
            <a:custGeom>
              <a:rect b="b" l="l" r="r" t="t"/>
              <a:pathLst>
                <a:path extrusionOk="0" h="54579" w="40602">
                  <a:moveTo>
                    <a:pt x="39846" y="1"/>
                  </a:moveTo>
                  <a:cubicBezTo>
                    <a:pt x="39663" y="1"/>
                    <a:pt x="39457" y="60"/>
                    <a:pt x="39240" y="185"/>
                  </a:cubicBezTo>
                  <a:lnTo>
                    <a:pt x="878" y="22332"/>
                  </a:lnTo>
                  <a:cubicBezTo>
                    <a:pt x="396" y="22612"/>
                    <a:pt x="1" y="23294"/>
                    <a:pt x="1" y="23855"/>
                  </a:cubicBezTo>
                  <a:lnTo>
                    <a:pt x="1" y="54128"/>
                  </a:lnTo>
                  <a:cubicBezTo>
                    <a:pt x="1" y="54412"/>
                    <a:pt x="146" y="54578"/>
                    <a:pt x="355" y="54578"/>
                  </a:cubicBezTo>
                  <a:cubicBezTo>
                    <a:pt x="440" y="54578"/>
                    <a:pt x="535" y="54551"/>
                    <a:pt x="636" y="54493"/>
                  </a:cubicBezTo>
                  <a:lnTo>
                    <a:pt x="39970" y="31783"/>
                  </a:lnTo>
                  <a:cubicBezTo>
                    <a:pt x="40318" y="31581"/>
                    <a:pt x="40602" y="31087"/>
                    <a:pt x="40602" y="30684"/>
                  </a:cubicBezTo>
                  <a:lnTo>
                    <a:pt x="40602" y="973"/>
                  </a:lnTo>
                  <a:cubicBezTo>
                    <a:pt x="40602" y="358"/>
                    <a:pt x="40294" y="1"/>
                    <a:pt x="39846"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6"/>
            <p:cNvSpPr/>
            <p:nvPr/>
          </p:nvSpPr>
          <p:spPr>
            <a:xfrm>
              <a:off x="3502450" y="1672600"/>
              <a:ext cx="1015050" cy="628200"/>
            </a:xfrm>
            <a:custGeom>
              <a:rect b="b" l="l" r="r" t="t"/>
              <a:pathLst>
                <a:path extrusionOk="0" h="25128" w="40602">
                  <a:moveTo>
                    <a:pt x="39846" y="1"/>
                  </a:moveTo>
                  <a:cubicBezTo>
                    <a:pt x="39663" y="1"/>
                    <a:pt x="39457" y="60"/>
                    <a:pt x="39240" y="185"/>
                  </a:cubicBezTo>
                  <a:lnTo>
                    <a:pt x="878" y="22332"/>
                  </a:lnTo>
                  <a:cubicBezTo>
                    <a:pt x="396" y="22612"/>
                    <a:pt x="1" y="23294"/>
                    <a:pt x="1" y="23855"/>
                  </a:cubicBezTo>
                  <a:lnTo>
                    <a:pt x="1" y="25128"/>
                  </a:lnTo>
                  <a:lnTo>
                    <a:pt x="40602" y="1684"/>
                  </a:lnTo>
                  <a:lnTo>
                    <a:pt x="40602" y="973"/>
                  </a:lnTo>
                  <a:cubicBezTo>
                    <a:pt x="40602" y="358"/>
                    <a:pt x="40294" y="1"/>
                    <a:pt x="3984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6"/>
            <p:cNvSpPr/>
            <p:nvPr/>
          </p:nvSpPr>
          <p:spPr>
            <a:xfrm>
              <a:off x="4362800" y="1753675"/>
              <a:ext cx="23475" cy="30375"/>
            </a:xfrm>
            <a:custGeom>
              <a:rect b="b" l="l" r="r" t="t"/>
              <a:pathLst>
                <a:path extrusionOk="0" h="1215" w="939">
                  <a:moveTo>
                    <a:pt x="678" y="0"/>
                  </a:moveTo>
                  <a:cubicBezTo>
                    <a:pt x="615" y="0"/>
                    <a:pt x="543" y="21"/>
                    <a:pt x="467" y="65"/>
                  </a:cubicBezTo>
                  <a:cubicBezTo>
                    <a:pt x="208" y="216"/>
                    <a:pt x="0" y="577"/>
                    <a:pt x="0" y="878"/>
                  </a:cubicBezTo>
                  <a:cubicBezTo>
                    <a:pt x="0" y="1091"/>
                    <a:pt x="105" y="1215"/>
                    <a:pt x="259" y="1215"/>
                  </a:cubicBezTo>
                  <a:cubicBezTo>
                    <a:pt x="321" y="1215"/>
                    <a:pt x="392" y="1194"/>
                    <a:pt x="467" y="1150"/>
                  </a:cubicBezTo>
                  <a:cubicBezTo>
                    <a:pt x="727" y="1000"/>
                    <a:pt x="938" y="635"/>
                    <a:pt x="938" y="334"/>
                  </a:cubicBezTo>
                  <a:cubicBezTo>
                    <a:pt x="938" y="122"/>
                    <a:pt x="832" y="0"/>
                    <a:pt x="678"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6"/>
            <p:cNvSpPr/>
            <p:nvPr/>
          </p:nvSpPr>
          <p:spPr>
            <a:xfrm>
              <a:off x="4409375" y="1726750"/>
              <a:ext cx="23475" cy="30350"/>
            </a:xfrm>
            <a:custGeom>
              <a:rect b="b" l="l" r="r" t="t"/>
              <a:pathLst>
                <a:path extrusionOk="0" h="1214" w="939">
                  <a:moveTo>
                    <a:pt x="680" y="1"/>
                  </a:moveTo>
                  <a:cubicBezTo>
                    <a:pt x="617" y="1"/>
                    <a:pt x="547" y="21"/>
                    <a:pt x="472" y="64"/>
                  </a:cubicBezTo>
                  <a:cubicBezTo>
                    <a:pt x="212" y="214"/>
                    <a:pt x="1" y="579"/>
                    <a:pt x="1" y="879"/>
                  </a:cubicBezTo>
                  <a:cubicBezTo>
                    <a:pt x="1" y="1092"/>
                    <a:pt x="107" y="1214"/>
                    <a:pt x="261" y="1214"/>
                  </a:cubicBezTo>
                  <a:cubicBezTo>
                    <a:pt x="324" y="1214"/>
                    <a:pt x="396" y="1193"/>
                    <a:pt x="472" y="1149"/>
                  </a:cubicBezTo>
                  <a:cubicBezTo>
                    <a:pt x="731" y="999"/>
                    <a:pt x="939" y="637"/>
                    <a:pt x="939" y="337"/>
                  </a:cubicBezTo>
                  <a:cubicBezTo>
                    <a:pt x="939" y="123"/>
                    <a:pt x="834" y="1"/>
                    <a:pt x="680"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6"/>
            <p:cNvSpPr/>
            <p:nvPr/>
          </p:nvSpPr>
          <p:spPr>
            <a:xfrm>
              <a:off x="4455975" y="1699850"/>
              <a:ext cx="23475" cy="30350"/>
            </a:xfrm>
            <a:custGeom>
              <a:rect b="b" l="l" r="r" t="t"/>
              <a:pathLst>
                <a:path extrusionOk="0" h="1214" w="939">
                  <a:moveTo>
                    <a:pt x="679" y="1"/>
                  </a:moveTo>
                  <a:cubicBezTo>
                    <a:pt x="617" y="1"/>
                    <a:pt x="546" y="21"/>
                    <a:pt x="471" y="64"/>
                  </a:cubicBezTo>
                  <a:cubicBezTo>
                    <a:pt x="212" y="214"/>
                    <a:pt x="0" y="580"/>
                    <a:pt x="0" y="877"/>
                  </a:cubicBezTo>
                  <a:cubicBezTo>
                    <a:pt x="0" y="1090"/>
                    <a:pt x="107" y="1214"/>
                    <a:pt x="262" y="1214"/>
                  </a:cubicBezTo>
                  <a:cubicBezTo>
                    <a:pt x="325" y="1214"/>
                    <a:pt x="396" y="1193"/>
                    <a:pt x="471" y="1150"/>
                  </a:cubicBezTo>
                  <a:cubicBezTo>
                    <a:pt x="730" y="1000"/>
                    <a:pt x="938" y="635"/>
                    <a:pt x="938" y="337"/>
                  </a:cubicBezTo>
                  <a:cubicBezTo>
                    <a:pt x="938" y="124"/>
                    <a:pt x="833" y="1"/>
                    <a:pt x="67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6"/>
            <p:cNvSpPr/>
            <p:nvPr/>
          </p:nvSpPr>
          <p:spPr>
            <a:xfrm>
              <a:off x="3502450" y="1714675"/>
              <a:ext cx="1015050" cy="729050"/>
            </a:xfrm>
            <a:custGeom>
              <a:rect b="b" l="l" r="r" t="t"/>
              <a:pathLst>
                <a:path extrusionOk="0" h="29162" w="40602">
                  <a:moveTo>
                    <a:pt x="40602" y="1"/>
                  </a:moveTo>
                  <a:lnTo>
                    <a:pt x="1" y="23445"/>
                  </a:lnTo>
                  <a:lnTo>
                    <a:pt x="1" y="29161"/>
                  </a:lnTo>
                  <a:lnTo>
                    <a:pt x="40602" y="5721"/>
                  </a:lnTo>
                  <a:lnTo>
                    <a:pt x="40602"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6"/>
            <p:cNvSpPr/>
            <p:nvPr/>
          </p:nvSpPr>
          <p:spPr>
            <a:xfrm>
              <a:off x="3502450" y="1714675"/>
              <a:ext cx="1015050" cy="729050"/>
            </a:xfrm>
            <a:custGeom>
              <a:rect b="b" l="l" r="r" t="t"/>
              <a:pathLst>
                <a:path extrusionOk="0" h="29162" w="40602">
                  <a:moveTo>
                    <a:pt x="40602" y="1"/>
                  </a:moveTo>
                  <a:lnTo>
                    <a:pt x="1" y="23445"/>
                  </a:lnTo>
                  <a:lnTo>
                    <a:pt x="1" y="29161"/>
                  </a:lnTo>
                  <a:lnTo>
                    <a:pt x="40602" y="5721"/>
                  </a:lnTo>
                  <a:lnTo>
                    <a:pt x="40602" y="1"/>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6"/>
            <p:cNvSpPr/>
            <p:nvPr/>
          </p:nvSpPr>
          <p:spPr>
            <a:xfrm>
              <a:off x="3558425" y="2289375"/>
              <a:ext cx="53100" cy="80850"/>
            </a:xfrm>
            <a:custGeom>
              <a:rect b="b" l="l" r="r" t="t"/>
              <a:pathLst>
                <a:path extrusionOk="0" h="3234" w="2124">
                  <a:moveTo>
                    <a:pt x="1365" y="834"/>
                  </a:moveTo>
                  <a:cubicBezTo>
                    <a:pt x="1409" y="834"/>
                    <a:pt x="1445" y="845"/>
                    <a:pt x="1475" y="866"/>
                  </a:cubicBezTo>
                  <a:cubicBezTo>
                    <a:pt x="1561" y="928"/>
                    <a:pt x="1605" y="1078"/>
                    <a:pt x="1605" y="1317"/>
                  </a:cubicBezTo>
                  <a:cubicBezTo>
                    <a:pt x="1605" y="1603"/>
                    <a:pt x="1550" y="1849"/>
                    <a:pt x="1441" y="2051"/>
                  </a:cubicBezTo>
                  <a:cubicBezTo>
                    <a:pt x="1336" y="2255"/>
                    <a:pt x="1168" y="2419"/>
                    <a:pt x="939" y="2552"/>
                  </a:cubicBezTo>
                  <a:cubicBezTo>
                    <a:pt x="860" y="2596"/>
                    <a:pt x="783" y="2634"/>
                    <a:pt x="704" y="2658"/>
                  </a:cubicBezTo>
                  <a:cubicBezTo>
                    <a:pt x="641" y="2677"/>
                    <a:pt x="586" y="2687"/>
                    <a:pt x="545" y="2687"/>
                  </a:cubicBezTo>
                  <a:cubicBezTo>
                    <a:pt x="534" y="2687"/>
                    <a:pt x="525" y="2687"/>
                    <a:pt x="516" y="2685"/>
                  </a:cubicBezTo>
                  <a:lnTo>
                    <a:pt x="516" y="1723"/>
                  </a:lnTo>
                  <a:cubicBezTo>
                    <a:pt x="516" y="1569"/>
                    <a:pt x="567" y="1422"/>
                    <a:pt x="673" y="1279"/>
                  </a:cubicBezTo>
                  <a:cubicBezTo>
                    <a:pt x="783" y="1139"/>
                    <a:pt x="906" y="1027"/>
                    <a:pt x="1041" y="948"/>
                  </a:cubicBezTo>
                  <a:cubicBezTo>
                    <a:pt x="1175" y="872"/>
                    <a:pt x="1283" y="834"/>
                    <a:pt x="1365" y="834"/>
                  </a:cubicBezTo>
                  <a:close/>
                  <a:moveTo>
                    <a:pt x="454" y="0"/>
                  </a:moveTo>
                  <a:cubicBezTo>
                    <a:pt x="430" y="0"/>
                    <a:pt x="398" y="12"/>
                    <a:pt x="359" y="33"/>
                  </a:cubicBezTo>
                  <a:lnTo>
                    <a:pt x="151" y="153"/>
                  </a:lnTo>
                  <a:cubicBezTo>
                    <a:pt x="96" y="183"/>
                    <a:pt x="59" y="221"/>
                    <a:pt x="35" y="262"/>
                  </a:cubicBezTo>
                  <a:cubicBezTo>
                    <a:pt x="11" y="306"/>
                    <a:pt x="0" y="354"/>
                    <a:pt x="0" y="416"/>
                  </a:cubicBezTo>
                  <a:lnTo>
                    <a:pt x="0" y="3218"/>
                  </a:lnTo>
                  <a:cubicBezTo>
                    <a:pt x="40" y="3228"/>
                    <a:pt x="86" y="3234"/>
                    <a:pt x="138" y="3234"/>
                  </a:cubicBezTo>
                  <a:cubicBezTo>
                    <a:pt x="218" y="3234"/>
                    <a:pt x="312" y="3221"/>
                    <a:pt x="421" y="3193"/>
                  </a:cubicBezTo>
                  <a:cubicBezTo>
                    <a:pt x="598" y="3149"/>
                    <a:pt x="779" y="3075"/>
                    <a:pt x="967" y="2968"/>
                  </a:cubicBezTo>
                  <a:cubicBezTo>
                    <a:pt x="1349" y="2747"/>
                    <a:pt x="1635" y="2467"/>
                    <a:pt x="1830" y="2128"/>
                  </a:cubicBezTo>
                  <a:cubicBezTo>
                    <a:pt x="2024" y="1788"/>
                    <a:pt x="2124" y="1412"/>
                    <a:pt x="2124" y="1002"/>
                  </a:cubicBezTo>
                  <a:cubicBezTo>
                    <a:pt x="2124" y="651"/>
                    <a:pt x="2042" y="425"/>
                    <a:pt x="1875" y="326"/>
                  </a:cubicBezTo>
                  <a:cubicBezTo>
                    <a:pt x="1814" y="291"/>
                    <a:pt x="1745" y="273"/>
                    <a:pt x="1666" y="273"/>
                  </a:cubicBezTo>
                  <a:cubicBezTo>
                    <a:pt x="1527" y="273"/>
                    <a:pt x="1359" y="329"/>
                    <a:pt x="1161" y="443"/>
                  </a:cubicBezTo>
                  <a:cubicBezTo>
                    <a:pt x="1032" y="518"/>
                    <a:pt x="909" y="610"/>
                    <a:pt x="792" y="712"/>
                  </a:cubicBezTo>
                  <a:cubicBezTo>
                    <a:pt x="680" y="818"/>
                    <a:pt x="588" y="924"/>
                    <a:pt x="516" y="1040"/>
                  </a:cubicBezTo>
                  <a:lnTo>
                    <a:pt x="516" y="118"/>
                  </a:lnTo>
                  <a:cubicBezTo>
                    <a:pt x="516" y="57"/>
                    <a:pt x="503" y="19"/>
                    <a:pt x="479" y="6"/>
                  </a:cubicBezTo>
                  <a:cubicBezTo>
                    <a:pt x="472" y="2"/>
                    <a:pt x="463" y="0"/>
                    <a:pt x="45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6"/>
            <p:cNvSpPr/>
            <p:nvPr/>
          </p:nvSpPr>
          <p:spPr>
            <a:xfrm>
              <a:off x="3621500" y="2252825"/>
              <a:ext cx="13150" cy="85075"/>
            </a:xfrm>
            <a:custGeom>
              <a:rect b="b" l="l" r="r" t="t"/>
              <a:pathLst>
                <a:path extrusionOk="0" h="3403" w="526">
                  <a:moveTo>
                    <a:pt x="460" y="0"/>
                  </a:moveTo>
                  <a:cubicBezTo>
                    <a:pt x="436" y="0"/>
                    <a:pt x="406" y="10"/>
                    <a:pt x="369" y="31"/>
                  </a:cubicBezTo>
                  <a:lnTo>
                    <a:pt x="153" y="158"/>
                  </a:lnTo>
                  <a:cubicBezTo>
                    <a:pt x="99" y="188"/>
                    <a:pt x="58" y="226"/>
                    <a:pt x="37" y="266"/>
                  </a:cubicBezTo>
                  <a:cubicBezTo>
                    <a:pt x="13" y="307"/>
                    <a:pt x="0" y="359"/>
                    <a:pt x="0" y="420"/>
                  </a:cubicBezTo>
                  <a:lnTo>
                    <a:pt x="0" y="3287"/>
                  </a:lnTo>
                  <a:cubicBezTo>
                    <a:pt x="0" y="3345"/>
                    <a:pt x="13" y="3379"/>
                    <a:pt x="37" y="3396"/>
                  </a:cubicBezTo>
                  <a:cubicBezTo>
                    <a:pt x="44" y="3401"/>
                    <a:pt x="52" y="3403"/>
                    <a:pt x="62" y="3403"/>
                  </a:cubicBezTo>
                  <a:cubicBezTo>
                    <a:pt x="85" y="3403"/>
                    <a:pt x="116" y="3392"/>
                    <a:pt x="153" y="3369"/>
                  </a:cubicBezTo>
                  <a:lnTo>
                    <a:pt x="369" y="3246"/>
                  </a:lnTo>
                  <a:cubicBezTo>
                    <a:pt x="426" y="3212"/>
                    <a:pt x="467" y="3174"/>
                    <a:pt x="492" y="3133"/>
                  </a:cubicBezTo>
                  <a:cubicBezTo>
                    <a:pt x="515" y="3092"/>
                    <a:pt x="525" y="3042"/>
                    <a:pt x="525" y="2987"/>
                  </a:cubicBezTo>
                  <a:lnTo>
                    <a:pt x="525" y="117"/>
                  </a:lnTo>
                  <a:cubicBezTo>
                    <a:pt x="525" y="58"/>
                    <a:pt x="512" y="21"/>
                    <a:pt x="488" y="7"/>
                  </a:cubicBezTo>
                  <a:cubicBezTo>
                    <a:pt x="480" y="3"/>
                    <a:pt x="471" y="0"/>
                    <a:pt x="46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6"/>
            <p:cNvSpPr/>
            <p:nvPr/>
          </p:nvSpPr>
          <p:spPr>
            <a:xfrm flipH="1">
              <a:off x="3700381" y="2259130"/>
              <a:ext cx="1992849" cy="57683"/>
            </a:xfrm>
            <a:custGeom>
              <a:rect b="b" l="l" r="r" t="t"/>
              <a:pathLst>
                <a:path extrusionOk="0" h="2820" w="2225">
                  <a:moveTo>
                    <a:pt x="1416" y="555"/>
                  </a:moveTo>
                  <a:cubicBezTo>
                    <a:pt x="1469" y="555"/>
                    <a:pt x="1514" y="569"/>
                    <a:pt x="1553" y="594"/>
                  </a:cubicBezTo>
                  <a:cubicBezTo>
                    <a:pt x="1651" y="663"/>
                    <a:pt x="1703" y="820"/>
                    <a:pt x="1703" y="1065"/>
                  </a:cubicBezTo>
                  <a:cubicBezTo>
                    <a:pt x="1703" y="1315"/>
                    <a:pt x="1651" y="1533"/>
                    <a:pt x="1553" y="1721"/>
                  </a:cubicBezTo>
                  <a:cubicBezTo>
                    <a:pt x="1451" y="1909"/>
                    <a:pt x="1303" y="2059"/>
                    <a:pt x="1109" y="2171"/>
                  </a:cubicBezTo>
                  <a:cubicBezTo>
                    <a:pt x="993" y="2238"/>
                    <a:pt x="893" y="2272"/>
                    <a:pt x="810" y="2272"/>
                  </a:cubicBezTo>
                  <a:cubicBezTo>
                    <a:pt x="756" y="2272"/>
                    <a:pt x="709" y="2258"/>
                    <a:pt x="668" y="2229"/>
                  </a:cubicBezTo>
                  <a:cubicBezTo>
                    <a:pt x="566" y="2158"/>
                    <a:pt x="515" y="1998"/>
                    <a:pt x="515" y="1752"/>
                  </a:cubicBezTo>
                  <a:cubicBezTo>
                    <a:pt x="515" y="1506"/>
                    <a:pt x="566" y="1291"/>
                    <a:pt x="668" y="1103"/>
                  </a:cubicBezTo>
                  <a:cubicBezTo>
                    <a:pt x="771" y="916"/>
                    <a:pt x="918" y="769"/>
                    <a:pt x="1109" y="660"/>
                  </a:cubicBezTo>
                  <a:cubicBezTo>
                    <a:pt x="1229" y="590"/>
                    <a:pt x="1332" y="555"/>
                    <a:pt x="1416" y="555"/>
                  </a:cubicBezTo>
                  <a:close/>
                  <a:moveTo>
                    <a:pt x="1712" y="1"/>
                  </a:moveTo>
                  <a:cubicBezTo>
                    <a:pt x="1547" y="1"/>
                    <a:pt x="1345" y="69"/>
                    <a:pt x="1109" y="205"/>
                  </a:cubicBezTo>
                  <a:cubicBezTo>
                    <a:pt x="754" y="410"/>
                    <a:pt x="481" y="676"/>
                    <a:pt x="290" y="1001"/>
                  </a:cubicBezTo>
                  <a:cubicBezTo>
                    <a:pt x="99" y="1328"/>
                    <a:pt x="0" y="1676"/>
                    <a:pt x="0" y="2048"/>
                  </a:cubicBezTo>
                  <a:cubicBezTo>
                    <a:pt x="0" y="2421"/>
                    <a:pt x="99" y="2659"/>
                    <a:pt x="290" y="2765"/>
                  </a:cubicBezTo>
                  <a:cubicBezTo>
                    <a:pt x="355" y="2801"/>
                    <a:pt x="429" y="2819"/>
                    <a:pt x="512" y="2819"/>
                  </a:cubicBezTo>
                  <a:cubicBezTo>
                    <a:pt x="675" y="2819"/>
                    <a:pt x="875" y="2751"/>
                    <a:pt x="1109" y="2615"/>
                  </a:cubicBezTo>
                  <a:cubicBezTo>
                    <a:pt x="1464" y="2410"/>
                    <a:pt x="1741" y="2144"/>
                    <a:pt x="1932" y="1817"/>
                  </a:cubicBezTo>
                  <a:cubicBezTo>
                    <a:pt x="2126" y="1489"/>
                    <a:pt x="2225" y="1138"/>
                    <a:pt x="2225" y="766"/>
                  </a:cubicBezTo>
                  <a:cubicBezTo>
                    <a:pt x="2225" y="397"/>
                    <a:pt x="2126" y="158"/>
                    <a:pt x="1932" y="52"/>
                  </a:cubicBezTo>
                  <a:cubicBezTo>
                    <a:pt x="1868" y="18"/>
                    <a:pt x="1794" y="1"/>
                    <a:pt x="1712"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6"/>
            <p:cNvSpPr/>
            <p:nvPr/>
          </p:nvSpPr>
          <p:spPr>
            <a:xfrm>
              <a:off x="3708182" y="2207262"/>
              <a:ext cx="53100" cy="515446"/>
            </a:xfrm>
            <a:custGeom>
              <a:rect b="b" l="l" r="r" t="t"/>
              <a:pathLst>
                <a:path extrusionOk="0" h="3716" w="2124">
                  <a:moveTo>
                    <a:pt x="1608" y="538"/>
                  </a:moveTo>
                  <a:lnTo>
                    <a:pt x="1608" y="1381"/>
                  </a:lnTo>
                  <a:cubicBezTo>
                    <a:pt x="1608" y="1542"/>
                    <a:pt x="1560" y="1699"/>
                    <a:pt x="1464" y="1849"/>
                  </a:cubicBezTo>
                  <a:cubicBezTo>
                    <a:pt x="1369" y="1996"/>
                    <a:pt x="1246" y="2115"/>
                    <a:pt x="1092" y="2200"/>
                  </a:cubicBezTo>
                  <a:cubicBezTo>
                    <a:pt x="966" y="2274"/>
                    <a:pt x="861" y="2311"/>
                    <a:pt x="777" y="2311"/>
                  </a:cubicBezTo>
                  <a:cubicBezTo>
                    <a:pt x="732" y="2311"/>
                    <a:pt x="693" y="2300"/>
                    <a:pt x="659" y="2279"/>
                  </a:cubicBezTo>
                  <a:cubicBezTo>
                    <a:pt x="563" y="2221"/>
                    <a:pt x="516" y="2074"/>
                    <a:pt x="516" y="1842"/>
                  </a:cubicBezTo>
                  <a:cubicBezTo>
                    <a:pt x="516" y="1334"/>
                    <a:pt x="731" y="955"/>
                    <a:pt x="1161" y="706"/>
                  </a:cubicBezTo>
                  <a:cubicBezTo>
                    <a:pt x="1250" y="655"/>
                    <a:pt x="1332" y="617"/>
                    <a:pt x="1414" y="587"/>
                  </a:cubicBezTo>
                  <a:cubicBezTo>
                    <a:pt x="1492" y="556"/>
                    <a:pt x="1557" y="542"/>
                    <a:pt x="1608" y="538"/>
                  </a:cubicBezTo>
                  <a:close/>
                  <a:moveTo>
                    <a:pt x="1997" y="0"/>
                  </a:moveTo>
                  <a:cubicBezTo>
                    <a:pt x="1914" y="0"/>
                    <a:pt x="1818" y="14"/>
                    <a:pt x="1710" y="40"/>
                  </a:cubicBezTo>
                  <a:cubicBezTo>
                    <a:pt x="1540" y="85"/>
                    <a:pt x="1366" y="157"/>
                    <a:pt x="1188" y="259"/>
                  </a:cubicBezTo>
                  <a:cubicBezTo>
                    <a:pt x="803" y="480"/>
                    <a:pt x="509" y="757"/>
                    <a:pt x="304" y="1085"/>
                  </a:cubicBezTo>
                  <a:cubicBezTo>
                    <a:pt x="103" y="1416"/>
                    <a:pt x="1" y="1778"/>
                    <a:pt x="1" y="2177"/>
                  </a:cubicBezTo>
                  <a:cubicBezTo>
                    <a:pt x="1" y="2525"/>
                    <a:pt x="86" y="2747"/>
                    <a:pt x="256" y="2843"/>
                  </a:cubicBezTo>
                  <a:cubicBezTo>
                    <a:pt x="315" y="2874"/>
                    <a:pt x="382" y="2890"/>
                    <a:pt x="457" y="2890"/>
                  </a:cubicBezTo>
                  <a:cubicBezTo>
                    <a:pt x="599" y="2890"/>
                    <a:pt x="770" y="2832"/>
                    <a:pt x="970" y="2716"/>
                  </a:cubicBezTo>
                  <a:cubicBezTo>
                    <a:pt x="1113" y="2635"/>
                    <a:pt x="1239" y="2539"/>
                    <a:pt x="1341" y="2436"/>
                  </a:cubicBezTo>
                  <a:cubicBezTo>
                    <a:pt x="1444" y="2331"/>
                    <a:pt x="1533" y="2208"/>
                    <a:pt x="1608" y="2071"/>
                  </a:cubicBezTo>
                  <a:lnTo>
                    <a:pt x="1608" y="2071"/>
                  </a:lnTo>
                  <a:cubicBezTo>
                    <a:pt x="1608" y="2310"/>
                    <a:pt x="1567" y="2504"/>
                    <a:pt x="1482" y="2655"/>
                  </a:cubicBezTo>
                  <a:cubicBezTo>
                    <a:pt x="1396" y="2802"/>
                    <a:pt x="1264" y="2931"/>
                    <a:pt x="1079" y="3037"/>
                  </a:cubicBezTo>
                  <a:cubicBezTo>
                    <a:pt x="840" y="3174"/>
                    <a:pt x="645" y="3241"/>
                    <a:pt x="495" y="3241"/>
                  </a:cubicBezTo>
                  <a:cubicBezTo>
                    <a:pt x="478" y="3241"/>
                    <a:pt x="465" y="3245"/>
                    <a:pt x="454" y="3252"/>
                  </a:cubicBezTo>
                  <a:cubicBezTo>
                    <a:pt x="437" y="3262"/>
                    <a:pt x="420" y="3286"/>
                    <a:pt x="407" y="3327"/>
                  </a:cubicBezTo>
                  <a:lnTo>
                    <a:pt x="287" y="3627"/>
                  </a:lnTo>
                  <a:cubicBezTo>
                    <a:pt x="264" y="3682"/>
                    <a:pt x="277" y="3709"/>
                    <a:pt x="318" y="3712"/>
                  </a:cubicBezTo>
                  <a:cubicBezTo>
                    <a:pt x="332" y="3714"/>
                    <a:pt x="347" y="3715"/>
                    <a:pt x="362" y="3715"/>
                  </a:cubicBezTo>
                  <a:cubicBezTo>
                    <a:pt x="439" y="3715"/>
                    <a:pt x="538" y="3694"/>
                    <a:pt x="662" y="3651"/>
                  </a:cubicBezTo>
                  <a:cubicBezTo>
                    <a:pt x="813" y="3600"/>
                    <a:pt x="966" y="3528"/>
                    <a:pt x="1127" y="3436"/>
                  </a:cubicBezTo>
                  <a:cubicBezTo>
                    <a:pt x="1468" y="3238"/>
                    <a:pt x="1721" y="2983"/>
                    <a:pt x="1881" y="2671"/>
                  </a:cubicBezTo>
                  <a:cubicBezTo>
                    <a:pt x="2045" y="2361"/>
                    <a:pt x="2124" y="2016"/>
                    <a:pt x="2124" y="1634"/>
                  </a:cubicBezTo>
                  <a:lnTo>
                    <a:pt x="2124" y="13"/>
                  </a:lnTo>
                  <a:cubicBezTo>
                    <a:pt x="2086" y="5"/>
                    <a:pt x="2043" y="0"/>
                    <a:pt x="1997"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6"/>
            <p:cNvSpPr/>
            <p:nvPr/>
          </p:nvSpPr>
          <p:spPr>
            <a:xfrm>
              <a:off x="3675750" y="2398050"/>
              <a:ext cx="7800" cy="515475"/>
            </a:xfrm>
            <a:custGeom>
              <a:rect b="b" l="l" r="r" t="t"/>
              <a:pathLst>
                <a:path extrusionOk="0" h="20619" w="312">
                  <a:moveTo>
                    <a:pt x="212" y="0"/>
                  </a:moveTo>
                  <a:cubicBezTo>
                    <a:pt x="195" y="0"/>
                    <a:pt x="177" y="6"/>
                    <a:pt x="157" y="18"/>
                  </a:cubicBezTo>
                  <a:cubicBezTo>
                    <a:pt x="72" y="68"/>
                    <a:pt x="1" y="218"/>
                    <a:pt x="1" y="355"/>
                  </a:cubicBezTo>
                  <a:lnTo>
                    <a:pt x="1" y="20451"/>
                  </a:lnTo>
                  <a:cubicBezTo>
                    <a:pt x="1" y="20554"/>
                    <a:pt x="44" y="20618"/>
                    <a:pt x="103" y="20618"/>
                  </a:cubicBezTo>
                  <a:cubicBezTo>
                    <a:pt x="120" y="20618"/>
                    <a:pt x="138" y="20613"/>
                    <a:pt x="157" y="20601"/>
                  </a:cubicBezTo>
                  <a:cubicBezTo>
                    <a:pt x="243" y="20550"/>
                    <a:pt x="311" y="20396"/>
                    <a:pt x="311" y="20263"/>
                  </a:cubicBezTo>
                  <a:lnTo>
                    <a:pt x="311" y="168"/>
                  </a:lnTo>
                  <a:cubicBezTo>
                    <a:pt x="311" y="64"/>
                    <a:pt x="270" y="0"/>
                    <a:pt x="212"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6"/>
            <p:cNvSpPr/>
            <p:nvPr/>
          </p:nvSpPr>
          <p:spPr>
            <a:xfrm>
              <a:off x="3365525" y="2472275"/>
              <a:ext cx="247525" cy="317400"/>
            </a:xfrm>
            <a:custGeom>
              <a:rect b="b" l="l" r="r" t="t"/>
              <a:pathLst>
                <a:path extrusionOk="0" h="12696" w="9901">
                  <a:moveTo>
                    <a:pt x="9609" y="1"/>
                  </a:moveTo>
                  <a:cubicBezTo>
                    <a:pt x="9539" y="1"/>
                    <a:pt x="9459" y="24"/>
                    <a:pt x="9375" y="72"/>
                  </a:cubicBezTo>
                  <a:lnTo>
                    <a:pt x="525" y="5182"/>
                  </a:lnTo>
                  <a:cubicBezTo>
                    <a:pt x="235" y="5349"/>
                    <a:pt x="0" y="5758"/>
                    <a:pt x="0" y="6096"/>
                  </a:cubicBezTo>
                  <a:lnTo>
                    <a:pt x="0" y="12318"/>
                  </a:lnTo>
                  <a:cubicBezTo>
                    <a:pt x="0" y="12557"/>
                    <a:pt x="118" y="12695"/>
                    <a:pt x="289" y="12695"/>
                  </a:cubicBezTo>
                  <a:cubicBezTo>
                    <a:pt x="360" y="12695"/>
                    <a:pt x="441" y="12672"/>
                    <a:pt x="525" y="12622"/>
                  </a:cubicBezTo>
                  <a:lnTo>
                    <a:pt x="9375" y="7516"/>
                  </a:lnTo>
                  <a:cubicBezTo>
                    <a:pt x="9666" y="7345"/>
                    <a:pt x="9901" y="6939"/>
                    <a:pt x="9901" y="6601"/>
                  </a:cubicBezTo>
                  <a:lnTo>
                    <a:pt x="9901" y="379"/>
                  </a:lnTo>
                  <a:cubicBezTo>
                    <a:pt x="9901" y="139"/>
                    <a:pt x="9782" y="1"/>
                    <a:pt x="96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6"/>
            <p:cNvSpPr/>
            <p:nvPr/>
          </p:nvSpPr>
          <p:spPr>
            <a:xfrm>
              <a:off x="3365525" y="2472275"/>
              <a:ext cx="247525" cy="165625"/>
            </a:xfrm>
            <a:custGeom>
              <a:rect b="b" l="l" r="r" t="t"/>
              <a:pathLst>
                <a:path extrusionOk="0" h="6625" w="9901">
                  <a:moveTo>
                    <a:pt x="9609" y="1"/>
                  </a:moveTo>
                  <a:cubicBezTo>
                    <a:pt x="9539" y="1"/>
                    <a:pt x="9459" y="24"/>
                    <a:pt x="9375" y="72"/>
                  </a:cubicBezTo>
                  <a:lnTo>
                    <a:pt x="525" y="5182"/>
                  </a:lnTo>
                  <a:cubicBezTo>
                    <a:pt x="235" y="5349"/>
                    <a:pt x="0" y="5758"/>
                    <a:pt x="0" y="6096"/>
                  </a:cubicBezTo>
                  <a:lnTo>
                    <a:pt x="0" y="6625"/>
                  </a:lnTo>
                  <a:lnTo>
                    <a:pt x="9901" y="908"/>
                  </a:lnTo>
                  <a:lnTo>
                    <a:pt x="9901" y="379"/>
                  </a:lnTo>
                  <a:cubicBezTo>
                    <a:pt x="9901" y="139"/>
                    <a:pt x="9782" y="1"/>
                    <a:pt x="9609"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36"/>
            <p:cNvSpPr/>
            <p:nvPr/>
          </p:nvSpPr>
          <p:spPr>
            <a:xfrm>
              <a:off x="3390250" y="2594975"/>
              <a:ext cx="99000" cy="157275"/>
            </a:xfrm>
            <a:custGeom>
              <a:rect b="b" l="l" r="r" t="t"/>
              <a:pathLst>
                <a:path extrusionOk="0" h="6291" w="3960">
                  <a:moveTo>
                    <a:pt x="3960" y="0"/>
                  </a:moveTo>
                  <a:lnTo>
                    <a:pt x="1" y="2290"/>
                  </a:lnTo>
                  <a:lnTo>
                    <a:pt x="1" y="6291"/>
                  </a:lnTo>
                  <a:lnTo>
                    <a:pt x="3960" y="4004"/>
                  </a:lnTo>
                  <a:lnTo>
                    <a:pt x="3960" y="0"/>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36"/>
            <p:cNvSpPr/>
            <p:nvPr/>
          </p:nvSpPr>
          <p:spPr>
            <a:xfrm>
              <a:off x="3390250" y="2631075"/>
              <a:ext cx="99000" cy="121175"/>
            </a:xfrm>
            <a:custGeom>
              <a:rect b="b" l="l" r="r" t="t"/>
              <a:pathLst>
                <a:path extrusionOk="0" h="4847" w="3960">
                  <a:moveTo>
                    <a:pt x="3304" y="0"/>
                  </a:moveTo>
                  <a:cubicBezTo>
                    <a:pt x="3257" y="0"/>
                    <a:pt x="3213" y="34"/>
                    <a:pt x="3185" y="103"/>
                  </a:cubicBezTo>
                  <a:lnTo>
                    <a:pt x="2291" y="2168"/>
                  </a:lnTo>
                  <a:lnTo>
                    <a:pt x="1768" y="1597"/>
                  </a:lnTo>
                  <a:cubicBezTo>
                    <a:pt x="1729" y="1553"/>
                    <a:pt x="1681" y="1531"/>
                    <a:pt x="1635" y="1531"/>
                  </a:cubicBezTo>
                  <a:cubicBezTo>
                    <a:pt x="1578" y="1531"/>
                    <a:pt x="1523" y="1564"/>
                    <a:pt x="1485" y="1628"/>
                  </a:cubicBezTo>
                  <a:lnTo>
                    <a:pt x="1" y="4266"/>
                  </a:lnTo>
                  <a:lnTo>
                    <a:pt x="1" y="4847"/>
                  </a:lnTo>
                  <a:lnTo>
                    <a:pt x="3960" y="2560"/>
                  </a:lnTo>
                  <a:lnTo>
                    <a:pt x="3960" y="846"/>
                  </a:lnTo>
                  <a:lnTo>
                    <a:pt x="3421" y="76"/>
                  </a:lnTo>
                  <a:cubicBezTo>
                    <a:pt x="3386" y="25"/>
                    <a:pt x="3344" y="0"/>
                    <a:pt x="330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36"/>
            <p:cNvSpPr/>
            <p:nvPr/>
          </p:nvSpPr>
          <p:spPr>
            <a:xfrm>
              <a:off x="3514075" y="2541275"/>
              <a:ext cx="74250" cy="53300"/>
            </a:xfrm>
            <a:custGeom>
              <a:rect b="b" l="l" r="r" t="t"/>
              <a:pathLst>
                <a:path extrusionOk="0" h="2132" w="2970">
                  <a:moveTo>
                    <a:pt x="2801" y="0"/>
                  </a:moveTo>
                  <a:cubicBezTo>
                    <a:pt x="2757" y="0"/>
                    <a:pt x="2706" y="15"/>
                    <a:pt x="2652" y="46"/>
                  </a:cubicBezTo>
                  <a:lnTo>
                    <a:pt x="314" y="1394"/>
                  </a:lnTo>
                  <a:cubicBezTo>
                    <a:pt x="140" y="1497"/>
                    <a:pt x="0" y="1732"/>
                    <a:pt x="0" y="1923"/>
                  </a:cubicBezTo>
                  <a:cubicBezTo>
                    <a:pt x="0" y="2056"/>
                    <a:pt x="68" y="2131"/>
                    <a:pt x="168" y="2131"/>
                  </a:cubicBezTo>
                  <a:cubicBezTo>
                    <a:pt x="211" y="2131"/>
                    <a:pt x="261" y="2117"/>
                    <a:pt x="314" y="2087"/>
                  </a:cubicBezTo>
                  <a:lnTo>
                    <a:pt x="2652" y="735"/>
                  </a:lnTo>
                  <a:cubicBezTo>
                    <a:pt x="2829" y="637"/>
                    <a:pt x="2969" y="398"/>
                    <a:pt x="2969" y="207"/>
                  </a:cubicBezTo>
                  <a:cubicBezTo>
                    <a:pt x="2969" y="76"/>
                    <a:pt x="2902" y="0"/>
                    <a:pt x="2801"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36"/>
            <p:cNvSpPr/>
            <p:nvPr/>
          </p:nvSpPr>
          <p:spPr>
            <a:xfrm>
              <a:off x="3514075" y="2582425"/>
              <a:ext cx="74250" cy="53325"/>
            </a:xfrm>
            <a:custGeom>
              <a:rect b="b" l="l" r="r" t="t"/>
              <a:pathLst>
                <a:path extrusionOk="0" h="2133" w="2970">
                  <a:moveTo>
                    <a:pt x="2800" y="1"/>
                  </a:moveTo>
                  <a:cubicBezTo>
                    <a:pt x="2756" y="1"/>
                    <a:pt x="2706" y="15"/>
                    <a:pt x="2652" y="45"/>
                  </a:cubicBezTo>
                  <a:lnTo>
                    <a:pt x="314" y="1397"/>
                  </a:lnTo>
                  <a:cubicBezTo>
                    <a:pt x="140" y="1496"/>
                    <a:pt x="0" y="1735"/>
                    <a:pt x="0" y="1922"/>
                  </a:cubicBezTo>
                  <a:cubicBezTo>
                    <a:pt x="0" y="2055"/>
                    <a:pt x="68" y="2132"/>
                    <a:pt x="168" y="2132"/>
                  </a:cubicBezTo>
                  <a:cubicBezTo>
                    <a:pt x="211" y="2132"/>
                    <a:pt x="261" y="2117"/>
                    <a:pt x="314" y="2086"/>
                  </a:cubicBezTo>
                  <a:lnTo>
                    <a:pt x="2652" y="738"/>
                  </a:lnTo>
                  <a:cubicBezTo>
                    <a:pt x="2829" y="636"/>
                    <a:pt x="2969" y="400"/>
                    <a:pt x="2969" y="209"/>
                  </a:cubicBezTo>
                  <a:cubicBezTo>
                    <a:pt x="2969" y="76"/>
                    <a:pt x="2902" y="1"/>
                    <a:pt x="28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36"/>
            <p:cNvSpPr/>
            <p:nvPr/>
          </p:nvSpPr>
          <p:spPr>
            <a:xfrm>
              <a:off x="3514075" y="2623600"/>
              <a:ext cx="74250" cy="53275"/>
            </a:xfrm>
            <a:custGeom>
              <a:rect b="b" l="l" r="r" t="t"/>
              <a:pathLst>
                <a:path extrusionOk="0" h="2131" w="2970">
                  <a:moveTo>
                    <a:pt x="2801" y="1"/>
                  </a:moveTo>
                  <a:cubicBezTo>
                    <a:pt x="2757" y="1"/>
                    <a:pt x="2706" y="16"/>
                    <a:pt x="2652" y="47"/>
                  </a:cubicBezTo>
                  <a:lnTo>
                    <a:pt x="314" y="1394"/>
                  </a:lnTo>
                  <a:cubicBezTo>
                    <a:pt x="140" y="1497"/>
                    <a:pt x="0" y="1733"/>
                    <a:pt x="0" y="1923"/>
                  </a:cubicBezTo>
                  <a:cubicBezTo>
                    <a:pt x="0" y="2056"/>
                    <a:pt x="67" y="2131"/>
                    <a:pt x="165" y="2131"/>
                  </a:cubicBezTo>
                  <a:cubicBezTo>
                    <a:pt x="210" y="2131"/>
                    <a:pt x="260" y="2116"/>
                    <a:pt x="314" y="2084"/>
                  </a:cubicBezTo>
                  <a:lnTo>
                    <a:pt x="2652" y="736"/>
                  </a:lnTo>
                  <a:cubicBezTo>
                    <a:pt x="2829" y="633"/>
                    <a:pt x="2969" y="398"/>
                    <a:pt x="2969" y="207"/>
                  </a:cubicBezTo>
                  <a:cubicBezTo>
                    <a:pt x="2969" y="76"/>
                    <a:pt x="2902" y="1"/>
                    <a:pt x="2801"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p:nvPr/>
          </p:nvSpPr>
          <p:spPr>
            <a:xfrm>
              <a:off x="3365525" y="2713150"/>
              <a:ext cx="247525" cy="317425"/>
            </a:xfrm>
            <a:custGeom>
              <a:rect b="b" l="l" r="r" t="t"/>
              <a:pathLst>
                <a:path extrusionOk="0" h="12697" w="9901">
                  <a:moveTo>
                    <a:pt x="9609" y="1"/>
                  </a:moveTo>
                  <a:cubicBezTo>
                    <a:pt x="9539" y="1"/>
                    <a:pt x="9459" y="24"/>
                    <a:pt x="9375" y="72"/>
                  </a:cubicBezTo>
                  <a:lnTo>
                    <a:pt x="525" y="5181"/>
                  </a:lnTo>
                  <a:cubicBezTo>
                    <a:pt x="235" y="5348"/>
                    <a:pt x="0" y="5758"/>
                    <a:pt x="0" y="6096"/>
                  </a:cubicBezTo>
                  <a:lnTo>
                    <a:pt x="0" y="12318"/>
                  </a:lnTo>
                  <a:cubicBezTo>
                    <a:pt x="0" y="12558"/>
                    <a:pt x="119" y="12696"/>
                    <a:pt x="292" y="12696"/>
                  </a:cubicBezTo>
                  <a:cubicBezTo>
                    <a:pt x="362" y="12696"/>
                    <a:pt x="442" y="12674"/>
                    <a:pt x="525" y="12625"/>
                  </a:cubicBezTo>
                  <a:lnTo>
                    <a:pt x="9375" y="7516"/>
                  </a:lnTo>
                  <a:cubicBezTo>
                    <a:pt x="9666" y="7348"/>
                    <a:pt x="9901" y="6939"/>
                    <a:pt x="9901" y="6601"/>
                  </a:cubicBezTo>
                  <a:lnTo>
                    <a:pt x="9901" y="379"/>
                  </a:lnTo>
                  <a:cubicBezTo>
                    <a:pt x="9901" y="139"/>
                    <a:pt x="9782" y="1"/>
                    <a:pt x="9609"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6"/>
            <p:cNvSpPr/>
            <p:nvPr/>
          </p:nvSpPr>
          <p:spPr>
            <a:xfrm>
              <a:off x="3365525" y="2713150"/>
              <a:ext cx="247525" cy="165650"/>
            </a:xfrm>
            <a:custGeom>
              <a:rect b="b" l="l" r="r" t="t"/>
              <a:pathLst>
                <a:path extrusionOk="0" h="6626" w="9901">
                  <a:moveTo>
                    <a:pt x="9609" y="1"/>
                  </a:moveTo>
                  <a:cubicBezTo>
                    <a:pt x="9539" y="1"/>
                    <a:pt x="9459" y="24"/>
                    <a:pt x="9375" y="72"/>
                  </a:cubicBezTo>
                  <a:lnTo>
                    <a:pt x="525" y="5181"/>
                  </a:lnTo>
                  <a:cubicBezTo>
                    <a:pt x="235" y="5348"/>
                    <a:pt x="0" y="5758"/>
                    <a:pt x="0" y="6096"/>
                  </a:cubicBezTo>
                  <a:lnTo>
                    <a:pt x="0" y="6625"/>
                  </a:lnTo>
                  <a:lnTo>
                    <a:pt x="9901" y="909"/>
                  </a:lnTo>
                  <a:lnTo>
                    <a:pt x="9901" y="379"/>
                  </a:lnTo>
                  <a:cubicBezTo>
                    <a:pt x="9901" y="139"/>
                    <a:pt x="9782" y="1"/>
                    <a:pt x="9609"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6"/>
            <p:cNvSpPr/>
            <p:nvPr/>
          </p:nvSpPr>
          <p:spPr>
            <a:xfrm>
              <a:off x="3390250" y="2835925"/>
              <a:ext cx="99000" cy="157200"/>
            </a:xfrm>
            <a:custGeom>
              <a:rect b="b" l="l" r="r" t="t"/>
              <a:pathLst>
                <a:path extrusionOk="0" h="6288" w="3960">
                  <a:moveTo>
                    <a:pt x="3960" y="1"/>
                  </a:moveTo>
                  <a:lnTo>
                    <a:pt x="1" y="2288"/>
                  </a:lnTo>
                  <a:lnTo>
                    <a:pt x="1" y="6287"/>
                  </a:lnTo>
                  <a:lnTo>
                    <a:pt x="3960" y="4000"/>
                  </a:lnTo>
                  <a:lnTo>
                    <a:pt x="3960" y="1"/>
                  </a:ln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6"/>
            <p:cNvSpPr/>
            <p:nvPr/>
          </p:nvSpPr>
          <p:spPr>
            <a:xfrm>
              <a:off x="3390250" y="2872000"/>
              <a:ext cx="99000" cy="121125"/>
            </a:xfrm>
            <a:custGeom>
              <a:rect b="b" l="l" r="r" t="t"/>
              <a:pathLst>
                <a:path extrusionOk="0" h="4845" w="3960">
                  <a:moveTo>
                    <a:pt x="3303" y="1"/>
                  </a:moveTo>
                  <a:cubicBezTo>
                    <a:pt x="3257" y="1"/>
                    <a:pt x="3212" y="34"/>
                    <a:pt x="3185" y="100"/>
                  </a:cubicBezTo>
                  <a:lnTo>
                    <a:pt x="2291" y="2165"/>
                  </a:lnTo>
                  <a:lnTo>
                    <a:pt x="1768" y="1595"/>
                  </a:lnTo>
                  <a:cubicBezTo>
                    <a:pt x="1729" y="1551"/>
                    <a:pt x="1682" y="1529"/>
                    <a:pt x="1636" y="1529"/>
                  </a:cubicBezTo>
                  <a:cubicBezTo>
                    <a:pt x="1579" y="1529"/>
                    <a:pt x="1523" y="1563"/>
                    <a:pt x="1485" y="1629"/>
                  </a:cubicBezTo>
                  <a:lnTo>
                    <a:pt x="1" y="4264"/>
                  </a:lnTo>
                  <a:lnTo>
                    <a:pt x="1" y="4844"/>
                  </a:lnTo>
                  <a:lnTo>
                    <a:pt x="3960" y="2557"/>
                  </a:lnTo>
                  <a:lnTo>
                    <a:pt x="3960" y="845"/>
                  </a:lnTo>
                  <a:lnTo>
                    <a:pt x="3421" y="76"/>
                  </a:lnTo>
                  <a:cubicBezTo>
                    <a:pt x="3386" y="26"/>
                    <a:pt x="3343" y="1"/>
                    <a:pt x="3303"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6"/>
            <p:cNvSpPr/>
            <p:nvPr/>
          </p:nvSpPr>
          <p:spPr>
            <a:xfrm>
              <a:off x="3514075" y="2782175"/>
              <a:ext cx="74250" cy="53275"/>
            </a:xfrm>
            <a:custGeom>
              <a:rect b="b" l="l" r="r" t="t"/>
              <a:pathLst>
                <a:path extrusionOk="0" h="2131" w="2970">
                  <a:moveTo>
                    <a:pt x="2800" y="0"/>
                  </a:moveTo>
                  <a:cubicBezTo>
                    <a:pt x="2756" y="0"/>
                    <a:pt x="2706" y="15"/>
                    <a:pt x="2652" y="45"/>
                  </a:cubicBezTo>
                  <a:lnTo>
                    <a:pt x="314" y="1396"/>
                  </a:lnTo>
                  <a:cubicBezTo>
                    <a:pt x="140" y="1495"/>
                    <a:pt x="0" y="1735"/>
                    <a:pt x="0" y="1922"/>
                  </a:cubicBezTo>
                  <a:cubicBezTo>
                    <a:pt x="0" y="2055"/>
                    <a:pt x="68" y="2130"/>
                    <a:pt x="168" y="2130"/>
                  </a:cubicBezTo>
                  <a:cubicBezTo>
                    <a:pt x="212" y="2130"/>
                    <a:pt x="261" y="2116"/>
                    <a:pt x="314" y="2086"/>
                  </a:cubicBezTo>
                  <a:lnTo>
                    <a:pt x="2652" y="734"/>
                  </a:lnTo>
                  <a:cubicBezTo>
                    <a:pt x="2829" y="635"/>
                    <a:pt x="2969" y="400"/>
                    <a:pt x="2969" y="208"/>
                  </a:cubicBezTo>
                  <a:cubicBezTo>
                    <a:pt x="2969" y="76"/>
                    <a:pt x="2902" y="0"/>
                    <a:pt x="2800"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6"/>
            <p:cNvSpPr/>
            <p:nvPr/>
          </p:nvSpPr>
          <p:spPr>
            <a:xfrm>
              <a:off x="3514075" y="2823325"/>
              <a:ext cx="74250" cy="53300"/>
            </a:xfrm>
            <a:custGeom>
              <a:rect b="b" l="l" r="r" t="t"/>
              <a:pathLst>
                <a:path extrusionOk="0" h="2132" w="2970">
                  <a:moveTo>
                    <a:pt x="2803" y="1"/>
                  </a:moveTo>
                  <a:cubicBezTo>
                    <a:pt x="2758" y="1"/>
                    <a:pt x="2707" y="16"/>
                    <a:pt x="2652" y="48"/>
                  </a:cubicBezTo>
                  <a:lnTo>
                    <a:pt x="314" y="1396"/>
                  </a:lnTo>
                  <a:cubicBezTo>
                    <a:pt x="140" y="1498"/>
                    <a:pt x="0" y="1733"/>
                    <a:pt x="0" y="1924"/>
                  </a:cubicBezTo>
                  <a:cubicBezTo>
                    <a:pt x="0" y="2057"/>
                    <a:pt x="67" y="2131"/>
                    <a:pt x="165" y="2131"/>
                  </a:cubicBezTo>
                  <a:cubicBezTo>
                    <a:pt x="210" y="2131"/>
                    <a:pt x="260" y="2116"/>
                    <a:pt x="314" y="2085"/>
                  </a:cubicBezTo>
                  <a:lnTo>
                    <a:pt x="2652" y="736"/>
                  </a:lnTo>
                  <a:cubicBezTo>
                    <a:pt x="2829" y="634"/>
                    <a:pt x="2969" y="399"/>
                    <a:pt x="2969" y="208"/>
                  </a:cubicBezTo>
                  <a:cubicBezTo>
                    <a:pt x="2969" y="76"/>
                    <a:pt x="2903" y="1"/>
                    <a:pt x="2803"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6"/>
            <p:cNvSpPr/>
            <p:nvPr/>
          </p:nvSpPr>
          <p:spPr>
            <a:xfrm>
              <a:off x="3514075" y="2864500"/>
              <a:ext cx="74250" cy="53275"/>
            </a:xfrm>
            <a:custGeom>
              <a:rect b="b" l="l" r="r" t="t"/>
              <a:pathLst>
                <a:path extrusionOk="0" h="2131" w="2970">
                  <a:moveTo>
                    <a:pt x="2800" y="1"/>
                  </a:moveTo>
                  <a:cubicBezTo>
                    <a:pt x="2756" y="1"/>
                    <a:pt x="2706" y="15"/>
                    <a:pt x="2652" y="45"/>
                  </a:cubicBezTo>
                  <a:lnTo>
                    <a:pt x="314" y="1397"/>
                  </a:lnTo>
                  <a:cubicBezTo>
                    <a:pt x="140" y="1496"/>
                    <a:pt x="0" y="1731"/>
                    <a:pt x="0" y="1923"/>
                  </a:cubicBezTo>
                  <a:cubicBezTo>
                    <a:pt x="0" y="2056"/>
                    <a:pt x="68" y="2131"/>
                    <a:pt x="168" y="2131"/>
                  </a:cubicBezTo>
                  <a:cubicBezTo>
                    <a:pt x="212" y="2131"/>
                    <a:pt x="261" y="2117"/>
                    <a:pt x="314" y="2087"/>
                  </a:cubicBezTo>
                  <a:lnTo>
                    <a:pt x="2652" y="735"/>
                  </a:lnTo>
                  <a:cubicBezTo>
                    <a:pt x="2829" y="636"/>
                    <a:pt x="2969" y="397"/>
                    <a:pt x="2969" y="209"/>
                  </a:cubicBezTo>
                  <a:cubicBezTo>
                    <a:pt x="2969" y="76"/>
                    <a:pt x="2902" y="1"/>
                    <a:pt x="280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3750075" y="2213225"/>
              <a:ext cx="706325" cy="624950"/>
            </a:xfrm>
            <a:custGeom>
              <a:rect b="b" l="l" r="r" t="t"/>
              <a:pathLst>
                <a:path extrusionOk="0" h="24998" w="28253">
                  <a:moveTo>
                    <a:pt x="27963" y="0"/>
                  </a:moveTo>
                  <a:cubicBezTo>
                    <a:pt x="27892" y="0"/>
                    <a:pt x="27812" y="23"/>
                    <a:pt x="27728" y="72"/>
                  </a:cubicBezTo>
                  <a:lnTo>
                    <a:pt x="526" y="15775"/>
                  </a:lnTo>
                  <a:cubicBezTo>
                    <a:pt x="236" y="15943"/>
                    <a:pt x="0" y="16352"/>
                    <a:pt x="0" y="16687"/>
                  </a:cubicBezTo>
                  <a:lnTo>
                    <a:pt x="0" y="24622"/>
                  </a:lnTo>
                  <a:cubicBezTo>
                    <a:pt x="0" y="24859"/>
                    <a:pt x="119" y="24997"/>
                    <a:pt x="292" y="24997"/>
                  </a:cubicBezTo>
                  <a:cubicBezTo>
                    <a:pt x="362" y="24997"/>
                    <a:pt x="442" y="24974"/>
                    <a:pt x="526" y="24926"/>
                  </a:cubicBezTo>
                  <a:lnTo>
                    <a:pt x="27728" y="9223"/>
                  </a:lnTo>
                  <a:cubicBezTo>
                    <a:pt x="28018" y="9055"/>
                    <a:pt x="28253" y="8646"/>
                    <a:pt x="28253" y="8308"/>
                  </a:cubicBezTo>
                  <a:lnTo>
                    <a:pt x="28253" y="376"/>
                  </a:lnTo>
                  <a:cubicBezTo>
                    <a:pt x="28253" y="137"/>
                    <a:pt x="28135" y="0"/>
                    <a:pt x="27963"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3750075" y="2213225"/>
              <a:ext cx="706325" cy="430500"/>
            </a:xfrm>
            <a:custGeom>
              <a:rect b="b" l="l" r="r" t="t"/>
              <a:pathLst>
                <a:path extrusionOk="0" h="17220" w="28253">
                  <a:moveTo>
                    <a:pt x="27963" y="0"/>
                  </a:moveTo>
                  <a:cubicBezTo>
                    <a:pt x="27892" y="0"/>
                    <a:pt x="27812" y="23"/>
                    <a:pt x="27728" y="72"/>
                  </a:cubicBezTo>
                  <a:lnTo>
                    <a:pt x="526" y="15775"/>
                  </a:lnTo>
                  <a:cubicBezTo>
                    <a:pt x="236" y="15943"/>
                    <a:pt x="0" y="16352"/>
                    <a:pt x="0" y="16687"/>
                  </a:cubicBezTo>
                  <a:lnTo>
                    <a:pt x="0" y="17220"/>
                  </a:lnTo>
                  <a:lnTo>
                    <a:pt x="28253" y="905"/>
                  </a:lnTo>
                  <a:lnTo>
                    <a:pt x="28253" y="376"/>
                  </a:lnTo>
                  <a:cubicBezTo>
                    <a:pt x="28253" y="137"/>
                    <a:pt x="28135" y="0"/>
                    <a:pt x="27963"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3769850" y="2564975"/>
              <a:ext cx="158500" cy="242325"/>
            </a:xfrm>
            <a:custGeom>
              <a:rect b="b" l="l" r="r" t="t"/>
              <a:pathLst>
                <a:path extrusionOk="0" h="9693" w="6340">
                  <a:moveTo>
                    <a:pt x="6103" y="0"/>
                  </a:moveTo>
                  <a:cubicBezTo>
                    <a:pt x="6047" y="0"/>
                    <a:pt x="5983" y="19"/>
                    <a:pt x="5916" y="57"/>
                  </a:cubicBezTo>
                  <a:lnTo>
                    <a:pt x="421" y="3231"/>
                  </a:lnTo>
                  <a:cubicBezTo>
                    <a:pt x="189" y="3364"/>
                    <a:pt x="1" y="3692"/>
                    <a:pt x="1" y="3961"/>
                  </a:cubicBezTo>
                  <a:lnTo>
                    <a:pt x="1" y="9391"/>
                  </a:lnTo>
                  <a:cubicBezTo>
                    <a:pt x="1" y="9582"/>
                    <a:pt x="95" y="9693"/>
                    <a:pt x="232" y="9693"/>
                  </a:cubicBezTo>
                  <a:cubicBezTo>
                    <a:pt x="289" y="9693"/>
                    <a:pt x="353" y="9674"/>
                    <a:pt x="421" y="9634"/>
                  </a:cubicBezTo>
                  <a:lnTo>
                    <a:pt x="5916" y="6463"/>
                  </a:lnTo>
                  <a:cubicBezTo>
                    <a:pt x="6148" y="6330"/>
                    <a:pt x="6339" y="6003"/>
                    <a:pt x="6339" y="5733"/>
                  </a:cubicBezTo>
                  <a:lnTo>
                    <a:pt x="6339" y="303"/>
                  </a:lnTo>
                  <a:cubicBezTo>
                    <a:pt x="6339" y="111"/>
                    <a:pt x="6243" y="0"/>
                    <a:pt x="6103"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3769850" y="2608050"/>
              <a:ext cx="158500" cy="199250"/>
            </a:xfrm>
            <a:custGeom>
              <a:rect b="b" l="l" r="r" t="t"/>
              <a:pathLst>
                <a:path extrusionOk="0" h="7970" w="6340">
                  <a:moveTo>
                    <a:pt x="5087" y="0"/>
                  </a:moveTo>
                  <a:cubicBezTo>
                    <a:pt x="5009" y="0"/>
                    <a:pt x="4933" y="64"/>
                    <a:pt x="4879" y="191"/>
                  </a:cubicBezTo>
                  <a:lnTo>
                    <a:pt x="3244" y="4037"/>
                  </a:lnTo>
                  <a:lnTo>
                    <a:pt x="2448" y="3048"/>
                  </a:lnTo>
                  <a:cubicBezTo>
                    <a:pt x="2373" y="2952"/>
                    <a:pt x="2284" y="2905"/>
                    <a:pt x="2200" y="2905"/>
                  </a:cubicBezTo>
                  <a:cubicBezTo>
                    <a:pt x="2097" y="2905"/>
                    <a:pt x="2000" y="2973"/>
                    <a:pt x="1936" y="3106"/>
                  </a:cubicBezTo>
                  <a:lnTo>
                    <a:pt x="1" y="7238"/>
                  </a:lnTo>
                  <a:lnTo>
                    <a:pt x="1" y="7668"/>
                  </a:lnTo>
                  <a:cubicBezTo>
                    <a:pt x="1" y="7859"/>
                    <a:pt x="95" y="7970"/>
                    <a:pt x="232" y="7970"/>
                  </a:cubicBezTo>
                  <a:cubicBezTo>
                    <a:pt x="289" y="7970"/>
                    <a:pt x="353" y="7951"/>
                    <a:pt x="421" y="7911"/>
                  </a:cubicBezTo>
                  <a:lnTo>
                    <a:pt x="5916" y="4740"/>
                  </a:lnTo>
                  <a:cubicBezTo>
                    <a:pt x="6148" y="4607"/>
                    <a:pt x="6339" y="4280"/>
                    <a:pt x="6339" y="4010"/>
                  </a:cubicBezTo>
                  <a:lnTo>
                    <a:pt x="6339" y="2133"/>
                  </a:lnTo>
                  <a:lnTo>
                    <a:pt x="5298" y="173"/>
                  </a:lnTo>
                  <a:cubicBezTo>
                    <a:pt x="5237" y="57"/>
                    <a:pt x="5161" y="0"/>
                    <a:pt x="5087"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3769850" y="2630975"/>
              <a:ext cx="39625" cy="56700"/>
            </a:xfrm>
            <a:custGeom>
              <a:rect b="b" l="l" r="r" t="t"/>
              <a:pathLst>
                <a:path extrusionOk="0" h="2268" w="1585">
                  <a:moveTo>
                    <a:pt x="1442" y="1"/>
                  </a:moveTo>
                  <a:lnTo>
                    <a:pt x="421" y="591"/>
                  </a:lnTo>
                  <a:cubicBezTo>
                    <a:pt x="189" y="724"/>
                    <a:pt x="1" y="1052"/>
                    <a:pt x="1" y="1321"/>
                  </a:cubicBezTo>
                  <a:lnTo>
                    <a:pt x="1" y="2222"/>
                  </a:lnTo>
                  <a:cubicBezTo>
                    <a:pt x="65" y="2252"/>
                    <a:pt x="137" y="2268"/>
                    <a:pt x="215" y="2268"/>
                  </a:cubicBezTo>
                  <a:cubicBezTo>
                    <a:pt x="341" y="2268"/>
                    <a:pt x="484" y="2227"/>
                    <a:pt x="636" y="2140"/>
                  </a:cubicBezTo>
                  <a:cubicBezTo>
                    <a:pt x="1158" y="1837"/>
                    <a:pt x="1585" y="1099"/>
                    <a:pt x="1585" y="496"/>
                  </a:cubicBezTo>
                  <a:cubicBezTo>
                    <a:pt x="1585" y="284"/>
                    <a:pt x="1530" y="116"/>
                    <a:pt x="1442"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3979850" y="2289900"/>
              <a:ext cx="445600" cy="270700"/>
            </a:xfrm>
            <a:custGeom>
              <a:rect b="b" l="l" r="r" t="t"/>
              <a:pathLst>
                <a:path extrusionOk="0" h="10828" w="17824">
                  <a:moveTo>
                    <a:pt x="17605" y="0"/>
                  </a:moveTo>
                  <a:cubicBezTo>
                    <a:pt x="17545" y="0"/>
                    <a:pt x="17476" y="21"/>
                    <a:pt x="17403" y="64"/>
                  </a:cubicBezTo>
                  <a:lnTo>
                    <a:pt x="420" y="9865"/>
                  </a:lnTo>
                  <a:cubicBezTo>
                    <a:pt x="188" y="9999"/>
                    <a:pt x="1" y="10309"/>
                    <a:pt x="1" y="10558"/>
                  </a:cubicBezTo>
                  <a:cubicBezTo>
                    <a:pt x="1" y="10730"/>
                    <a:pt x="90" y="10827"/>
                    <a:pt x="222" y="10827"/>
                  </a:cubicBezTo>
                  <a:cubicBezTo>
                    <a:pt x="281" y="10827"/>
                    <a:pt x="348" y="10808"/>
                    <a:pt x="420" y="10766"/>
                  </a:cubicBezTo>
                  <a:lnTo>
                    <a:pt x="17403" y="961"/>
                  </a:lnTo>
                  <a:cubicBezTo>
                    <a:pt x="17636" y="828"/>
                    <a:pt x="17823" y="518"/>
                    <a:pt x="17823" y="269"/>
                  </a:cubicBezTo>
                  <a:cubicBezTo>
                    <a:pt x="17823" y="97"/>
                    <a:pt x="17735" y="0"/>
                    <a:pt x="176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3979850" y="2347050"/>
              <a:ext cx="445600" cy="270725"/>
            </a:xfrm>
            <a:custGeom>
              <a:rect b="b" l="l" r="r" t="t"/>
              <a:pathLst>
                <a:path extrusionOk="0" h="10829" w="17824">
                  <a:moveTo>
                    <a:pt x="17604" y="1"/>
                  </a:moveTo>
                  <a:cubicBezTo>
                    <a:pt x="17545" y="1"/>
                    <a:pt x="17476" y="21"/>
                    <a:pt x="17403" y="64"/>
                  </a:cubicBezTo>
                  <a:lnTo>
                    <a:pt x="420" y="9866"/>
                  </a:lnTo>
                  <a:cubicBezTo>
                    <a:pt x="188" y="9999"/>
                    <a:pt x="1" y="10310"/>
                    <a:pt x="1" y="10559"/>
                  </a:cubicBezTo>
                  <a:cubicBezTo>
                    <a:pt x="1" y="10731"/>
                    <a:pt x="90" y="10828"/>
                    <a:pt x="222" y="10828"/>
                  </a:cubicBezTo>
                  <a:cubicBezTo>
                    <a:pt x="281" y="10828"/>
                    <a:pt x="348" y="10808"/>
                    <a:pt x="420" y="10767"/>
                  </a:cubicBezTo>
                  <a:lnTo>
                    <a:pt x="17403" y="962"/>
                  </a:lnTo>
                  <a:cubicBezTo>
                    <a:pt x="17636" y="829"/>
                    <a:pt x="17823" y="518"/>
                    <a:pt x="17823" y="269"/>
                  </a:cubicBezTo>
                  <a:cubicBezTo>
                    <a:pt x="17823" y="98"/>
                    <a:pt x="17735" y="1"/>
                    <a:pt x="176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3979850" y="2404225"/>
              <a:ext cx="445600" cy="270700"/>
            </a:xfrm>
            <a:custGeom>
              <a:rect b="b" l="l" r="r" t="t"/>
              <a:pathLst>
                <a:path extrusionOk="0" h="10828" w="17824">
                  <a:moveTo>
                    <a:pt x="17604" y="1"/>
                  </a:moveTo>
                  <a:cubicBezTo>
                    <a:pt x="17545" y="1"/>
                    <a:pt x="17476" y="21"/>
                    <a:pt x="17403" y="64"/>
                  </a:cubicBezTo>
                  <a:lnTo>
                    <a:pt x="420" y="9866"/>
                  </a:lnTo>
                  <a:cubicBezTo>
                    <a:pt x="188" y="10002"/>
                    <a:pt x="1" y="10313"/>
                    <a:pt x="1" y="10558"/>
                  </a:cubicBezTo>
                  <a:cubicBezTo>
                    <a:pt x="1" y="10731"/>
                    <a:pt x="90" y="10828"/>
                    <a:pt x="222" y="10828"/>
                  </a:cubicBezTo>
                  <a:cubicBezTo>
                    <a:pt x="281" y="10828"/>
                    <a:pt x="348" y="10808"/>
                    <a:pt x="420" y="10767"/>
                  </a:cubicBezTo>
                  <a:lnTo>
                    <a:pt x="17403" y="962"/>
                  </a:lnTo>
                  <a:cubicBezTo>
                    <a:pt x="17636" y="828"/>
                    <a:pt x="17823" y="518"/>
                    <a:pt x="17823" y="269"/>
                  </a:cubicBezTo>
                  <a:cubicBezTo>
                    <a:pt x="17823" y="98"/>
                    <a:pt x="17735" y="1"/>
                    <a:pt x="17604"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4528675" y="1901375"/>
              <a:ext cx="166300" cy="130825"/>
            </a:xfrm>
            <a:custGeom>
              <a:rect b="b" l="l" r="r" t="t"/>
              <a:pathLst>
                <a:path extrusionOk="0" h="5233" w="6652">
                  <a:moveTo>
                    <a:pt x="972" y="1"/>
                  </a:moveTo>
                  <a:cubicBezTo>
                    <a:pt x="972" y="1"/>
                    <a:pt x="30" y="1488"/>
                    <a:pt x="17" y="1581"/>
                  </a:cubicBezTo>
                  <a:cubicBezTo>
                    <a:pt x="0" y="1676"/>
                    <a:pt x="2584" y="4437"/>
                    <a:pt x="2839" y="4717"/>
                  </a:cubicBezTo>
                  <a:cubicBezTo>
                    <a:pt x="2979" y="4870"/>
                    <a:pt x="3109" y="4993"/>
                    <a:pt x="3447" y="5014"/>
                  </a:cubicBezTo>
                  <a:cubicBezTo>
                    <a:pt x="4123" y="5054"/>
                    <a:pt x="6651" y="5232"/>
                    <a:pt x="6651" y="5232"/>
                  </a:cubicBezTo>
                  <a:lnTo>
                    <a:pt x="6252" y="3167"/>
                  </a:lnTo>
                  <a:lnTo>
                    <a:pt x="3761" y="3099"/>
                  </a:lnTo>
                  <a:cubicBezTo>
                    <a:pt x="3590" y="2956"/>
                    <a:pt x="972" y="1"/>
                    <a:pt x="97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4677550" y="1980550"/>
              <a:ext cx="106600" cy="71600"/>
            </a:xfrm>
            <a:custGeom>
              <a:rect b="b" l="l" r="r" t="t"/>
              <a:pathLst>
                <a:path extrusionOk="0" h="2864" w="4264">
                  <a:moveTo>
                    <a:pt x="297" y="0"/>
                  </a:moveTo>
                  <a:lnTo>
                    <a:pt x="0" y="2580"/>
                  </a:lnTo>
                  <a:lnTo>
                    <a:pt x="3840" y="2864"/>
                  </a:lnTo>
                  <a:lnTo>
                    <a:pt x="4264" y="90"/>
                  </a:lnTo>
                  <a:lnTo>
                    <a:pt x="297"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4677550" y="1980550"/>
              <a:ext cx="106600" cy="68100"/>
            </a:xfrm>
            <a:custGeom>
              <a:rect b="b" l="l" r="r" t="t"/>
              <a:pathLst>
                <a:path extrusionOk="0" h="2724" w="4264">
                  <a:moveTo>
                    <a:pt x="297" y="0"/>
                  </a:moveTo>
                  <a:lnTo>
                    <a:pt x="66" y="2021"/>
                  </a:lnTo>
                  <a:lnTo>
                    <a:pt x="0" y="2580"/>
                  </a:lnTo>
                  <a:lnTo>
                    <a:pt x="1922" y="2724"/>
                  </a:lnTo>
                  <a:lnTo>
                    <a:pt x="1922" y="2656"/>
                  </a:lnTo>
                  <a:cubicBezTo>
                    <a:pt x="1922" y="1533"/>
                    <a:pt x="2543" y="188"/>
                    <a:pt x="4264" y="90"/>
                  </a:cubicBezTo>
                  <a:lnTo>
                    <a:pt x="297" y="0"/>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3873775" y="1869900"/>
              <a:ext cx="706450" cy="624975"/>
            </a:xfrm>
            <a:custGeom>
              <a:rect b="b" l="l" r="r" t="t"/>
              <a:pathLst>
                <a:path extrusionOk="0" h="24999" w="28258">
                  <a:moveTo>
                    <a:pt x="27966" y="0"/>
                  </a:moveTo>
                  <a:cubicBezTo>
                    <a:pt x="27895" y="0"/>
                    <a:pt x="27816" y="23"/>
                    <a:pt x="27732" y="72"/>
                  </a:cubicBezTo>
                  <a:lnTo>
                    <a:pt x="530" y="15774"/>
                  </a:lnTo>
                  <a:cubicBezTo>
                    <a:pt x="240" y="15946"/>
                    <a:pt x="1" y="16352"/>
                    <a:pt x="1" y="16689"/>
                  </a:cubicBezTo>
                  <a:lnTo>
                    <a:pt x="1" y="24621"/>
                  </a:lnTo>
                  <a:cubicBezTo>
                    <a:pt x="1" y="24860"/>
                    <a:pt x="120" y="24999"/>
                    <a:pt x="293" y="24999"/>
                  </a:cubicBezTo>
                  <a:cubicBezTo>
                    <a:pt x="365" y="24999"/>
                    <a:pt x="445" y="24975"/>
                    <a:pt x="530" y="24925"/>
                  </a:cubicBezTo>
                  <a:lnTo>
                    <a:pt x="27732" y="9225"/>
                  </a:lnTo>
                  <a:cubicBezTo>
                    <a:pt x="28022" y="9054"/>
                    <a:pt x="28257" y="8645"/>
                    <a:pt x="28257" y="8311"/>
                  </a:cubicBezTo>
                  <a:lnTo>
                    <a:pt x="28257" y="379"/>
                  </a:lnTo>
                  <a:cubicBezTo>
                    <a:pt x="28257" y="139"/>
                    <a:pt x="28138" y="0"/>
                    <a:pt x="27966"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3893575" y="2221700"/>
              <a:ext cx="158500" cy="242300"/>
            </a:xfrm>
            <a:custGeom>
              <a:rect b="b" l="l" r="r" t="t"/>
              <a:pathLst>
                <a:path extrusionOk="0" h="9692" w="6340">
                  <a:moveTo>
                    <a:pt x="6106" y="1"/>
                  </a:moveTo>
                  <a:cubicBezTo>
                    <a:pt x="6049" y="1"/>
                    <a:pt x="5986" y="19"/>
                    <a:pt x="5919" y="58"/>
                  </a:cubicBezTo>
                  <a:lnTo>
                    <a:pt x="424" y="3228"/>
                  </a:lnTo>
                  <a:cubicBezTo>
                    <a:pt x="192" y="3365"/>
                    <a:pt x="1" y="3693"/>
                    <a:pt x="1" y="3962"/>
                  </a:cubicBezTo>
                  <a:lnTo>
                    <a:pt x="1" y="9389"/>
                  </a:lnTo>
                  <a:cubicBezTo>
                    <a:pt x="1" y="9581"/>
                    <a:pt x="97" y="9691"/>
                    <a:pt x="237" y="9691"/>
                  </a:cubicBezTo>
                  <a:cubicBezTo>
                    <a:pt x="294" y="9691"/>
                    <a:pt x="357" y="9673"/>
                    <a:pt x="424" y="9635"/>
                  </a:cubicBezTo>
                  <a:lnTo>
                    <a:pt x="5919" y="6464"/>
                  </a:lnTo>
                  <a:cubicBezTo>
                    <a:pt x="6151" y="6327"/>
                    <a:pt x="6339" y="5999"/>
                    <a:pt x="6339" y="5730"/>
                  </a:cubicBezTo>
                  <a:lnTo>
                    <a:pt x="6339" y="300"/>
                  </a:lnTo>
                  <a:cubicBezTo>
                    <a:pt x="6339" y="111"/>
                    <a:pt x="6244" y="1"/>
                    <a:pt x="6106"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3893575" y="2264750"/>
              <a:ext cx="158500" cy="199250"/>
            </a:xfrm>
            <a:custGeom>
              <a:rect b="b" l="l" r="r" t="t"/>
              <a:pathLst>
                <a:path extrusionOk="0" h="7970" w="6340">
                  <a:moveTo>
                    <a:pt x="5090" y="1"/>
                  </a:moveTo>
                  <a:cubicBezTo>
                    <a:pt x="5012" y="1"/>
                    <a:pt x="4936" y="65"/>
                    <a:pt x="4881" y="192"/>
                  </a:cubicBezTo>
                  <a:lnTo>
                    <a:pt x="3247" y="4039"/>
                  </a:lnTo>
                  <a:lnTo>
                    <a:pt x="2452" y="3045"/>
                  </a:lnTo>
                  <a:cubicBezTo>
                    <a:pt x="2376" y="2952"/>
                    <a:pt x="2288" y="2906"/>
                    <a:pt x="2204" y="2906"/>
                  </a:cubicBezTo>
                  <a:cubicBezTo>
                    <a:pt x="2101" y="2906"/>
                    <a:pt x="2003" y="2974"/>
                    <a:pt x="1940" y="3107"/>
                  </a:cubicBezTo>
                  <a:lnTo>
                    <a:pt x="1" y="7240"/>
                  </a:lnTo>
                  <a:lnTo>
                    <a:pt x="1" y="7667"/>
                  </a:lnTo>
                  <a:cubicBezTo>
                    <a:pt x="1" y="7859"/>
                    <a:pt x="97" y="7969"/>
                    <a:pt x="237" y="7969"/>
                  </a:cubicBezTo>
                  <a:cubicBezTo>
                    <a:pt x="294" y="7969"/>
                    <a:pt x="357" y="7951"/>
                    <a:pt x="424" y="7913"/>
                  </a:cubicBezTo>
                  <a:lnTo>
                    <a:pt x="5919" y="4742"/>
                  </a:lnTo>
                  <a:cubicBezTo>
                    <a:pt x="6151" y="4605"/>
                    <a:pt x="6339" y="4277"/>
                    <a:pt x="6339" y="4008"/>
                  </a:cubicBezTo>
                  <a:lnTo>
                    <a:pt x="6339" y="2135"/>
                  </a:lnTo>
                  <a:lnTo>
                    <a:pt x="5301" y="175"/>
                  </a:lnTo>
                  <a:cubicBezTo>
                    <a:pt x="5240" y="59"/>
                    <a:pt x="5164" y="1"/>
                    <a:pt x="5090"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3893575" y="2287725"/>
              <a:ext cx="39725" cy="56700"/>
            </a:xfrm>
            <a:custGeom>
              <a:rect b="b" l="l" r="r" t="t"/>
              <a:pathLst>
                <a:path extrusionOk="0" h="2268" w="1589">
                  <a:moveTo>
                    <a:pt x="1445" y="0"/>
                  </a:moveTo>
                  <a:lnTo>
                    <a:pt x="424" y="587"/>
                  </a:lnTo>
                  <a:cubicBezTo>
                    <a:pt x="192" y="724"/>
                    <a:pt x="1" y="1052"/>
                    <a:pt x="1" y="1321"/>
                  </a:cubicBezTo>
                  <a:lnTo>
                    <a:pt x="1" y="2222"/>
                  </a:lnTo>
                  <a:cubicBezTo>
                    <a:pt x="66" y="2252"/>
                    <a:pt x="138" y="2268"/>
                    <a:pt x="216" y="2268"/>
                  </a:cubicBezTo>
                  <a:cubicBezTo>
                    <a:pt x="343" y="2268"/>
                    <a:pt x="486" y="2226"/>
                    <a:pt x="639" y="2137"/>
                  </a:cubicBezTo>
                  <a:cubicBezTo>
                    <a:pt x="1162" y="1836"/>
                    <a:pt x="1588" y="1099"/>
                    <a:pt x="1588" y="495"/>
                  </a:cubicBezTo>
                  <a:cubicBezTo>
                    <a:pt x="1588" y="283"/>
                    <a:pt x="1533" y="116"/>
                    <a:pt x="1445"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4103575" y="1946600"/>
              <a:ext cx="445675" cy="270700"/>
            </a:xfrm>
            <a:custGeom>
              <a:rect b="b" l="l" r="r" t="t"/>
              <a:pathLst>
                <a:path extrusionOk="0" h="10828" w="17827">
                  <a:moveTo>
                    <a:pt x="17605" y="0"/>
                  </a:moveTo>
                  <a:cubicBezTo>
                    <a:pt x="17545" y="0"/>
                    <a:pt x="17476" y="20"/>
                    <a:pt x="17403" y="62"/>
                  </a:cubicBezTo>
                  <a:lnTo>
                    <a:pt x="424" y="9867"/>
                  </a:lnTo>
                  <a:cubicBezTo>
                    <a:pt x="192" y="10000"/>
                    <a:pt x="0" y="10310"/>
                    <a:pt x="0" y="10560"/>
                  </a:cubicBezTo>
                  <a:cubicBezTo>
                    <a:pt x="0" y="10731"/>
                    <a:pt x="90" y="10828"/>
                    <a:pt x="222" y="10828"/>
                  </a:cubicBezTo>
                  <a:cubicBezTo>
                    <a:pt x="282" y="10828"/>
                    <a:pt x="351" y="10808"/>
                    <a:pt x="424" y="10765"/>
                  </a:cubicBezTo>
                  <a:lnTo>
                    <a:pt x="17403" y="963"/>
                  </a:lnTo>
                  <a:cubicBezTo>
                    <a:pt x="17639" y="826"/>
                    <a:pt x="17827" y="515"/>
                    <a:pt x="17827" y="266"/>
                  </a:cubicBezTo>
                  <a:cubicBezTo>
                    <a:pt x="17827" y="97"/>
                    <a:pt x="17737" y="0"/>
                    <a:pt x="176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5758267" y="2229011"/>
              <a:ext cx="445675" cy="270700"/>
            </a:xfrm>
            <a:custGeom>
              <a:rect b="b" l="l" r="r" t="t"/>
              <a:pathLst>
                <a:path extrusionOk="0" h="10828" w="17827">
                  <a:moveTo>
                    <a:pt x="17605" y="0"/>
                  </a:moveTo>
                  <a:cubicBezTo>
                    <a:pt x="17545" y="0"/>
                    <a:pt x="17476" y="20"/>
                    <a:pt x="17403" y="62"/>
                  </a:cubicBezTo>
                  <a:lnTo>
                    <a:pt x="424" y="9866"/>
                  </a:lnTo>
                  <a:cubicBezTo>
                    <a:pt x="192" y="10000"/>
                    <a:pt x="0" y="10310"/>
                    <a:pt x="0" y="10559"/>
                  </a:cubicBezTo>
                  <a:cubicBezTo>
                    <a:pt x="0" y="10730"/>
                    <a:pt x="90" y="10827"/>
                    <a:pt x="222" y="10827"/>
                  </a:cubicBezTo>
                  <a:cubicBezTo>
                    <a:pt x="282" y="10827"/>
                    <a:pt x="351" y="10807"/>
                    <a:pt x="424" y="10764"/>
                  </a:cubicBezTo>
                  <a:lnTo>
                    <a:pt x="17403" y="963"/>
                  </a:lnTo>
                  <a:cubicBezTo>
                    <a:pt x="17639" y="826"/>
                    <a:pt x="17827" y="515"/>
                    <a:pt x="17827" y="266"/>
                  </a:cubicBezTo>
                  <a:cubicBezTo>
                    <a:pt x="17827" y="97"/>
                    <a:pt x="17737" y="0"/>
                    <a:pt x="17605"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6"/>
            <p:cNvSpPr/>
            <p:nvPr/>
          </p:nvSpPr>
          <p:spPr>
            <a:xfrm>
              <a:off x="4103575" y="2060950"/>
              <a:ext cx="445675" cy="270700"/>
            </a:xfrm>
            <a:custGeom>
              <a:rect b="b" l="l" r="r" t="t"/>
              <a:pathLst>
                <a:path extrusionOk="0" h="10828" w="17827">
                  <a:moveTo>
                    <a:pt x="17604" y="0"/>
                  </a:moveTo>
                  <a:cubicBezTo>
                    <a:pt x="17545" y="0"/>
                    <a:pt x="17476" y="20"/>
                    <a:pt x="17403" y="61"/>
                  </a:cubicBezTo>
                  <a:lnTo>
                    <a:pt x="424" y="9866"/>
                  </a:lnTo>
                  <a:cubicBezTo>
                    <a:pt x="192" y="10000"/>
                    <a:pt x="0" y="10310"/>
                    <a:pt x="0" y="10559"/>
                  </a:cubicBezTo>
                  <a:cubicBezTo>
                    <a:pt x="0" y="10730"/>
                    <a:pt x="90" y="10827"/>
                    <a:pt x="222" y="10827"/>
                  </a:cubicBezTo>
                  <a:cubicBezTo>
                    <a:pt x="282" y="10827"/>
                    <a:pt x="351" y="10807"/>
                    <a:pt x="424" y="10764"/>
                  </a:cubicBezTo>
                  <a:lnTo>
                    <a:pt x="17403" y="962"/>
                  </a:lnTo>
                  <a:cubicBezTo>
                    <a:pt x="17639" y="826"/>
                    <a:pt x="17827" y="515"/>
                    <a:pt x="17827" y="269"/>
                  </a:cubicBezTo>
                  <a:cubicBezTo>
                    <a:pt x="17827" y="97"/>
                    <a:pt x="17737" y="0"/>
                    <a:pt x="17604" y="0"/>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4860225" y="2733875"/>
              <a:ext cx="36050" cy="52500"/>
            </a:xfrm>
            <a:custGeom>
              <a:rect b="b" l="l" r="r" t="t"/>
              <a:pathLst>
                <a:path extrusionOk="0" h="2100" w="1442">
                  <a:moveTo>
                    <a:pt x="0" y="1"/>
                  </a:moveTo>
                  <a:lnTo>
                    <a:pt x="0" y="2100"/>
                  </a:lnTo>
                  <a:lnTo>
                    <a:pt x="1441" y="2100"/>
                  </a:lnTo>
                  <a:lnTo>
                    <a:pt x="1441"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4733700" y="2669025"/>
              <a:ext cx="37825" cy="53700"/>
            </a:xfrm>
            <a:custGeom>
              <a:rect b="b" l="l" r="r" t="t"/>
              <a:pathLst>
                <a:path extrusionOk="0" h="2148" w="1513">
                  <a:moveTo>
                    <a:pt x="1437" y="1"/>
                  </a:moveTo>
                  <a:lnTo>
                    <a:pt x="0" y="52"/>
                  </a:lnTo>
                  <a:lnTo>
                    <a:pt x="72" y="2148"/>
                  </a:lnTo>
                  <a:lnTo>
                    <a:pt x="1512" y="2096"/>
                  </a:lnTo>
                  <a:lnTo>
                    <a:pt x="1437"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6"/>
            <p:cNvSpPr/>
            <p:nvPr/>
          </p:nvSpPr>
          <p:spPr>
            <a:xfrm>
              <a:off x="4696475" y="2222375"/>
              <a:ext cx="211975" cy="525100"/>
            </a:xfrm>
            <a:custGeom>
              <a:rect b="b" l="l" r="r" t="t"/>
              <a:pathLst>
                <a:path extrusionOk="0" h="21004" w="8479">
                  <a:moveTo>
                    <a:pt x="1165" y="0"/>
                  </a:moveTo>
                  <a:cubicBezTo>
                    <a:pt x="1165" y="0"/>
                    <a:pt x="1" y="9006"/>
                    <a:pt x="152" y="9863"/>
                  </a:cubicBezTo>
                  <a:cubicBezTo>
                    <a:pt x="298" y="10720"/>
                    <a:pt x="1455" y="18710"/>
                    <a:pt x="1455" y="18710"/>
                  </a:cubicBezTo>
                  <a:cubicBezTo>
                    <a:pt x="1710" y="18846"/>
                    <a:pt x="1956" y="18894"/>
                    <a:pt x="2174" y="18894"/>
                  </a:cubicBezTo>
                  <a:cubicBezTo>
                    <a:pt x="2669" y="18894"/>
                    <a:pt x="3022" y="18648"/>
                    <a:pt x="3022" y="18648"/>
                  </a:cubicBezTo>
                  <a:cubicBezTo>
                    <a:pt x="3022" y="18648"/>
                    <a:pt x="3318" y="13181"/>
                    <a:pt x="3267" y="12235"/>
                  </a:cubicBezTo>
                  <a:cubicBezTo>
                    <a:pt x="3216" y="11287"/>
                    <a:pt x="2981" y="9945"/>
                    <a:pt x="2981" y="9945"/>
                  </a:cubicBezTo>
                  <a:lnTo>
                    <a:pt x="4315" y="4239"/>
                  </a:lnTo>
                  <a:cubicBezTo>
                    <a:pt x="4315" y="4239"/>
                    <a:pt x="4698" y="9085"/>
                    <a:pt x="4920" y="10870"/>
                  </a:cubicBezTo>
                  <a:cubicBezTo>
                    <a:pt x="5178" y="12918"/>
                    <a:pt x="6482" y="20707"/>
                    <a:pt x="6482" y="20707"/>
                  </a:cubicBezTo>
                  <a:cubicBezTo>
                    <a:pt x="6800" y="20929"/>
                    <a:pt x="7086" y="21004"/>
                    <a:pt x="7327" y="21004"/>
                  </a:cubicBezTo>
                  <a:cubicBezTo>
                    <a:pt x="7810" y="21004"/>
                    <a:pt x="8110" y="20707"/>
                    <a:pt x="8110" y="20707"/>
                  </a:cubicBezTo>
                  <a:cubicBezTo>
                    <a:pt x="8110" y="20707"/>
                    <a:pt x="8288" y="14973"/>
                    <a:pt x="8397" y="12908"/>
                  </a:cubicBezTo>
                  <a:cubicBezTo>
                    <a:pt x="8479" y="11389"/>
                    <a:pt x="8107" y="10662"/>
                    <a:pt x="8073" y="10266"/>
                  </a:cubicBezTo>
                  <a:cubicBezTo>
                    <a:pt x="8073" y="10266"/>
                    <a:pt x="7895" y="1376"/>
                    <a:pt x="789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6"/>
            <p:cNvSpPr/>
            <p:nvPr/>
          </p:nvSpPr>
          <p:spPr>
            <a:xfrm>
              <a:off x="4725575" y="1982775"/>
              <a:ext cx="168300" cy="265200"/>
            </a:xfrm>
            <a:custGeom>
              <a:rect b="b" l="l" r="r" t="t"/>
              <a:pathLst>
                <a:path extrusionOk="0" h="10608" w="6732">
                  <a:moveTo>
                    <a:pt x="2343" y="1"/>
                  </a:moveTo>
                  <a:cubicBezTo>
                    <a:pt x="622" y="99"/>
                    <a:pt x="1" y="1444"/>
                    <a:pt x="1" y="2567"/>
                  </a:cubicBezTo>
                  <a:lnTo>
                    <a:pt x="1" y="9584"/>
                  </a:lnTo>
                  <a:cubicBezTo>
                    <a:pt x="1001" y="10314"/>
                    <a:pt x="2272" y="10608"/>
                    <a:pt x="3457" y="10608"/>
                  </a:cubicBezTo>
                  <a:cubicBezTo>
                    <a:pt x="4881" y="10608"/>
                    <a:pt x="6180" y="10184"/>
                    <a:pt x="6731" y="9584"/>
                  </a:cubicBezTo>
                  <a:lnTo>
                    <a:pt x="6731" y="5325"/>
                  </a:lnTo>
                  <a:lnTo>
                    <a:pt x="6731" y="2843"/>
                  </a:lnTo>
                  <a:cubicBezTo>
                    <a:pt x="6731" y="1540"/>
                    <a:pt x="5851" y="382"/>
                    <a:pt x="4585" y="69"/>
                  </a:cubicBezTo>
                  <a:cubicBezTo>
                    <a:pt x="4578" y="69"/>
                    <a:pt x="4571" y="65"/>
                    <a:pt x="4564" y="65"/>
                  </a:cubicBezTo>
                  <a:lnTo>
                    <a:pt x="2343"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4846575" y="1840725"/>
              <a:ext cx="27925" cy="57675"/>
            </a:xfrm>
            <a:custGeom>
              <a:rect b="b" l="l" r="r" t="t"/>
              <a:pathLst>
                <a:path extrusionOk="0" h="2307" w="1117">
                  <a:moveTo>
                    <a:pt x="294" y="1"/>
                  </a:moveTo>
                  <a:cubicBezTo>
                    <a:pt x="241" y="1"/>
                    <a:pt x="209" y="6"/>
                    <a:pt x="209" y="6"/>
                  </a:cubicBezTo>
                  <a:lnTo>
                    <a:pt x="1" y="2307"/>
                  </a:lnTo>
                  <a:lnTo>
                    <a:pt x="844" y="2211"/>
                  </a:lnTo>
                  <a:cubicBezTo>
                    <a:pt x="1058" y="1027"/>
                    <a:pt x="1117" y="508"/>
                    <a:pt x="844" y="231"/>
                  </a:cubicBezTo>
                  <a:cubicBezTo>
                    <a:pt x="650" y="31"/>
                    <a:pt x="416" y="1"/>
                    <a:pt x="2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4708325" y="1828625"/>
              <a:ext cx="33425" cy="27375"/>
            </a:xfrm>
            <a:custGeom>
              <a:rect b="b" l="l" r="r" t="t"/>
              <a:pathLst>
                <a:path extrusionOk="0" h="1095" w="1337">
                  <a:moveTo>
                    <a:pt x="178" y="0"/>
                  </a:moveTo>
                  <a:cubicBezTo>
                    <a:pt x="25" y="0"/>
                    <a:pt x="1" y="234"/>
                    <a:pt x="117" y="443"/>
                  </a:cubicBezTo>
                  <a:cubicBezTo>
                    <a:pt x="257" y="699"/>
                    <a:pt x="524" y="1030"/>
                    <a:pt x="1094" y="1095"/>
                  </a:cubicBezTo>
                  <a:cubicBezTo>
                    <a:pt x="1100" y="1057"/>
                    <a:pt x="1336" y="436"/>
                    <a:pt x="1336" y="436"/>
                  </a:cubicBezTo>
                  <a:lnTo>
                    <a:pt x="828" y="149"/>
                  </a:lnTo>
                  <a:cubicBezTo>
                    <a:pt x="828" y="149"/>
                    <a:pt x="486" y="149"/>
                    <a:pt x="302" y="40"/>
                  </a:cubicBezTo>
                  <a:cubicBezTo>
                    <a:pt x="254" y="12"/>
                    <a:pt x="212" y="0"/>
                    <a:pt x="17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6"/>
            <p:cNvSpPr/>
            <p:nvPr/>
          </p:nvSpPr>
          <p:spPr>
            <a:xfrm>
              <a:off x="4723525" y="1817150"/>
              <a:ext cx="159000" cy="199125"/>
            </a:xfrm>
            <a:custGeom>
              <a:rect b="b" l="l" r="r" t="t"/>
              <a:pathLst>
                <a:path extrusionOk="0" h="7965" w="6360">
                  <a:moveTo>
                    <a:pt x="2451" y="1"/>
                  </a:moveTo>
                  <a:cubicBezTo>
                    <a:pt x="1546" y="1"/>
                    <a:pt x="674" y="456"/>
                    <a:pt x="404" y="1604"/>
                  </a:cubicBezTo>
                  <a:cubicBezTo>
                    <a:pt x="1" y="3324"/>
                    <a:pt x="455" y="4342"/>
                    <a:pt x="728" y="4912"/>
                  </a:cubicBezTo>
                  <a:cubicBezTo>
                    <a:pt x="971" y="5424"/>
                    <a:pt x="1346" y="5878"/>
                    <a:pt x="1506" y="5922"/>
                  </a:cubicBezTo>
                  <a:cubicBezTo>
                    <a:pt x="1576" y="5941"/>
                    <a:pt x="1665" y="5948"/>
                    <a:pt x="1759" y="5948"/>
                  </a:cubicBezTo>
                  <a:cubicBezTo>
                    <a:pt x="2063" y="5948"/>
                    <a:pt x="2428" y="5874"/>
                    <a:pt x="2428" y="5874"/>
                  </a:cubicBezTo>
                  <a:lnTo>
                    <a:pt x="2428" y="5874"/>
                  </a:lnTo>
                  <a:lnTo>
                    <a:pt x="2425" y="6626"/>
                  </a:lnTo>
                  <a:cubicBezTo>
                    <a:pt x="2055" y="7076"/>
                    <a:pt x="1814" y="7965"/>
                    <a:pt x="2737" y="7965"/>
                  </a:cubicBezTo>
                  <a:cubicBezTo>
                    <a:pt x="2812" y="7965"/>
                    <a:pt x="2896" y="7959"/>
                    <a:pt x="2987" y="7946"/>
                  </a:cubicBezTo>
                  <a:cubicBezTo>
                    <a:pt x="4199" y="7782"/>
                    <a:pt x="4646" y="6690"/>
                    <a:pt x="4646" y="6690"/>
                  </a:cubicBezTo>
                  <a:lnTo>
                    <a:pt x="4735" y="4625"/>
                  </a:lnTo>
                  <a:cubicBezTo>
                    <a:pt x="4735" y="4625"/>
                    <a:pt x="4846" y="4709"/>
                    <a:pt x="5026" y="4709"/>
                  </a:cubicBezTo>
                  <a:cubicBezTo>
                    <a:pt x="5140" y="4709"/>
                    <a:pt x="5281" y="4675"/>
                    <a:pt x="5438" y="4567"/>
                  </a:cubicBezTo>
                  <a:cubicBezTo>
                    <a:pt x="5779" y="4328"/>
                    <a:pt x="6360" y="3611"/>
                    <a:pt x="6103" y="3072"/>
                  </a:cubicBezTo>
                  <a:cubicBezTo>
                    <a:pt x="5984" y="2821"/>
                    <a:pt x="5807" y="2738"/>
                    <a:pt x="5639" y="2738"/>
                  </a:cubicBezTo>
                  <a:cubicBezTo>
                    <a:pt x="5453" y="2738"/>
                    <a:pt x="5276" y="2840"/>
                    <a:pt x="5196" y="2926"/>
                  </a:cubicBezTo>
                  <a:cubicBezTo>
                    <a:pt x="5059" y="3065"/>
                    <a:pt x="4907" y="3264"/>
                    <a:pt x="4786" y="3264"/>
                  </a:cubicBezTo>
                  <a:cubicBezTo>
                    <a:pt x="4768" y="3264"/>
                    <a:pt x="4751" y="3260"/>
                    <a:pt x="4735" y="3250"/>
                  </a:cubicBezTo>
                  <a:cubicBezTo>
                    <a:pt x="4735" y="3250"/>
                    <a:pt x="5189" y="1192"/>
                    <a:pt x="4005" y="448"/>
                  </a:cubicBezTo>
                  <a:cubicBezTo>
                    <a:pt x="3558" y="167"/>
                    <a:pt x="2998" y="1"/>
                    <a:pt x="2451"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6"/>
            <p:cNvSpPr/>
            <p:nvPr/>
          </p:nvSpPr>
          <p:spPr>
            <a:xfrm>
              <a:off x="4716800" y="1784625"/>
              <a:ext cx="142000" cy="119075"/>
            </a:xfrm>
            <a:custGeom>
              <a:rect b="b" l="l" r="r" t="t"/>
              <a:pathLst>
                <a:path extrusionOk="0" h="4763" w="5680">
                  <a:moveTo>
                    <a:pt x="357" y="1"/>
                  </a:moveTo>
                  <a:cubicBezTo>
                    <a:pt x="238" y="1"/>
                    <a:pt x="197" y="85"/>
                    <a:pt x="147" y="264"/>
                  </a:cubicBezTo>
                  <a:cubicBezTo>
                    <a:pt x="41" y="640"/>
                    <a:pt x="0" y="1503"/>
                    <a:pt x="512" y="2083"/>
                  </a:cubicBezTo>
                  <a:lnTo>
                    <a:pt x="939" y="2237"/>
                  </a:lnTo>
                  <a:cubicBezTo>
                    <a:pt x="939" y="2237"/>
                    <a:pt x="1168" y="2442"/>
                    <a:pt x="1970" y="2541"/>
                  </a:cubicBezTo>
                  <a:cubicBezTo>
                    <a:pt x="2196" y="2568"/>
                    <a:pt x="2457" y="2578"/>
                    <a:pt x="2721" y="2578"/>
                  </a:cubicBezTo>
                  <a:cubicBezTo>
                    <a:pt x="3387" y="2578"/>
                    <a:pt x="4062" y="2513"/>
                    <a:pt x="4184" y="2496"/>
                  </a:cubicBezTo>
                  <a:cubicBezTo>
                    <a:pt x="4198" y="2494"/>
                    <a:pt x="4211" y="2493"/>
                    <a:pt x="4223" y="2493"/>
                  </a:cubicBezTo>
                  <a:cubicBezTo>
                    <a:pt x="4423" y="2493"/>
                    <a:pt x="4475" y="2727"/>
                    <a:pt x="4594" y="3305"/>
                  </a:cubicBezTo>
                  <a:cubicBezTo>
                    <a:pt x="4704" y="3844"/>
                    <a:pt x="4792" y="4759"/>
                    <a:pt x="5004" y="4762"/>
                  </a:cubicBezTo>
                  <a:cubicBezTo>
                    <a:pt x="5069" y="4762"/>
                    <a:pt x="5307" y="4367"/>
                    <a:pt x="5465" y="4227"/>
                  </a:cubicBezTo>
                  <a:cubicBezTo>
                    <a:pt x="5679" y="4028"/>
                    <a:pt x="5400" y="2250"/>
                    <a:pt x="5400" y="2250"/>
                  </a:cubicBezTo>
                  <a:cubicBezTo>
                    <a:pt x="5400" y="2250"/>
                    <a:pt x="5618" y="1578"/>
                    <a:pt x="5192" y="1131"/>
                  </a:cubicBezTo>
                  <a:cubicBezTo>
                    <a:pt x="4765" y="684"/>
                    <a:pt x="3939" y="759"/>
                    <a:pt x="3335" y="739"/>
                  </a:cubicBezTo>
                  <a:cubicBezTo>
                    <a:pt x="2707" y="714"/>
                    <a:pt x="2034" y="677"/>
                    <a:pt x="1174" y="305"/>
                  </a:cubicBezTo>
                  <a:cubicBezTo>
                    <a:pt x="722" y="106"/>
                    <a:pt x="490" y="1"/>
                    <a:pt x="3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6"/>
            <p:cNvSpPr/>
            <p:nvPr/>
          </p:nvSpPr>
          <p:spPr>
            <a:xfrm>
              <a:off x="4849050" y="1828225"/>
              <a:ext cx="21625" cy="16175"/>
            </a:xfrm>
            <a:custGeom>
              <a:rect b="b" l="l" r="r" t="t"/>
              <a:pathLst>
                <a:path extrusionOk="0" h="647" w="865">
                  <a:moveTo>
                    <a:pt x="488" y="1"/>
                  </a:moveTo>
                  <a:cubicBezTo>
                    <a:pt x="423" y="1"/>
                    <a:pt x="356" y="16"/>
                    <a:pt x="294" y="49"/>
                  </a:cubicBezTo>
                  <a:cubicBezTo>
                    <a:pt x="86" y="162"/>
                    <a:pt x="0" y="428"/>
                    <a:pt x="110" y="646"/>
                  </a:cubicBezTo>
                  <a:lnTo>
                    <a:pt x="864" y="240"/>
                  </a:lnTo>
                  <a:cubicBezTo>
                    <a:pt x="790" y="87"/>
                    <a:pt x="642" y="1"/>
                    <a:pt x="48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6"/>
            <p:cNvSpPr/>
            <p:nvPr/>
          </p:nvSpPr>
          <p:spPr>
            <a:xfrm>
              <a:off x="4784200" y="1939675"/>
              <a:ext cx="51400" cy="31750"/>
            </a:xfrm>
            <a:custGeom>
              <a:rect b="b" l="l" r="r" t="t"/>
              <a:pathLst>
                <a:path extrusionOk="0" h="1270" w="2056">
                  <a:moveTo>
                    <a:pt x="2055" y="0"/>
                  </a:moveTo>
                  <a:cubicBezTo>
                    <a:pt x="1991" y="158"/>
                    <a:pt x="1775" y="400"/>
                    <a:pt x="1513" y="540"/>
                  </a:cubicBezTo>
                  <a:cubicBezTo>
                    <a:pt x="1120" y="748"/>
                    <a:pt x="1" y="973"/>
                    <a:pt x="1" y="973"/>
                  </a:cubicBezTo>
                  <a:lnTo>
                    <a:pt x="1" y="1270"/>
                  </a:lnTo>
                  <a:cubicBezTo>
                    <a:pt x="1" y="1270"/>
                    <a:pt x="1461" y="1000"/>
                    <a:pt x="1748" y="635"/>
                  </a:cubicBezTo>
                  <a:cubicBezTo>
                    <a:pt x="1980" y="335"/>
                    <a:pt x="2055" y="1"/>
                    <a:pt x="2055"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6"/>
            <p:cNvSpPr/>
            <p:nvPr/>
          </p:nvSpPr>
          <p:spPr>
            <a:xfrm>
              <a:off x="4790950" y="1885600"/>
              <a:ext cx="11200" cy="11700"/>
            </a:xfrm>
            <a:custGeom>
              <a:rect b="b" l="l" r="r" t="t"/>
              <a:pathLst>
                <a:path extrusionOk="0" h="468" w="448">
                  <a:moveTo>
                    <a:pt x="222" y="0"/>
                  </a:moveTo>
                  <a:cubicBezTo>
                    <a:pt x="100" y="0"/>
                    <a:pt x="0" y="106"/>
                    <a:pt x="0" y="232"/>
                  </a:cubicBezTo>
                  <a:cubicBezTo>
                    <a:pt x="0" y="361"/>
                    <a:pt x="100" y="468"/>
                    <a:pt x="222" y="468"/>
                  </a:cubicBezTo>
                  <a:cubicBezTo>
                    <a:pt x="349" y="464"/>
                    <a:pt x="448" y="361"/>
                    <a:pt x="448" y="232"/>
                  </a:cubicBezTo>
                  <a:cubicBezTo>
                    <a:pt x="448" y="102"/>
                    <a:pt x="349" y="0"/>
                    <a:pt x="22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6"/>
            <p:cNvSpPr/>
            <p:nvPr/>
          </p:nvSpPr>
          <p:spPr>
            <a:xfrm>
              <a:off x="4796825" y="1866425"/>
              <a:ext cx="13850" cy="10400"/>
            </a:xfrm>
            <a:custGeom>
              <a:rect b="b" l="l" r="r" t="t"/>
              <a:pathLst>
                <a:path extrusionOk="0" h="416" w="554">
                  <a:moveTo>
                    <a:pt x="243" y="1"/>
                  </a:moveTo>
                  <a:cubicBezTo>
                    <a:pt x="145" y="1"/>
                    <a:pt x="51" y="55"/>
                    <a:pt x="0" y="153"/>
                  </a:cubicBezTo>
                  <a:lnTo>
                    <a:pt x="482" y="416"/>
                  </a:lnTo>
                  <a:cubicBezTo>
                    <a:pt x="553" y="279"/>
                    <a:pt x="503" y="108"/>
                    <a:pt x="369" y="33"/>
                  </a:cubicBezTo>
                  <a:cubicBezTo>
                    <a:pt x="329" y="11"/>
                    <a:pt x="285" y="1"/>
                    <a:pt x="243"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6"/>
            <p:cNvSpPr/>
            <p:nvPr/>
          </p:nvSpPr>
          <p:spPr>
            <a:xfrm>
              <a:off x="4778500" y="1929525"/>
              <a:ext cx="14100" cy="9500"/>
            </a:xfrm>
            <a:custGeom>
              <a:rect b="b" l="l" r="r" t="t"/>
              <a:pathLst>
                <a:path extrusionOk="0" h="380" w="564">
                  <a:moveTo>
                    <a:pt x="512" y="1"/>
                  </a:moveTo>
                  <a:lnTo>
                    <a:pt x="0" y="192"/>
                  </a:lnTo>
                  <a:cubicBezTo>
                    <a:pt x="40" y="306"/>
                    <a:pt x="145" y="380"/>
                    <a:pt x="256" y="380"/>
                  </a:cubicBezTo>
                  <a:cubicBezTo>
                    <a:pt x="287" y="380"/>
                    <a:pt x="318" y="374"/>
                    <a:pt x="348" y="362"/>
                  </a:cubicBezTo>
                  <a:cubicBezTo>
                    <a:pt x="492" y="308"/>
                    <a:pt x="563" y="147"/>
                    <a:pt x="512"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6"/>
            <p:cNvSpPr/>
            <p:nvPr/>
          </p:nvSpPr>
          <p:spPr>
            <a:xfrm>
              <a:off x="4738575" y="1863575"/>
              <a:ext cx="13225" cy="11375"/>
            </a:xfrm>
            <a:custGeom>
              <a:rect b="b" l="l" r="r" t="t"/>
              <a:pathLst>
                <a:path extrusionOk="0" h="455" w="529">
                  <a:moveTo>
                    <a:pt x="308" y="0"/>
                  </a:moveTo>
                  <a:cubicBezTo>
                    <a:pt x="252" y="0"/>
                    <a:pt x="196" y="18"/>
                    <a:pt x="147" y="55"/>
                  </a:cubicBezTo>
                  <a:cubicBezTo>
                    <a:pt x="27" y="150"/>
                    <a:pt x="0" y="328"/>
                    <a:pt x="89" y="454"/>
                  </a:cubicBezTo>
                  <a:lnTo>
                    <a:pt x="528" y="116"/>
                  </a:lnTo>
                  <a:cubicBezTo>
                    <a:pt x="475" y="40"/>
                    <a:pt x="393" y="0"/>
                    <a:pt x="308"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6"/>
            <p:cNvSpPr/>
            <p:nvPr/>
          </p:nvSpPr>
          <p:spPr>
            <a:xfrm>
              <a:off x="4744200" y="1883975"/>
              <a:ext cx="11275" cy="11700"/>
            </a:xfrm>
            <a:custGeom>
              <a:rect b="b" l="l" r="r" t="t"/>
              <a:pathLst>
                <a:path extrusionOk="0" h="468" w="451">
                  <a:moveTo>
                    <a:pt x="226" y="0"/>
                  </a:moveTo>
                  <a:cubicBezTo>
                    <a:pt x="99" y="0"/>
                    <a:pt x="0" y="106"/>
                    <a:pt x="0" y="235"/>
                  </a:cubicBezTo>
                  <a:cubicBezTo>
                    <a:pt x="0" y="362"/>
                    <a:pt x="99" y="467"/>
                    <a:pt x="226" y="467"/>
                  </a:cubicBezTo>
                  <a:cubicBezTo>
                    <a:pt x="348" y="467"/>
                    <a:pt x="451" y="362"/>
                    <a:pt x="451" y="232"/>
                  </a:cubicBezTo>
                  <a:cubicBezTo>
                    <a:pt x="451" y="103"/>
                    <a:pt x="348" y="0"/>
                    <a:pt x="226"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6"/>
            <p:cNvSpPr/>
            <p:nvPr/>
          </p:nvSpPr>
          <p:spPr>
            <a:xfrm>
              <a:off x="4753300" y="1884475"/>
              <a:ext cx="19500" cy="33825"/>
            </a:xfrm>
            <a:custGeom>
              <a:rect b="b" l="l" r="r" t="t"/>
              <a:pathLst>
                <a:path extrusionOk="0" h="1353" w="780">
                  <a:moveTo>
                    <a:pt x="779" y="1"/>
                  </a:moveTo>
                  <a:lnTo>
                    <a:pt x="1" y="1113"/>
                  </a:lnTo>
                  <a:lnTo>
                    <a:pt x="708" y="1352"/>
                  </a:lnTo>
                  <a:lnTo>
                    <a:pt x="779" y="1"/>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6"/>
            <p:cNvSpPr/>
            <p:nvPr/>
          </p:nvSpPr>
          <p:spPr>
            <a:xfrm>
              <a:off x="4800125" y="2763350"/>
              <a:ext cx="105100" cy="96050"/>
            </a:xfrm>
            <a:custGeom>
              <a:rect b="b" l="l" r="r" t="t"/>
              <a:pathLst>
                <a:path extrusionOk="0" h="3842" w="4204">
                  <a:moveTo>
                    <a:pt x="3855" y="1"/>
                  </a:moveTo>
                  <a:cubicBezTo>
                    <a:pt x="3852" y="1"/>
                    <a:pt x="3849" y="1"/>
                    <a:pt x="3845" y="2"/>
                  </a:cubicBezTo>
                  <a:lnTo>
                    <a:pt x="3845" y="160"/>
                  </a:lnTo>
                  <a:cubicBezTo>
                    <a:pt x="3739" y="276"/>
                    <a:pt x="3449" y="391"/>
                    <a:pt x="3124" y="402"/>
                  </a:cubicBezTo>
                  <a:cubicBezTo>
                    <a:pt x="3105" y="403"/>
                    <a:pt x="3084" y="403"/>
                    <a:pt x="3060" y="403"/>
                  </a:cubicBezTo>
                  <a:cubicBezTo>
                    <a:pt x="2825" y="403"/>
                    <a:pt x="2404" y="356"/>
                    <a:pt x="2404" y="207"/>
                  </a:cubicBezTo>
                  <a:lnTo>
                    <a:pt x="2404" y="2"/>
                  </a:lnTo>
                  <a:cubicBezTo>
                    <a:pt x="2268" y="64"/>
                    <a:pt x="1947" y="1283"/>
                    <a:pt x="1377" y="1804"/>
                  </a:cubicBezTo>
                  <a:cubicBezTo>
                    <a:pt x="924" y="2218"/>
                    <a:pt x="303" y="2699"/>
                    <a:pt x="145" y="3160"/>
                  </a:cubicBezTo>
                  <a:cubicBezTo>
                    <a:pt x="0" y="3586"/>
                    <a:pt x="791" y="3841"/>
                    <a:pt x="1267" y="3841"/>
                  </a:cubicBezTo>
                  <a:cubicBezTo>
                    <a:pt x="1328" y="3841"/>
                    <a:pt x="1384" y="3837"/>
                    <a:pt x="1432" y="3828"/>
                  </a:cubicBezTo>
                  <a:cubicBezTo>
                    <a:pt x="1924" y="3743"/>
                    <a:pt x="2780" y="3395"/>
                    <a:pt x="2992" y="3074"/>
                  </a:cubicBezTo>
                  <a:cubicBezTo>
                    <a:pt x="3206" y="2750"/>
                    <a:pt x="3309" y="2275"/>
                    <a:pt x="3483" y="2040"/>
                  </a:cubicBezTo>
                  <a:cubicBezTo>
                    <a:pt x="3657" y="1804"/>
                    <a:pt x="4060" y="1542"/>
                    <a:pt x="4152" y="1269"/>
                  </a:cubicBezTo>
                  <a:cubicBezTo>
                    <a:pt x="4203" y="1119"/>
                    <a:pt x="4142" y="791"/>
                    <a:pt x="4071" y="514"/>
                  </a:cubicBezTo>
                  <a:cubicBezTo>
                    <a:pt x="4004" y="269"/>
                    <a:pt x="3936" y="1"/>
                    <a:pt x="3855"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6"/>
            <p:cNvSpPr/>
            <p:nvPr/>
          </p:nvSpPr>
          <p:spPr>
            <a:xfrm>
              <a:off x="4647525" y="2709525"/>
              <a:ext cx="137475" cy="70475"/>
            </a:xfrm>
            <a:custGeom>
              <a:rect b="b" l="l" r="r" t="t"/>
              <a:pathLst>
                <a:path extrusionOk="0" h="2819" w="5499">
                  <a:moveTo>
                    <a:pt x="4951" y="1"/>
                  </a:moveTo>
                  <a:cubicBezTo>
                    <a:pt x="4948" y="1"/>
                    <a:pt x="4945" y="1"/>
                    <a:pt x="4942" y="2"/>
                  </a:cubicBezTo>
                  <a:lnTo>
                    <a:pt x="4945" y="128"/>
                  </a:lnTo>
                  <a:cubicBezTo>
                    <a:pt x="4833" y="299"/>
                    <a:pt x="4422" y="403"/>
                    <a:pt x="4044" y="403"/>
                  </a:cubicBezTo>
                  <a:cubicBezTo>
                    <a:pt x="3840" y="403"/>
                    <a:pt x="3645" y="373"/>
                    <a:pt x="3512" y="306"/>
                  </a:cubicBezTo>
                  <a:lnTo>
                    <a:pt x="3505" y="84"/>
                  </a:lnTo>
                  <a:cubicBezTo>
                    <a:pt x="3430" y="84"/>
                    <a:pt x="3369" y="189"/>
                    <a:pt x="3205" y="370"/>
                  </a:cubicBezTo>
                  <a:cubicBezTo>
                    <a:pt x="3003" y="586"/>
                    <a:pt x="2680" y="818"/>
                    <a:pt x="2355" y="978"/>
                  </a:cubicBezTo>
                  <a:cubicBezTo>
                    <a:pt x="1815" y="1248"/>
                    <a:pt x="768" y="1664"/>
                    <a:pt x="297" y="1876"/>
                  </a:cubicBezTo>
                  <a:cubicBezTo>
                    <a:pt x="0" y="2009"/>
                    <a:pt x="13" y="2367"/>
                    <a:pt x="321" y="2572"/>
                  </a:cubicBezTo>
                  <a:cubicBezTo>
                    <a:pt x="522" y="2708"/>
                    <a:pt x="916" y="2818"/>
                    <a:pt x="1417" y="2818"/>
                  </a:cubicBezTo>
                  <a:cubicBezTo>
                    <a:pt x="1672" y="2818"/>
                    <a:pt x="1954" y="2790"/>
                    <a:pt x="2253" y="2722"/>
                  </a:cubicBezTo>
                  <a:cubicBezTo>
                    <a:pt x="2724" y="2619"/>
                    <a:pt x="3333" y="2192"/>
                    <a:pt x="3734" y="2192"/>
                  </a:cubicBezTo>
                  <a:cubicBezTo>
                    <a:pt x="3744" y="2192"/>
                    <a:pt x="3755" y="2192"/>
                    <a:pt x="3765" y="2193"/>
                  </a:cubicBezTo>
                  <a:cubicBezTo>
                    <a:pt x="3860" y="2199"/>
                    <a:pt x="3974" y="2203"/>
                    <a:pt x="4098" y="2203"/>
                  </a:cubicBezTo>
                  <a:cubicBezTo>
                    <a:pt x="4492" y="2203"/>
                    <a:pt x="4978" y="2162"/>
                    <a:pt x="5202" y="2009"/>
                  </a:cubicBezTo>
                  <a:cubicBezTo>
                    <a:pt x="5498" y="1804"/>
                    <a:pt x="5379" y="1374"/>
                    <a:pt x="5297" y="1002"/>
                  </a:cubicBezTo>
                  <a:cubicBezTo>
                    <a:pt x="5207" y="604"/>
                    <a:pt x="5081" y="1"/>
                    <a:pt x="49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6"/>
            <p:cNvSpPr/>
            <p:nvPr/>
          </p:nvSpPr>
          <p:spPr>
            <a:xfrm>
              <a:off x="4495725" y="2007750"/>
              <a:ext cx="372125" cy="164025"/>
            </a:xfrm>
            <a:custGeom>
              <a:rect b="b" l="l" r="r" t="t"/>
              <a:pathLst>
                <a:path extrusionOk="0" h="6561" w="14885">
                  <a:moveTo>
                    <a:pt x="14195" y="1"/>
                  </a:moveTo>
                  <a:lnTo>
                    <a:pt x="9751" y="4599"/>
                  </a:lnTo>
                  <a:cubicBezTo>
                    <a:pt x="9751" y="4599"/>
                    <a:pt x="5854" y="3899"/>
                    <a:pt x="4519" y="3520"/>
                  </a:cubicBezTo>
                  <a:cubicBezTo>
                    <a:pt x="4099" y="3397"/>
                    <a:pt x="3806" y="2773"/>
                    <a:pt x="3714" y="2288"/>
                  </a:cubicBezTo>
                  <a:cubicBezTo>
                    <a:pt x="3622" y="1803"/>
                    <a:pt x="3379" y="1656"/>
                    <a:pt x="3379" y="1656"/>
                  </a:cubicBezTo>
                  <a:cubicBezTo>
                    <a:pt x="3379" y="1656"/>
                    <a:pt x="3369" y="1998"/>
                    <a:pt x="3291" y="2565"/>
                  </a:cubicBezTo>
                  <a:cubicBezTo>
                    <a:pt x="3256" y="2810"/>
                    <a:pt x="2870" y="2841"/>
                    <a:pt x="2530" y="2913"/>
                  </a:cubicBezTo>
                  <a:cubicBezTo>
                    <a:pt x="1304" y="3175"/>
                    <a:pt x="895" y="2905"/>
                    <a:pt x="393" y="3264"/>
                  </a:cubicBezTo>
                  <a:cubicBezTo>
                    <a:pt x="0" y="3544"/>
                    <a:pt x="488" y="4264"/>
                    <a:pt x="1380" y="4510"/>
                  </a:cubicBezTo>
                  <a:cubicBezTo>
                    <a:pt x="2632" y="4851"/>
                    <a:pt x="3321" y="4680"/>
                    <a:pt x="4083" y="4868"/>
                  </a:cubicBezTo>
                  <a:cubicBezTo>
                    <a:pt x="4669" y="5015"/>
                    <a:pt x="8895" y="6342"/>
                    <a:pt x="9700" y="6517"/>
                  </a:cubicBezTo>
                  <a:cubicBezTo>
                    <a:pt x="9821" y="6544"/>
                    <a:pt x="9933" y="6561"/>
                    <a:pt x="10043" y="6561"/>
                  </a:cubicBezTo>
                  <a:cubicBezTo>
                    <a:pt x="10321" y="6561"/>
                    <a:pt x="10581" y="6452"/>
                    <a:pt x="10912" y="6124"/>
                  </a:cubicBezTo>
                  <a:cubicBezTo>
                    <a:pt x="11373" y="5667"/>
                    <a:pt x="14884" y="2609"/>
                    <a:pt x="14884" y="2609"/>
                  </a:cubicBezTo>
                  <a:lnTo>
                    <a:pt x="14195"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6"/>
            <p:cNvSpPr/>
            <p:nvPr/>
          </p:nvSpPr>
          <p:spPr>
            <a:xfrm>
              <a:off x="4768925" y="2003700"/>
              <a:ext cx="123425" cy="120050"/>
            </a:xfrm>
            <a:custGeom>
              <a:rect b="b" l="l" r="r" t="t"/>
              <a:pathLst>
                <a:path extrusionOk="0" h="4802" w="4937">
                  <a:moveTo>
                    <a:pt x="3434" y="0"/>
                  </a:moveTo>
                  <a:cubicBezTo>
                    <a:pt x="2870" y="0"/>
                    <a:pt x="1" y="3426"/>
                    <a:pt x="1" y="3426"/>
                  </a:cubicBezTo>
                  <a:lnTo>
                    <a:pt x="1639" y="4802"/>
                  </a:lnTo>
                  <a:cubicBezTo>
                    <a:pt x="1639" y="4802"/>
                    <a:pt x="3758" y="3412"/>
                    <a:pt x="4134" y="2856"/>
                  </a:cubicBezTo>
                  <a:cubicBezTo>
                    <a:pt x="4509" y="2300"/>
                    <a:pt x="4936" y="372"/>
                    <a:pt x="3462" y="3"/>
                  </a:cubicBezTo>
                  <a:cubicBezTo>
                    <a:pt x="3453" y="1"/>
                    <a:pt x="3444" y="0"/>
                    <a:pt x="3434"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6"/>
            <p:cNvSpPr/>
            <p:nvPr/>
          </p:nvSpPr>
          <p:spPr>
            <a:xfrm>
              <a:off x="4805875" y="2040200"/>
              <a:ext cx="75025" cy="93200"/>
            </a:xfrm>
            <a:custGeom>
              <a:rect b="b" l="l" r="r" t="t"/>
              <a:pathLst>
                <a:path extrusionOk="0" h="3728" w="3001">
                  <a:moveTo>
                    <a:pt x="2755" y="0"/>
                  </a:moveTo>
                  <a:cubicBezTo>
                    <a:pt x="2755" y="1"/>
                    <a:pt x="2809" y="779"/>
                    <a:pt x="2608" y="1201"/>
                  </a:cubicBezTo>
                  <a:cubicBezTo>
                    <a:pt x="2505" y="1420"/>
                    <a:pt x="267" y="3427"/>
                    <a:pt x="267" y="3427"/>
                  </a:cubicBezTo>
                  <a:lnTo>
                    <a:pt x="161" y="3342"/>
                  </a:lnTo>
                  <a:lnTo>
                    <a:pt x="1" y="3482"/>
                  </a:lnTo>
                  <a:lnTo>
                    <a:pt x="267" y="3727"/>
                  </a:lnTo>
                  <a:lnTo>
                    <a:pt x="544" y="3471"/>
                  </a:lnTo>
                  <a:cubicBezTo>
                    <a:pt x="816" y="3215"/>
                    <a:pt x="2526" y="1727"/>
                    <a:pt x="2762" y="1201"/>
                  </a:cubicBezTo>
                  <a:cubicBezTo>
                    <a:pt x="3001" y="679"/>
                    <a:pt x="2755" y="1"/>
                    <a:pt x="2755"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6"/>
            <p:cNvSpPr/>
            <p:nvPr/>
          </p:nvSpPr>
          <p:spPr>
            <a:xfrm>
              <a:off x="4805875" y="2040200"/>
              <a:ext cx="71700" cy="93200"/>
            </a:xfrm>
            <a:custGeom>
              <a:rect b="b" l="l" r="r" t="t"/>
              <a:pathLst>
                <a:path extrusionOk="0" h="3728" w="2868">
                  <a:moveTo>
                    <a:pt x="2755" y="0"/>
                  </a:moveTo>
                  <a:cubicBezTo>
                    <a:pt x="2755" y="0"/>
                    <a:pt x="2762" y="95"/>
                    <a:pt x="2762" y="243"/>
                  </a:cubicBezTo>
                  <a:cubicBezTo>
                    <a:pt x="2762" y="505"/>
                    <a:pt x="2738" y="928"/>
                    <a:pt x="2608" y="1201"/>
                  </a:cubicBezTo>
                  <a:cubicBezTo>
                    <a:pt x="2505" y="1420"/>
                    <a:pt x="267" y="3427"/>
                    <a:pt x="267" y="3427"/>
                  </a:cubicBezTo>
                  <a:lnTo>
                    <a:pt x="161" y="3342"/>
                  </a:lnTo>
                  <a:lnTo>
                    <a:pt x="38" y="3447"/>
                  </a:lnTo>
                  <a:lnTo>
                    <a:pt x="1" y="3482"/>
                  </a:lnTo>
                  <a:lnTo>
                    <a:pt x="267" y="3727"/>
                  </a:lnTo>
                  <a:lnTo>
                    <a:pt x="544" y="3471"/>
                  </a:lnTo>
                  <a:cubicBezTo>
                    <a:pt x="816" y="3215"/>
                    <a:pt x="2526" y="1727"/>
                    <a:pt x="2762" y="1201"/>
                  </a:cubicBezTo>
                  <a:cubicBezTo>
                    <a:pt x="2840" y="1031"/>
                    <a:pt x="2864" y="843"/>
                    <a:pt x="2867" y="669"/>
                  </a:cubicBezTo>
                  <a:cubicBezTo>
                    <a:pt x="2867" y="308"/>
                    <a:pt x="2755" y="1"/>
                    <a:pt x="2755" y="0"/>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6"/>
            <p:cNvSpPr/>
            <p:nvPr/>
          </p:nvSpPr>
          <p:spPr>
            <a:xfrm>
              <a:off x="5580699" y="1832079"/>
              <a:ext cx="62325" cy="79075"/>
            </a:xfrm>
            <a:custGeom>
              <a:rect b="b" l="l" r="r" t="t"/>
              <a:pathLst>
                <a:path extrusionOk="0" h="3163" w="2493">
                  <a:moveTo>
                    <a:pt x="2334" y="1"/>
                  </a:moveTo>
                  <a:cubicBezTo>
                    <a:pt x="2193" y="1"/>
                    <a:pt x="1891" y="285"/>
                    <a:pt x="1462" y="332"/>
                  </a:cubicBezTo>
                  <a:cubicBezTo>
                    <a:pt x="950" y="387"/>
                    <a:pt x="81" y="647"/>
                    <a:pt x="32" y="1657"/>
                  </a:cubicBezTo>
                  <a:cubicBezTo>
                    <a:pt x="0" y="2288"/>
                    <a:pt x="142" y="3162"/>
                    <a:pt x="653" y="3162"/>
                  </a:cubicBezTo>
                  <a:cubicBezTo>
                    <a:pt x="800" y="3162"/>
                    <a:pt x="977" y="3090"/>
                    <a:pt x="1190" y="2920"/>
                  </a:cubicBezTo>
                  <a:cubicBezTo>
                    <a:pt x="1510" y="2664"/>
                    <a:pt x="1497" y="1920"/>
                    <a:pt x="1538" y="1548"/>
                  </a:cubicBezTo>
                  <a:cubicBezTo>
                    <a:pt x="1585" y="1104"/>
                    <a:pt x="1667" y="794"/>
                    <a:pt x="1667" y="794"/>
                  </a:cubicBezTo>
                  <a:cubicBezTo>
                    <a:pt x="1667" y="794"/>
                    <a:pt x="2261" y="531"/>
                    <a:pt x="2398" y="373"/>
                  </a:cubicBezTo>
                  <a:cubicBezTo>
                    <a:pt x="2463" y="296"/>
                    <a:pt x="2493" y="121"/>
                    <a:pt x="2384" y="19"/>
                  </a:cubicBezTo>
                  <a:cubicBezTo>
                    <a:pt x="2370" y="6"/>
                    <a:pt x="2354" y="1"/>
                    <a:pt x="2334" y="1"/>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49" name="Shape 949"/>
        <p:cNvGrpSpPr/>
        <p:nvPr/>
      </p:nvGrpSpPr>
      <p:grpSpPr>
        <a:xfrm>
          <a:off x="0" y="0"/>
          <a:ext cx="0" cy="0"/>
          <a:chOff x="0" y="0"/>
          <a:chExt cx="0" cy="0"/>
        </a:xfrm>
      </p:grpSpPr>
      <p:sp>
        <p:nvSpPr>
          <p:cNvPr id="950" name="Google Shape;950;p37"/>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Data Formatting</a:t>
            </a:r>
            <a:endParaRPr b="1">
              <a:latin typeface="Exo 2"/>
              <a:ea typeface="Exo 2"/>
              <a:cs typeface="Exo 2"/>
              <a:sym typeface="Exo 2"/>
            </a:endParaRPr>
          </a:p>
        </p:txBody>
      </p:sp>
      <p:sp>
        <p:nvSpPr>
          <p:cNvPr id="951" name="Google Shape;951;p37"/>
          <p:cNvSpPr txBox="1"/>
          <p:nvPr>
            <p:ph idx="7" type="subTitle"/>
          </p:nvPr>
        </p:nvSpPr>
        <p:spPr>
          <a:xfrm>
            <a:off x="60875" y="1409300"/>
            <a:ext cx="3428100" cy="1743900"/>
          </a:xfrm>
          <a:prstGeom prst="rect">
            <a:avLst/>
          </a:prstGeom>
          <a:ln cap="flat" cmpd="sng" w="9525">
            <a:solidFill>
              <a:srgbClr val="F3F3F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Dosis"/>
                <a:ea typeface="Dosis"/>
                <a:cs typeface="Dosis"/>
                <a:sym typeface="Dosis"/>
              </a:rPr>
              <a:t>Non-formatted</a:t>
            </a:r>
            <a:r>
              <a:rPr lang="en" sz="2400">
                <a:solidFill>
                  <a:schemeClr val="accent2"/>
                </a:solidFill>
              </a:rPr>
              <a:t>:</a:t>
            </a:r>
            <a:endParaRPr sz="2400">
              <a:solidFill>
                <a:schemeClr val="accent2"/>
              </a:solidFill>
            </a:endParaRPr>
          </a:p>
          <a:p>
            <a:pPr indent="-381000" lvl="0" marL="457200" rtl="0" algn="l">
              <a:spcBef>
                <a:spcPts val="0"/>
              </a:spcBef>
              <a:spcAft>
                <a:spcPts val="0"/>
              </a:spcAft>
              <a:buClr>
                <a:schemeClr val="accent2"/>
              </a:buClr>
              <a:buSzPts val="2400"/>
              <a:buChar char="●"/>
            </a:pPr>
            <a:r>
              <a:rPr lang="en" sz="2400">
                <a:solidFill>
                  <a:srgbClr val="212B2F"/>
                </a:solidFill>
              </a:rPr>
              <a:t>Confusing</a:t>
            </a:r>
            <a:endParaRPr sz="2400">
              <a:solidFill>
                <a:srgbClr val="212B2F"/>
              </a:solidFill>
            </a:endParaRPr>
          </a:p>
          <a:p>
            <a:pPr indent="-381000" lvl="0" marL="457200" rtl="0" algn="l">
              <a:spcBef>
                <a:spcPts val="0"/>
              </a:spcBef>
              <a:spcAft>
                <a:spcPts val="0"/>
              </a:spcAft>
              <a:buClr>
                <a:schemeClr val="accent2"/>
              </a:buClr>
              <a:buSzPts val="2400"/>
              <a:buChar char="●"/>
            </a:pPr>
            <a:r>
              <a:rPr lang="en" sz="2400">
                <a:solidFill>
                  <a:srgbClr val="212B2F"/>
                </a:solidFill>
              </a:rPr>
              <a:t>Hard to aggregate</a:t>
            </a:r>
            <a:endParaRPr sz="2400">
              <a:solidFill>
                <a:srgbClr val="212B2F"/>
              </a:solidFill>
            </a:endParaRPr>
          </a:p>
          <a:p>
            <a:pPr indent="-381000" lvl="0" marL="457200" rtl="0" algn="l">
              <a:spcBef>
                <a:spcPts val="0"/>
              </a:spcBef>
              <a:spcAft>
                <a:spcPts val="0"/>
              </a:spcAft>
              <a:buClr>
                <a:schemeClr val="accent2"/>
              </a:buClr>
              <a:buSzPts val="2400"/>
              <a:buChar char="●"/>
            </a:pPr>
            <a:r>
              <a:rPr lang="en" sz="2400">
                <a:solidFill>
                  <a:srgbClr val="212B2F"/>
                </a:solidFill>
              </a:rPr>
              <a:t>Hard to compare</a:t>
            </a:r>
            <a:endParaRPr sz="2400">
              <a:solidFill>
                <a:srgbClr val="212B2F"/>
              </a:solidFill>
            </a:endParaRPr>
          </a:p>
        </p:txBody>
      </p:sp>
      <p:sp>
        <p:nvSpPr>
          <p:cNvPr id="952" name="Google Shape;952;p37"/>
          <p:cNvSpPr txBox="1"/>
          <p:nvPr>
            <p:ph idx="7" type="subTitle"/>
          </p:nvPr>
        </p:nvSpPr>
        <p:spPr>
          <a:xfrm>
            <a:off x="6468875" y="1699800"/>
            <a:ext cx="3428100" cy="17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Dosis"/>
                <a:ea typeface="Dosis"/>
                <a:cs typeface="Dosis"/>
                <a:sym typeface="Dosis"/>
              </a:rPr>
              <a:t>F</a:t>
            </a:r>
            <a:r>
              <a:rPr b="1" lang="en" sz="2400">
                <a:solidFill>
                  <a:schemeClr val="accent2"/>
                </a:solidFill>
                <a:latin typeface="Dosis"/>
                <a:ea typeface="Dosis"/>
                <a:cs typeface="Dosis"/>
                <a:sym typeface="Dosis"/>
              </a:rPr>
              <a:t>ormatted</a:t>
            </a:r>
            <a:r>
              <a:rPr lang="en" sz="2400">
                <a:solidFill>
                  <a:schemeClr val="accent2"/>
                </a:solidFill>
              </a:rPr>
              <a:t>:</a:t>
            </a:r>
            <a:endParaRPr sz="2400">
              <a:solidFill>
                <a:schemeClr val="accent2"/>
              </a:solidFill>
            </a:endParaRPr>
          </a:p>
          <a:p>
            <a:pPr indent="-381000" lvl="0" marL="457200" rtl="0" algn="l">
              <a:spcBef>
                <a:spcPts val="0"/>
              </a:spcBef>
              <a:spcAft>
                <a:spcPts val="0"/>
              </a:spcAft>
              <a:buClr>
                <a:schemeClr val="accent2"/>
              </a:buClr>
              <a:buSzPts val="2400"/>
              <a:buChar char="●"/>
            </a:pPr>
            <a:r>
              <a:rPr lang="en" sz="2400">
                <a:solidFill>
                  <a:srgbClr val="212B2F"/>
                </a:solidFill>
              </a:rPr>
              <a:t>More clear</a:t>
            </a:r>
            <a:endParaRPr sz="2400">
              <a:solidFill>
                <a:srgbClr val="212B2F"/>
              </a:solidFill>
            </a:endParaRPr>
          </a:p>
          <a:p>
            <a:pPr indent="-381000" lvl="0" marL="457200" rtl="0" algn="l">
              <a:spcBef>
                <a:spcPts val="0"/>
              </a:spcBef>
              <a:spcAft>
                <a:spcPts val="0"/>
              </a:spcAft>
              <a:buClr>
                <a:schemeClr val="accent2"/>
              </a:buClr>
              <a:buSzPts val="2400"/>
              <a:buChar char="●"/>
            </a:pPr>
            <a:r>
              <a:rPr lang="en" sz="2400">
                <a:solidFill>
                  <a:srgbClr val="212B2F"/>
                </a:solidFill>
              </a:rPr>
              <a:t>Easy to aggregate</a:t>
            </a:r>
            <a:endParaRPr sz="2400">
              <a:solidFill>
                <a:srgbClr val="212B2F"/>
              </a:solidFill>
            </a:endParaRPr>
          </a:p>
          <a:p>
            <a:pPr indent="-381000" lvl="0" marL="457200" rtl="0" algn="l">
              <a:spcBef>
                <a:spcPts val="0"/>
              </a:spcBef>
              <a:spcAft>
                <a:spcPts val="0"/>
              </a:spcAft>
              <a:buClr>
                <a:schemeClr val="accent2"/>
              </a:buClr>
              <a:buSzPts val="2400"/>
              <a:buChar char="●"/>
            </a:pPr>
            <a:r>
              <a:rPr lang="en" sz="2400">
                <a:solidFill>
                  <a:srgbClr val="212B2F"/>
                </a:solidFill>
              </a:rPr>
              <a:t>Easy to compare</a:t>
            </a:r>
            <a:endParaRPr sz="2400">
              <a:solidFill>
                <a:srgbClr val="212B2F"/>
              </a:solidFill>
            </a:endParaRPr>
          </a:p>
        </p:txBody>
      </p:sp>
      <p:graphicFrame>
        <p:nvGraphicFramePr>
          <p:cNvPr id="953" name="Google Shape;953;p37"/>
          <p:cNvGraphicFramePr/>
          <p:nvPr/>
        </p:nvGraphicFramePr>
        <p:xfrm>
          <a:off x="2718100" y="1590750"/>
          <a:ext cx="3000000" cy="3000000"/>
        </p:xfrm>
        <a:graphic>
          <a:graphicData uri="http://schemas.openxmlformats.org/drawingml/2006/table">
            <a:tbl>
              <a:tblPr>
                <a:noFill/>
                <a:tableStyleId>{1D452099-AE7B-42E4-85DD-9C2F79B32954}</a:tableStyleId>
              </a:tblPr>
              <a:tblGrid>
                <a:gridCol w="1017900"/>
              </a:tblGrid>
              <a:tr h="381000">
                <a:tc>
                  <a:txBody>
                    <a:bodyPr/>
                    <a:lstStyle/>
                    <a:p>
                      <a:pPr indent="0" lvl="0" marL="0" rtl="0" algn="l">
                        <a:spcBef>
                          <a:spcPts val="0"/>
                        </a:spcBef>
                        <a:spcAft>
                          <a:spcPts val="0"/>
                        </a:spcAft>
                        <a:buNone/>
                      </a:pPr>
                      <a:r>
                        <a:rPr b="1" lang="en"/>
                        <a:t>City</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Abj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Abuja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abj</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Abuja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954" name="Google Shape;954;p37"/>
          <p:cNvGraphicFramePr/>
          <p:nvPr/>
        </p:nvGraphicFramePr>
        <p:xfrm>
          <a:off x="5012025" y="1619250"/>
          <a:ext cx="3000000" cy="3000000"/>
        </p:xfrm>
        <a:graphic>
          <a:graphicData uri="http://schemas.openxmlformats.org/drawingml/2006/table">
            <a:tbl>
              <a:tblPr>
                <a:noFill/>
                <a:tableStyleId>{1D452099-AE7B-42E4-85DD-9C2F79B32954}</a:tableStyleId>
              </a:tblPr>
              <a:tblGrid>
                <a:gridCol w="1017900"/>
              </a:tblGrid>
              <a:tr h="381000">
                <a:tc>
                  <a:txBody>
                    <a:bodyPr/>
                    <a:lstStyle/>
                    <a:p>
                      <a:pPr indent="0" lvl="0" marL="0" rtl="0" algn="l">
                        <a:spcBef>
                          <a:spcPts val="0"/>
                        </a:spcBef>
                        <a:spcAft>
                          <a:spcPts val="0"/>
                        </a:spcAft>
                        <a:buNone/>
                      </a:pPr>
                      <a:r>
                        <a:rPr b="1" lang="en"/>
                        <a:t>City</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Abuja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Abuja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Abuja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Abuja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955" name="Google Shape;955;p37"/>
          <p:cNvCxnSpPr/>
          <p:nvPr/>
        </p:nvCxnSpPr>
        <p:spPr>
          <a:xfrm>
            <a:off x="3862600" y="2457988"/>
            <a:ext cx="775800" cy="600"/>
          </a:xfrm>
          <a:prstGeom prst="straightConnector1">
            <a:avLst/>
          </a:prstGeom>
          <a:noFill/>
          <a:ln cap="flat" cmpd="sng" w="38100">
            <a:solidFill>
              <a:srgbClr val="000000"/>
            </a:solidFill>
            <a:prstDash val="solid"/>
            <a:round/>
            <a:headEnd len="med" w="med" type="none"/>
            <a:tailEnd len="med" w="med" type="triangle"/>
          </a:ln>
        </p:spPr>
      </p:cxnSp>
      <p:sp>
        <p:nvSpPr>
          <p:cNvPr id="956" name="Google Shape;956;p37"/>
          <p:cNvSpPr txBox="1"/>
          <p:nvPr>
            <p:ph idx="7" type="subTitle"/>
          </p:nvPr>
        </p:nvSpPr>
        <p:spPr>
          <a:xfrm>
            <a:off x="2830225" y="4051925"/>
            <a:ext cx="7870500" cy="111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df[‘</a:t>
            </a:r>
            <a:r>
              <a:rPr lang="en" sz="2400">
                <a:solidFill>
                  <a:srgbClr val="FF0000"/>
                </a:solidFill>
              </a:rPr>
              <a:t>City</a:t>
            </a:r>
            <a:r>
              <a:rPr lang="en" sz="2400">
                <a:solidFill>
                  <a:srgbClr val="000000"/>
                </a:solidFill>
              </a:rPr>
              <a:t>’].replace([ ‘</a:t>
            </a:r>
            <a:r>
              <a:rPr lang="en" sz="2400">
                <a:solidFill>
                  <a:srgbClr val="FF0000"/>
                </a:solidFill>
              </a:rPr>
              <a:t>Abj</a:t>
            </a:r>
            <a:r>
              <a:rPr lang="en" sz="2400">
                <a:solidFill>
                  <a:srgbClr val="000000"/>
                </a:solidFill>
              </a:rPr>
              <a:t>’,  ‘</a:t>
            </a:r>
            <a:r>
              <a:rPr lang="en" sz="2400">
                <a:solidFill>
                  <a:srgbClr val="FF0000"/>
                </a:solidFill>
              </a:rPr>
              <a:t>abj</a:t>
            </a:r>
            <a:r>
              <a:rPr lang="en" sz="2400">
                <a:solidFill>
                  <a:srgbClr val="000000"/>
                </a:solidFill>
              </a:rPr>
              <a:t>’ ], ’</a:t>
            </a:r>
            <a:r>
              <a:rPr lang="en" sz="2400">
                <a:solidFill>
                  <a:srgbClr val="FF0000"/>
                </a:solidFill>
              </a:rPr>
              <a:t>Abuja</a:t>
            </a:r>
            <a:r>
              <a:rPr lang="en" sz="2400">
                <a:solidFill>
                  <a:srgbClr val="000000"/>
                </a:solidFill>
              </a:rPr>
              <a:t>’ )</a:t>
            </a:r>
            <a:endParaRPr sz="24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60" name="Shape 960"/>
        <p:cNvGrpSpPr/>
        <p:nvPr/>
      </p:nvGrpSpPr>
      <p:grpSpPr>
        <a:xfrm>
          <a:off x="0" y="0"/>
          <a:ext cx="0" cy="0"/>
          <a:chOff x="0" y="0"/>
          <a:chExt cx="0" cy="0"/>
        </a:xfrm>
      </p:grpSpPr>
      <p:sp>
        <p:nvSpPr>
          <p:cNvPr id="961" name="Google Shape;961;p38"/>
          <p:cNvSpPr txBox="1"/>
          <p:nvPr>
            <p:ph type="ctrTitle"/>
          </p:nvPr>
        </p:nvSpPr>
        <p:spPr>
          <a:xfrm>
            <a:off x="948600" y="360650"/>
            <a:ext cx="8195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Applying calculations to an entire column</a:t>
            </a:r>
            <a:endParaRPr b="1">
              <a:latin typeface="Exo 2"/>
              <a:ea typeface="Exo 2"/>
              <a:cs typeface="Exo 2"/>
              <a:sym typeface="Exo 2"/>
            </a:endParaRPr>
          </a:p>
        </p:txBody>
      </p:sp>
      <p:sp>
        <p:nvSpPr>
          <p:cNvPr id="962" name="Google Shape;962;p38"/>
          <p:cNvSpPr txBox="1"/>
          <p:nvPr>
            <p:ph idx="4" type="subTitle"/>
          </p:nvPr>
        </p:nvSpPr>
        <p:spPr>
          <a:xfrm>
            <a:off x="1249750" y="3776475"/>
            <a:ext cx="81954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df[‘</a:t>
            </a:r>
            <a:r>
              <a:rPr lang="en" sz="2400">
                <a:solidFill>
                  <a:srgbClr val="FF0000"/>
                </a:solidFill>
              </a:rPr>
              <a:t>car-mpg</a:t>
            </a:r>
            <a:r>
              <a:rPr lang="en" sz="2400">
                <a:solidFill>
                  <a:srgbClr val="000000"/>
                </a:solidFill>
              </a:rPr>
              <a:t>’] = 235/df[‘</a:t>
            </a:r>
            <a:r>
              <a:rPr lang="en" sz="2400">
                <a:solidFill>
                  <a:srgbClr val="FF0000"/>
                </a:solidFill>
              </a:rPr>
              <a:t>car-mpg</a:t>
            </a:r>
            <a:r>
              <a:rPr lang="en" sz="2400">
                <a:solidFill>
                  <a:srgbClr val="000000"/>
                </a:solidFill>
              </a:rPr>
              <a:t>’]</a:t>
            </a:r>
            <a:endParaRPr sz="2400">
              <a:solidFill>
                <a:srgbClr val="000000"/>
              </a:solidFill>
            </a:endParaRPr>
          </a:p>
          <a:p>
            <a:pPr indent="0" lvl="0" marL="0" rtl="0" algn="l">
              <a:spcBef>
                <a:spcPts val="0"/>
              </a:spcBef>
              <a:spcAft>
                <a:spcPts val="0"/>
              </a:spcAft>
              <a:buNone/>
            </a:pPr>
            <a:r>
              <a:rPr lang="en" sz="2400">
                <a:solidFill>
                  <a:srgbClr val="000000"/>
                </a:solidFill>
              </a:rPr>
              <a:t>                    </a:t>
            </a:r>
            <a:endParaRPr sz="2400">
              <a:solidFill>
                <a:srgbClr val="000000"/>
              </a:solidFill>
            </a:endParaRPr>
          </a:p>
          <a:p>
            <a:pPr indent="0" lvl="0" marL="0" rtl="0" algn="l">
              <a:spcBef>
                <a:spcPts val="0"/>
              </a:spcBef>
              <a:spcAft>
                <a:spcPts val="0"/>
              </a:spcAft>
              <a:buNone/>
            </a:pPr>
            <a:r>
              <a:rPr lang="en" sz="2400">
                <a:solidFill>
                  <a:srgbClr val="000000"/>
                </a:solidFill>
              </a:rPr>
              <a:t>d</a:t>
            </a:r>
            <a:r>
              <a:rPr lang="en" sz="2400">
                <a:solidFill>
                  <a:srgbClr val="000000"/>
                </a:solidFill>
              </a:rPr>
              <a:t>f .rename(columns=[‘</a:t>
            </a:r>
            <a:r>
              <a:rPr lang="en" sz="2400">
                <a:solidFill>
                  <a:srgbClr val="FF0000"/>
                </a:solidFill>
              </a:rPr>
              <a:t>city-mpg</a:t>
            </a:r>
            <a:r>
              <a:rPr lang="en" sz="2400">
                <a:solidFill>
                  <a:srgbClr val="000000"/>
                </a:solidFill>
              </a:rPr>
              <a:t>’ : ‘</a:t>
            </a:r>
            <a:r>
              <a:rPr lang="en" sz="2400">
                <a:solidFill>
                  <a:srgbClr val="FF0000"/>
                </a:solidFill>
              </a:rPr>
              <a:t>city-L/100kml</a:t>
            </a:r>
            <a:r>
              <a:rPr lang="en" sz="2400">
                <a:solidFill>
                  <a:srgbClr val="000000"/>
                </a:solidFill>
              </a:rPr>
              <a:t>’], inplace = </a:t>
            </a:r>
            <a:r>
              <a:rPr lang="en" sz="2400">
                <a:solidFill>
                  <a:srgbClr val="4A86E8"/>
                </a:solidFill>
              </a:rPr>
              <a:t>True</a:t>
            </a:r>
            <a:r>
              <a:rPr lang="en" sz="2400">
                <a:solidFill>
                  <a:srgbClr val="000000"/>
                </a:solidFill>
              </a:rPr>
              <a:t>)</a:t>
            </a:r>
            <a:endParaRPr sz="2400">
              <a:solidFill>
                <a:srgbClr val="000000"/>
              </a:solidFill>
            </a:endParaRPr>
          </a:p>
        </p:txBody>
      </p:sp>
      <p:sp>
        <p:nvSpPr>
          <p:cNvPr id="963" name="Google Shape;963;p38"/>
          <p:cNvSpPr txBox="1"/>
          <p:nvPr>
            <p:ph idx="7" type="subTitle"/>
          </p:nvPr>
        </p:nvSpPr>
        <p:spPr>
          <a:xfrm>
            <a:off x="149900" y="993388"/>
            <a:ext cx="6910500" cy="578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2"/>
              </a:buClr>
              <a:buSzPts val="2400"/>
              <a:buChar char="●"/>
            </a:pPr>
            <a:r>
              <a:rPr lang="en" sz="2400">
                <a:solidFill>
                  <a:srgbClr val="000000"/>
                </a:solidFill>
              </a:rPr>
              <a:t>Convert ‘mpg’ to ‘L/100km’ </a:t>
            </a:r>
            <a:endParaRPr sz="2400">
              <a:solidFill>
                <a:srgbClr val="000000"/>
              </a:solidFill>
            </a:endParaRPr>
          </a:p>
        </p:txBody>
      </p:sp>
      <p:cxnSp>
        <p:nvCxnSpPr>
          <p:cNvPr id="964" name="Google Shape;964;p38"/>
          <p:cNvCxnSpPr/>
          <p:nvPr/>
        </p:nvCxnSpPr>
        <p:spPr>
          <a:xfrm flipH="1" rot="10800000">
            <a:off x="2568175" y="2752700"/>
            <a:ext cx="624000" cy="12900"/>
          </a:xfrm>
          <a:prstGeom prst="straightConnector1">
            <a:avLst/>
          </a:prstGeom>
          <a:noFill/>
          <a:ln cap="flat" cmpd="sng" w="38100">
            <a:solidFill>
              <a:srgbClr val="000000"/>
            </a:solidFill>
            <a:prstDash val="solid"/>
            <a:round/>
            <a:headEnd len="med" w="med" type="none"/>
            <a:tailEnd len="med" w="med" type="triangle"/>
          </a:ln>
        </p:spPr>
      </p:cxnSp>
      <p:graphicFrame>
        <p:nvGraphicFramePr>
          <p:cNvPr id="965" name="Google Shape;965;p38"/>
          <p:cNvGraphicFramePr/>
          <p:nvPr/>
        </p:nvGraphicFramePr>
        <p:xfrm>
          <a:off x="780250" y="1590750"/>
          <a:ext cx="3000000" cy="3000000"/>
        </p:xfrm>
        <a:graphic>
          <a:graphicData uri="http://schemas.openxmlformats.org/drawingml/2006/table">
            <a:tbl>
              <a:tblPr>
                <a:noFill/>
                <a:tableStyleId>{1D452099-AE7B-42E4-85DD-9C2F79B32954}</a:tableStyleId>
              </a:tblPr>
              <a:tblGrid>
                <a:gridCol w="1371775"/>
              </a:tblGrid>
              <a:tr h="381000">
                <a:tc>
                  <a:txBody>
                    <a:bodyPr/>
                    <a:lstStyle/>
                    <a:p>
                      <a:pPr indent="0" lvl="0" marL="0" rtl="0" algn="l">
                        <a:spcBef>
                          <a:spcPts val="0"/>
                        </a:spcBef>
                        <a:spcAft>
                          <a:spcPts val="0"/>
                        </a:spcAft>
                        <a:buNone/>
                      </a:pPr>
                      <a:r>
                        <a:rPr b="1" lang="en"/>
                        <a:t>Car-mpg</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21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21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966" name="Google Shape;966;p38"/>
          <p:cNvGraphicFramePr/>
          <p:nvPr/>
        </p:nvGraphicFramePr>
        <p:xfrm>
          <a:off x="3940738" y="1590750"/>
          <a:ext cx="3000000" cy="3000000"/>
        </p:xfrm>
        <a:graphic>
          <a:graphicData uri="http://schemas.openxmlformats.org/drawingml/2006/table">
            <a:tbl>
              <a:tblPr>
                <a:noFill/>
                <a:tableStyleId>{1D452099-AE7B-42E4-85DD-9C2F79B32954}</a:tableStyleId>
              </a:tblPr>
              <a:tblGrid>
                <a:gridCol w="1371775"/>
              </a:tblGrid>
              <a:tr h="381000">
                <a:tc>
                  <a:txBody>
                    <a:bodyPr/>
                    <a:lstStyle/>
                    <a:p>
                      <a:pPr indent="0" lvl="0" marL="0" rtl="0" algn="l">
                        <a:spcBef>
                          <a:spcPts val="0"/>
                        </a:spcBef>
                        <a:spcAft>
                          <a:spcPts val="0"/>
                        </a:spcAft>
                        <a:buNone/>
                      </a:pPr>
                      <a:r>
                        <a:rPr b="1" lang="en"/>
                        <a:t>Car -L/100km</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11.2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12.4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70" name="Shape 970"/>
        <p:cNvGrpSpPr/>
        <p:nvPr/>
      </p:nvGrpSpPr>
      <p:grpSpPr>
        <a:xfrm>
          <a:off x="0" y="0"/>
          <a:ext cx="0" cy="0"/>
          <a:chOff x="0" y="0"/>
          <a:chExt cx="0" cy="0"/>
        </a:xfrm>
      </p:grpSpPr>
      <p:sp>
        <p:nvSpPr>
          <p:cNvPr id="971" name="Google Shape;971;p39"/>
          <p:cNvSpPr txBox="1"/>
          <p:nvPr>
            <p:ph type="ctrTitle"/>
          </p:nvPr>
        </p:nvSpPr>
        <p:spPr>
          <a:xfrm>
            <a:off x="948600" y="360650"/>
            <a:ext cx="8195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Correcting data types</a:t>
            </a:r>
            <a:endParaRPr b="1">
              <a:latin typeface="Exo 2"/>
              <a:ea typeface="Exo 2"/>
              <a:cs typeface="Exo 2"/>
              <a:sym typeface="Exo 2"/>
            </a:endParaRPr>
          </a:p>
        </p:txBody>
      </p:sp>
      <p:sp>
        <p:nvSpPr>
          <p:cNvPr id="972" name="Google Shape;972;p39"/>
          <p:cNvSpPr txBox="1"/>
          <p:nvPr>
            <p:ph idx="7" type="subTitle"/>
          </p:nvPr>
        </p:nvSpPr>
        <p:spPr>
          <a:xfrm>
            <a:off x="149900" y="993388"/>
            <a:ext cx="6910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 </a:t>
            </a:r>
            <a:r>
              <a:rPr lang="en" sz="2400">
                <a:solidFill>
                  <a:schemeClr val="accent2"/>
                </a:solidFill>
              </a:rPr>
              <a:t>There are many data types in pandas</a:t>
            </a:r>
            <a:endParaRPr sz="2400">
              <a:solidFill>
                <a:schemeClr val="accent2"/>
              </a:solidFill>
            </a:endParaRPr>
          </a:p>
          <a:p>
            <a:pPr indent="-381000" lvl="0" marL="457200" rtl="0" algn="l">
              <a:spcBef>
                <a:spcPts val="0"/>
              </a:spcBef>
              <a:spcAft>
                <a:spcPts val="0"/>
              </a:spcAft>
              <a:buClr>
                <a:srgbClr val="23C7AC"/>
              </a:buClr>
              <a:buSzPts val="2400"/>
              <a:buChar char="●"/>
            </a:pPr>
            <a:r>
              <a:rPr lang="en" sz="2400">
                <a:solidFill>
                  <a:srgbClr val="000000"/>
                </a:solidFill>
              </a:rPr>
              <a:t>Objects:  ‘A’ ,‘Hello’  ...</a:t>
            </a:r>
            <a:endParaRPr sz="2400">
              <a:solidFill>
                <a:srgbClr val="000000"/>
              </a:solidFill>
            </a:endParaRPr>
          </a:p>
          <a:p>
            <a:pPr indent="-381000" lvl="0" marL="457200" rtl="0" algn="l">
              <a:spcBef>
                <a:spcPts val="0"/>
              </a:spcBef>
              <a:spcAft>
                <a:spcPts val="0"/>
              </a:spcAft>
              <a:buClr>
                <a:srgbClr val="23C7AC"/>
              </a:buClr>
              <a:buSzPts val="2400"/>
              <a:buChar char="●"/>
            </a:pPr>
            <a:r>
              <a:rPr lang="en" sz="2400">
                <a:solidFill>
                  <a:srgbClr val="000000"/>
                </a:solidFill>
              </a:rPr>
              <a:t>Int64: 2, 3, 4 ...</a:t>
            </a:r>
            <a:endParaRPr sz="2400">
              <a:solidFill>
                <a:srgbClr val="000000"/>
              </a:solidFill>
            </a:endParaRPr>
          </a:p>
          <a:p>
            <a:pPr indent="-381000" lvl="0" marL="457200" rtl="0" algn="l">
              <a:spcBef>
                <a:spcPts val="0"/>
              </a:spcBef>
              <a:spcAft>
                <a:spcPts val="0"/>
              </a:spcAft>
              <a:buClr>
                <a:srgbClr val="23C7AC"/>
              </a:buClr>
              <a:buSzPts val="2400"/>
              <a:buChar char="●"/>
            </a:pPr>
            <a:r>
              <a:rPr lang="en" sz="2400">
                <a:solidFill>
                  <a:srgbClr val="000000"/>
                </a:solidFill>
              </a:rPr>
              <a:t>Float64: 2.34, 0.67, 0.34 ...</a:t>
            </a:r>
            <a:endParaRPr sz="2400">
              <a:solidFill>
                <a:srgbClr val="000000"/>
              </a:solidFill>
            </a:endParaRPr>
          </a:p>
          <a:p>
            <a:pPr indent="0" lvl="0" marL="0" rtl="0" algn="l">
              <a:spcBef>
                <a:spcPts val="0"/>
              </a:spcBef>
              <a:spcAft>
                <a:spcPts val="0"/>
              </a:spcAft>
              <a:buNone/>
            </a:pPr>
            <a:r>
              <a:t/>
            </a:r>
            <a:endParaRPr sz="2400">
              <a:solidFill>
                <a:srgbClr val="000000"/>
              </a:solidFill>
            </a:endParaRPr>
          </a:p>
          <a:p>
            <a:pPr indent="0" lvl="0" marL="0" rtl="0" algn="l">
              <a:spcBef>
                <a:spcPts val="0"/>
              </a:spcBef>
              <a:spcAft>
                <a:spcPts val="0"/>
              </a:spcAft>
              <a:buNone/>
            </a:pPr>
            <a:r>
              <a:rPr lang="en" sz="2400">
                <a:solidFill>
                  <a:srgbClr val="000000"/>
                </a:solidFill>
              </a:rPr>
              <a:t>       </a:t>
            </a:r>
            <a:r>
              <a:rPr lang="en" sz="2400">
                <a:solidFill>
                  <a:schemeClr val="accent2"/>
                </a:solidFill>
              </a:rPr>
              <a:t>To </a:t>
            </a:r>
            <a:r>
              <a:rPr lang="en" sz="2400">
                <a:solidFill>
                  <a:schemeClr val="accent2"/>
                </a:solidFill>
              </a:rPr>
              <a:t>identify</a:t>
            </a:r>
            <a:r>
              <a:rPr lang="en" sz="2400">
                <a:solidFill>
                  <a:schemeClr val="accent2"/>
                </a:solidFill>
              </a:rPr>
              <a:t> data types:</a:t>
            </a:r>
            <a:endParaRPr sz="2400">
              <a:solidFill>
                <a:schemeClr val="accent2"/>
              </a:solidFill>
            </a:endParaRPr>
          </a:p>
          <a:p>
            <a:pPr indent="-381000" lvl="0" marL="457200" rtl="0" algn="l">
              <a:spcBef>
                <a:spcPts val="0"/>
              </a:spcBef>
              <a:spcAft>
                <a:spcPts val="0"/>
              </a:spcAft>
              <a:buClr>
                <a:schemeClr val="accent2"/>
              </a:buClr>
              <a:buSzPts val="2400"/>
              <a:buChar char="●"/>
            </a:pPr>
            <a:r>
              <a:rPr lang="en" sz="2400">
                <a:solidFill>
                  <a:srgbClr val="000000"/>
                </a:solidFill>
              </a:rPr>
              <a:t>    Use dataframe.dtypes ( ) to identify data type</a:t>
            </a:r>
            <a:endParaRPr sz="2400">
              <a:solidFill>
                <a:srgbClr val="000000"/>
              </a:solidFill>
            </a:endParaRPr>
          </a:p>
          <a:p>
            <a:pPr indent="0" lvl="0" marL="457200" rtl="0" algn="l">
              <a:spcBef>
                <a:spcPts val="0"/>
              </a:spcBef>
              <a:spcAft>
                <a:spcPts val="0"/>
              </a:spcAft>
              <a:buNone/>
            </a:pPr>
            <a:r>
              <a:rPr lang="en" sz="2400">
                <a:solidFill>
                  <a:schemeClr val="accent2"/>
                </a:solidFill>
              </a:rPr>
              <a:t>To convert data types:</a:t>
            </a:r>
            <a:endParaRPr sz="2400">
              <a:solidFill>
                <a:schemeClr val="accent2"/>
              </a:solidFill>
            </a:endParaRPr>
          </a:p>
          <a:p>
            <a:pPr indent="-381000" lvl="0" marL="457200" rtl="0" algn="l">
              <a:spcBef>
                <a:spcPts val="0"/>
              </a:spcBef>
              <a:spcAft>
                <a:spcPts val="0"/>
              </a:spcAft>
              <a:buClr>
                <a:schemeClr val="accent2"/>
              </a:buClr>
              <a:buSzPts val="2400"/>
              <a:buChar char="●"/>
            </a:pPr>
            <a:r>
              <a:rPr lang="en" sz="2400">
                <a:solidFill>
                  <a:srgbClr val="000000"/>
                </a:solidFill>
              </a:rPr>
              <a:t>     Use dataframe.astype ( ) to </a:t>
            </a:r>
            <a:r>
              <a:rPr lang="en" sz="2400">
                <a:solidFill>
                  <a:srgbClr val="000000"/>
                </a:solidFill>
              </a:rPr>
              <a:t>convert</a:t>
            </a:r>
            <a:r>
              <a:rPr lang="en" sz="2400">
                <a:solidFill>
                  <a:srgbClr val="000000"/>
                </a:solidFill>
              </a:rPr>
              <a:t> data type</a:t>
            </a:r>
            <a:endParaRPr sz="24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22"/>
          <p:cNvSpPr txBox="1"/>
          <p:nvPr>
            <p:ph idx="1" type="subTitle"/>
          </p:nvPr>
        </p:nvSpPr>
        <p:spPr>
          <a:xfrm>
            <a:off x="480150" y="863550"/>
            <a:ext cx="8183700" cy="3416400"/>
          </a:xfrm>
          <a:prstGeom prst="rect">
            <a:avLst/>
          </a:prstGeom>
        </p:spPr>
        <p:txBody>
          <a:bodyPr anchorCtr="0" anchor="t" bIns="91425" lIns="91425" spcFirstLastPara="1" rIns="91425" wrap="square" tIns="91425">
            <a:noAutofit/>
          </a:bodyPr>
          <a:lstStyle/>
          <a:p>
            <a:pPr indent="-381000" lvl="0" marL="457200" rtl="0" algn="l">
              <a:lnSpc>
                <a:spcPct val="100000"/>
              </a:lnSpc>
              <a:spcBef>
                <a:spcPts val="0"/>
              </a:spcBef>
              <a:spcAft>
                <a:spcPts val="0"/>
              </a:spcAft>
              <a:buClr>
                <a:srgbClr val="F3F3F3"/>
              </a:buClr>
              <a:buSzPts val="2400"/>
              <a:buFont typeface="Dosis ExtraLight"/>
              <a:buChar char="●"/>
            </a:pPr>
            <a:r>
              <a:rPr lang="en" sz="2400">
                <a:solidFill>
                  <a:srgbClr val="F3F3F3"/>
                </a:solidFill>
                <a:latin typeface="Dosis ExtraLight"/>
                <a:ea typeface="Dosis ExtraLight"/>
                <a:cs typeface="Dosis ExtraLight"/>
                <a:sym typeface="Dosis ExtraLight"/>
              </a:rPr>
              <a:t>  I am a Data Science Engineer and formerly worked at Terragon Group</a:t>
            </a:r>
            <a:endParaRPr sz="2400">
              <a:solidFill>
                <a:srgbClr val="F3F3F3"/>
              </a:solidFill>
              <a:latin typeface="Dosis ExtraLight"/>
              <a:ea typeface="Dosis ExtraLight"/>
              <a:cs typeface="Dosis ExtraLight"/>
              <a:sym typeface="Dosis ExtraLight"/>
            </a:endParaRPr>
          </a:p>
          <a:p>
            <a:pPr indent="0" lvl="0" marL="0" rtl="0" algn="ctr">
              <a:lnSpc>
                <a:spcPct val="100000"/>
              </a:lnSpc>
              <a:spcBef>
                <a:spcPts val="0"/>
              </a:spcBef>
              <a:spcAft>
                <a:spcPts val="0"/>
              </a:spcAft>
              <a:buNone/>
            </a:pPr>
            <a:r>
              <a:t/>
            </a:r>
            <a:endParaRPr sz="2400">
              <a:solidFill>
                <a:srgbClr val="F3F3F3"/>
              </a:solidFill>
              <a:latin typeface="Dosis ExtraLight"/>
              <a:ea typeface="Dosis ExtraLight"/>
              <a:cs typeface="Dosis ExtraLight"/>
              <a:sym typeface="Dosis ExtraLight"/>
            </a:endParaRPr>
          </a:p>
          <a:p>
            <a:pPr indent="-381000" lvl="0" marL="457200" rtl="0" algn="l">
              <a:lnSpc>
                <a:spcPct val="100000"/>
              </a:lnSpc>
              <a:spcBef>
                <a:spcPts val="0"/>
              </a:spcBef>
              <a:spcAft>
                <a:spcPts val="0"/>
              </a:spcAft>
              <a:buClr>
                <a:srgbClr val="F3F3F3"/>
              </a:buClr>
              <a:buSzPts val="2400"/>
              <a:buFont typeface="Dosis ExtraLight"/>
              <a:buChar char="●"/>
            </a:pPr>
            <a:r>
              <a:rPr lang="en" sz="2400">
                <a:solidFill>
                  <a:srgbClr val="F3F3F3"/>
                </a:solidFill>
                <a:latin typeface="Dosis ExtraLight"/>
                <a:ea typeface="Dosis ExtraLight"/>
                <a:cs typeface="Dosis ExtraLight"/>
                <a:sym typeface="Dosis ExtraLight"/>
              </a:rPr>
              <a:t> I am the team lead and co-organizer of PyLadies at Ladoke Akintola University of Technology with a Bachelor of Technology focused in Pure and Applied Mathematics.  </a:t>
            </a:r>
            <a:endParaRPr sz="2400">
              <a:solidFill>
                <a:srgbClr val="F3F3F3"/>
              </a:solidFill>
              <a:latin typeface="Dosis ExtraLight"/>
              <a:ea typeface="Dosis ExtraLight"/>
              <a:cs typeface="Dosis ExtraLight"/>
              <a:sym typeface="Dosis ExtraLight"/>
            </a:endParaRPr>
          </a:p>
          <a:p>
            <a:pPr indent="0" lvl="0" marL="457200" rtl="0" algn="l">
              <a:lnSpc>
                <a:spcPct val="100000"/>
              </a:lnSpc>
              <a:spcBef>
                <a:spcPts val="0"/>
              </a:spcBef>
              <a:spcAft>
                <a:spcPts val="0"/>
              </a:spcAft>
              <a:buNone/>
            </a:pPr>
            <a:r>
              <a:t/>
            </a:r>
            <a:endParaRPr sz="2400">
              <a:solidFill>
                <a:schemeClr val="lt2"/>
              </a:solidFill>
              <a:latin typeface="Dosis ExtraLight"/>
              <a:ea typeface="Dosis ExtraLight"/>
              <a:cs typeface="Dosis ExtraLight"/>
              <a:sym typeface="Dosis ExtraLight"/>
            </a:endParaRPr>
          </a:p>
          <a:p>
            <a:pPr indent="-381000" lvl="0" marL="457200" rtl="0" algn="l">
              <a:lnSpc>
                <a:spcPct val="100000"/>
              </a:lnSpc>
              <a:spcBef>
                <a:spcPts val="0"/>
              </a:spcBef>
              <a:spcAft>
                <a:spcPts val="0"/>
              </a:spcAft>
              <a:buClr>
                <a:srgbClr val="F3F3F3"/>
              </a:buClr>
              <a:buSzPts val="2400"/>
              <a:buFont typeface="Dosis ExtraLight"/>
              <a:buChar char="●"/>
            </a:pPr>
            <a:r>
              <a:rPr lang="en" sz="2400">
                <a:solidFill>
                  <a:srgbClr val="F3F3F3"/>
                </a:solidFill>
                <a:latin typeface="Dosis ExtraLight"/>
                <a:ea typeface="Dosis ExtraLight"/>
                <a:cs typeface="Dosis ExtraLight"/>
                <a:sym typeface="Dosis ExtraLight"/>
              </a:rPr>
              <a:t>I am working towards becoming an AI research scientist with the goal of deploying my expertise to solve large scale economic &amp; social problems.</a:t>
            </a:r>
            <a:endParaRPr>
              <a:solidFill>
                <a:srgbClr val="F3F3F3"/>
              </a:solidFill>
            </a:endParaRPr>
          </a:p>
        </p:txBody>
      </p:sp>
      <p:sp>
        <p:nvSpPr>
          <p:cNvPr id="410" name="Google Shape;410;p22"/>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   </a:t>
            </a:r>
            <a:r>
              <a:rPr b="1" lang="en" sz="3000">
                <a:latin typeface="Dosis"/>
                <a:ea typeface="Dosis"/>
                <a:cs typeface="Dosis"/>
                <a:sym typeface="Dosis"/>
              </a:rPr>
              <a:t>About Me</a:t>
            </a:r>
            <a:endParaRPr b="1" sz="3000">
              <a:latin typeface="Dosis"/>
              <a:ea typeface="Dosis"/>
              <a:cs typeface="Dosis"/>
              <a:sym typeface="Dosis"/>
            </a:endParaRPr>
          </a:p>
        </p:txBody>
      </p:sp>
      <p:grpSp>
        <p:nvGrpSpPr>
          <p:cNvPr id="411" name="Google Shape;411;p22"/>
          <p:cNvGrpSpPr/>
          <p:nvPr/>
        </p:nvGrpSpPr>
        <p:grpSpPr>
          <a:xfrm>
            <a:off x="6204560" y="4786932"/>
            <a:ext cx="362947" cy="356576"/>
            <a:chOff x="4211985" y="3817357"/>
            <a:chExt cx="362947" cy="356576"/>
          </a:xfrm>
        </p:grpSpPr>
        <p:sp>
          <p:nvSpPr>
            <p:cNvPr id="412" name="Google Shape;412;p22"/>
            <p:cNvSpPr/>
            <p:nvPr/>
          </p:nvSpPr>
          <p:spPr>
            <a:xfrm>
              <a:off x="4211985" y="3817357"/>
              <a:ext cx="356498" cy="356498"/>
            </a:xfrm>
            <a:custGeom>
              <a:rect b="b" l="l" r="r" t="t"/>
              <a:pathLst>
                <a:path extrusionOk="0" h="13599" w="13599">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rgbClr val="899C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2"/>
            <p:cNvSpPr/>
            <p:nvPr/>
          </p:nvSpPr>
          <p:spPr>
            <a:xfrm>
              <a:off x="4366758" y="3817357"/>
              <a:ext cx="208173" cy="356576"/>
            </a:xfrm>
            <a:custGeom>
              <a:rect b="b" l="l" r="r" t="t"/>
              <a:pathLst>
                <a:path extrusionOk="0" h="13602" w="7941">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rgbClr val="6C83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2"/>
            <p:cNvSpPr/>
            <p:nvPr/>
          </p:nvSpPr>
          <p:spPr>
            <a:xfrm>
              <a:off x="4288061" y="3909555"/>
              <a:ext cx="227756" cy="187463"/>
            </a:xfrm>
            <a:custGeom>
              <a:rect b="b" l="l" r="r" t="t"/>
              <a:pathLst>
                <a:path extrusionOk="0" h="7151" w="8688">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rgbClr val="FDFDF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5" name="Google Shape;415;p22"/>
          <p:cNvSpPr txBox="1"/>
          <p:nvPr>
            <p:ph idx="1" type="subTitle"/>
          </p:nvPr>
        </p:nvSpPr>
        <p:spPr>
          <a:xfrm>
            <a:off x="5306775" y="4610375"/>
            <a:ext cx="5511000" cy="74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      </a:t>
            </a:r>
            <a:r>
              <a:rPr lang="en" sz="2400"/>
              <a:t>            @Prinx_sona</a:t>
            </a:r>
            <a:r>
              <a:rPr lang="en" sz="1800"/>
              <a:t>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76" name="Shape 976"/>
        <p:cNvGrpSpPr/>
        <p:nvPr/>
      </p:nvGrpSpPr>
      <p:grpSpPr>
        <a:xfrm>
          <a:off x="0" y="0"/>
          <a:ext cx="0" cy="0"/>
          <a:chOff x="0" y="0"/>
          <a:chExt cx="0" cy="0"/>
        </a:xfrm>
      </p:grpSpPr>
      <p:sp>
        <p:nvSpPr>
          <p:cNvPr id="977" name="Google Shape;977;p40"/>
          <p:cNvSpPr txBox="1"/>
          <p:nvPr>
            <p:ph type="title"/>
          </p:nvPr>
        </p:nvSpPr>
        <p:spPr>
          <a:xfrm flipH="1">
            <a:off x="856328" y="1705550"/>
            <a:ext cx="8589000" cy="8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 Data Normalization</a:t>
            </a:r>
            <a:endParaRPr b="1">
              <a:latin typeface="Exo 2"/>
              <a:ea typeface="Exo 2"/>
              <a:cs typeface="Exo 2"/>
              <a:sym typeface="Exo 2"/>
            </a:endParaRPr>
          </a:p>
        </p:txBody>
      </p:sp>
      <p:sp>
        <p:nvSpPr>
          <p:cNvPr id="978" name="Google Shape;978;p40"/>
          <p:cNvSpPr txBox="1"/>
          <p:nvPr>
            <p:ph idx="1" type="subTitle"/>
          </p:nvPr>
        </p:nvSpPr>
        <p:spPr>
          <a:xfrm>
            <a:off x="-33600" y="2705550"/>
            <a:ext cx="9211200" cy="26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Dosis"/>
                <a:ea typeface="Dosis"/>
                <a:cs typeface="Dosis"/>
                <a:sym typeface="Dosis"/>
              </a:rPr>
              <a:t>Data Normalization refers to rescaling real valued numeric attributes into the range 0 and 1.  </a:t>
            </a:r>
            <a:endParaRPr sz="1800">
              <a:latin typeface="Dosis"/>
              <a:ea typeface="Dosis"/>
              <a:cs typeface="Dosis"/>
              <a:sym typeface="Dosis"/>
            </a:endParaRPr>
          </a:p>
          <a:p>
            <a:pPr indent="0" lvl="0" marL="0" rtl="0" algn="l">
              <a:spcBef>
                <a:spcPts val="0"/>
              </a:spcBef>
              <a:spcAft>
                <a:spcPts val="0"/>
              </a:spcAft>
              <a:buNone/>
            </a:pPr>
            <a:r>
              <a:t/>
            </a:r>
            <a:endParaRPr sz="1800">
              <a:latin typeface="Dosis"/>
              <a:ea typeface="Dosis"/>
              <a:cs typeface="Dosis"/>
              <a:sym typeface="Dosis"/>
            </a:endParaRPr>
          </a:p>
          <a:p>
            <a:pPr indent="0" lvl="0" marL="0" rtl="0" algn="l">
              <a:spcBef>
                <a:spcPts val="0"/>
              </a:spcBef>
              <a:spcAft>
                <a:spcPts val="0"/>
              </a:spcAft>
              <a:buNone/>
            </a:pPr>
            <a:r>
              <a:rPr lang="en" sz="1800">
                <a:latin typeface="Dosis"/>
                <a:ea typeface="Dosis"/>
                <a:cs typeface="Dosis"/>
                <a:sym typeface="Dosis"/>
              </a:rPr>
              <a:t>Many machine learning algorithms perform better or converge faster when features are on a relatively similar scale and/or close to normally distributed. Examples of such algorithms: linear and logistic regression, PCA , SVM , nearest neighbors, neural networks e.t.c</a:t>
            </a:r>
            <a:endParaRPr sz="1800">
              <a:latin typeface="Dosis"/>
              <a:ea typeface="Dosis"/>
              <a:cs typeface="Dosis"/>
              <a:sym typeface="Dosis"/>
            </a:endParaRPr>
          </a:p>
          <a:p>
            <a:pPr indent="0" lvl="0" marL="0" rtl="0" algn="l">
              <a:spcBef>
                <a:spcPts val="0"/>
              </a:spcBef>
              <a:spcAft>
                <a:spcPts val="0"/>
              </a:spcAft>
              <a:buNone/>
            </a:pPr>
            <a:r>
              <a:t/>
            </a:r>
            <a:endParaRPr sz="1800">
              <a:latin typeface="Dosis"/>
              <a:ea typeface="Dosis"/>
              <a:cs typeface="Dosis"/>
              <a:sym typeface="Dosis"/>
            </a:endParaRPr>
          </a:p>
          <a:p>
            <a:pPr indent="0" lvl="0" marL="0" rtl="0" algn="l">
              <a:spcBef>
                <a:spcPts val="0"/>
              </a:spcBef>
              <a:spcAft>
                <a:spcPts val="0"/>
              </a:spcAft>
              <a:buNone/>
            </a:pPr>
            <a:r>
              <a:rPr lang="en" sz="1800">
                <a:latin typeface="Dosis"/>
                <a:ea typeface="Dosis"/>
                <a:cs typeface="Dosis"/>
                <a:sym typeface="Dosis"/>
              </a:rPr>
              <a:t>Normalizing can help features arrive in more digestible form for these algorithms</a:t>
            </a:r>
            <a:endParaRPr sz="1800">
              <a:latin typeface="Dosis"/>
              <a:ea typeface="Dosis"/>
              <a:cs typeface="Dosis"/>
              <a:sym typeface="Dosis"/>
            </a:endParaRPr>
          </a:p>
          <a:p>
            <a:pPr indent="0" lvl="0" marL="0" rtl="0" algn="l">
              <a:spcBef>
                <a:spcPts val="0"/>
              </a:spcBef>
              <a:spcAft>
                <a:spcPts val="0"/>
              </a:spcAft>
              <a:buNone/>
            </a:pPr>
            <a:r>
              <a:t/>
            </a:r>
            <a:endParaRPr b="1" sz="1800">
              <a:solidFill>
                <a:srgbClr val="6A6A6A"/>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800">
              <a:solidFill>
                <a:srgbClr val="6A6A6A"/>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6A6A6A"/>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6A6A6A"/>
              </a:solidFill>
              <a:highlight>
                <a:srgbClr val="FFFFFF"/>
              </a:highlight>
              <a:latin typeface="Arial"/>
              <a:ea typeface="Arial"/>
              <a:cs typeface="Arial"/>
              <a:sym typeface="Arial"/>
            </a:endParaRPr>
          </a:p>
          <a:p>
            <a:pPr indent="0" lvl="0" marL="0" rtl="0" algn="l">
              <a:spcBef>
                <a:spcPts val="0"/>
              </a:spcBef>
              <a:spcAft>
                <a:spcPts val="0"/>
              </a:spcAft>
              <a:buNone/>
            </a:pPr>
            <a:r>
              <a:t/>
            </a:r>
            <a:endParaRPr b="1" sz="1050">
              <a:solidFill>
                <a:srgbClr val="6A6A6A"/>
              </a:solidFill>
              <a:highlight>
                <a:srgbClr val="FFFFFF"/>
              </a:highlight>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82" name="Shape 982"/>
        <p:cNvGrpSpPr/>
        <p:nvPr/>
      </p:nvGrpSpPr>
      <p:grpSpPr>
        <a:xfrm>
          <a:off x="0" y="0"/>
          <a:ext cx="0" cy="0"/>
          <a:chOff x="0" y="0"/>
          <a:chExt cx="0" cy="0"/>
        </a:xfrm>
      </p:grpSpPr>
      <p:sp>
        <p:nvSpPr>
          <p:cNvPr id="983" name="Google Shape;983;p41"/>
          <p:cNvSpPr txBox="1"/>
          <p:nvPr>
            <p:ph type="ctrTitle"/>
          </p:nvPr>
        </p:nvSpPr>
        <p:spPr>
          <a:xfrm>
            <a:off x="948600" y="360650"/>
            <a:ext cx="8195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Data Normalization in Python</a:t>
            </a:r>
            <a:endParaRPr b="1">
              <a:latin typeface="Exo 2"/>
              <a:ea typeface="Exo 2"/>
              <a:cs typeface="Exo 2"/>
              <a:sym typeface="Exo 2"/>
            </a:endParaRPr>
          </a:p>
        </p:txBody>
      </p:sp>
      <p:sp>
        <p:nvSpPr>
          <p:cNvPr id="984" name="Google Shape;984;p41"/>
          <p:cNvSpPr txBox="1"/>
          <p:nvPr>
            <p:ph idx="4" type="subTitle"/>
          </p:nvPr>
        </p:nvSpPr>
        <p:spPr>
          <a:xfrm>
            <a:off x="4572000" y="3130675"/>
            <a:ext cx="40005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n</a:t>
            </a:r>
            <a:r>
              <a:rPr lang="en" sz="2400">
                <a:solidFill>
                  <a:schemeClr val="accent2"/>
                </a:solidFill>
              </a:rPr>
              <a:t>ormalized</a:t>
            </a:r>
            <a:endParaRPr sz="2400">
              <a:solidFill>
                <a:schemeClr val="accent2"/>
              </a:solidFill>
            </a:endParaRPr>
          </a:p>
          <a:p>
            <a:pPr indent="-342900" lvl="0" marL="457200" rtl="0" algn="l">
              <a:spcBef>
                <a:spcPts val="0"/>
              </a:spcBef>
              <a:spcAft>
                <a:spcPts val="0"/>
              </a:spcAft>
              <a:buClr>
                <a:schemeClr val="accent2"/>
              </a:buClr>
              <a:buSzPts val="1800"/>
              <a:buChar char="●"/>
            </a:pPr>
            <a:r>
              <a:rPr lang="en" sz="1800">
                <a:solidFill>
                  <a:srgbClr val="000000"/>
                </a:solidFill>
              </a:rPr>
              <a:t>similar value range</a:t>
            </a:r>
            <a:endParaRPr sz="1800">
              <a:solidFill>
                <a:srgbClr val="000000"/>
              </a:solidFill>
            </a:endParaRPr>
          </a:p>
          <a:p>
            <a:pPr indent="-342900" lvl="0" marL="457200" rtl="0" algn="l">
              <a:spcBef>
                <a:spcPts val="0"/>
              </a:spcBef>
              <a:spcAft>
                <a:spcPts val="0"/>
              </a:spcAft>
              <a:buClr>
                <a:schemeClr val="accent2"/>
              </a:buClr>
              <a:buSzPts val="1800"/>
              <a:buChar char="●"/>
            </a:pPr>
            <a:r>
              <a:rPr lang="en" sz="1800">
                <a:solidFill>
                  <a:srgbClr val="000000"/>
                </a:solidFill>
              </a:rPr>
              <a:t>similar intrinsic influence on analytical model</a:t>
            </a:r>
            <a:endParaRPr sz="1800">
              <a:solidFill>
                <a:srgbClr val="000000"/>
              </a:solidFill>
            </a:endParaRPr>
          </a:p>
        </p:txBody>
      </p:sp>
      <p:sp>
        <p:nvSpPr>
          <p:cNvPr id="985" name="Google Shape;985;p41"/>
          <p:cNvSpPr txBox="1"/>
          <p:nvPr>
            <p:ph idx="7" type="subTitle"/>
          </p:nvPr>
        </p:nvSpPr>
        <p:spPr>
          <a:xfrm>
            <a:off x="1037025" y="3051500"/>
            <a:ext cx="3195600" cy="7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000000"/>
                </a:solidFill>
              </a:rPr>
              <a:t>      </a:t>
            </a:r>
            <a:r>
              <a:rPr lang="en" sz="2400">
                <a:solidFill>
                  <a:schemeClr val="accent2"/>
                </a:solidFill>
              </a:rPr>
              <a:t>n</a:t>
            </a:r>
            <a:r>
              <a:rPr lang="en" sz="2400">
                <a:solidFill>
                  <a:schemeClr val="accent2"/>
                </a:solidFill>
              </a:rPr>
              <a:t>ot-normalized</a:t>
            </a:r>
            <a:endParaRPr sz="2400">
              <a:solidFill>
                <a:schemeClr val="accent2"/>
              </a:solidFill>
            </a:endParaRPr>
          </a:p>
          <a:p>
            <a:pPr indent="-342900" lvl="0" marL="457200" rtl="0" algn="l">
              <a:spcBef>
                <a:spcPts val="0"/>
              </a:spcBef>
              <a:spcAft>
                <a:spcPts val="0"/>
              </a:spcAft>
              <a:buClr>
                <a:schemeClr val="accent2"/>
              </a:buClr>
              <a:buSzPts val="1800"/>
              <a:buChar char="●"/>
            </a:pPr>
            <a:r>
              <a:rPr lang="en" sz="2400">
                <a:solidFill>
                  <a:srgbClr val="000000"/>
                </a:solidFill>
              </a:rPr>
              <a:t>“</a:t>
            </a:r>
            <a:r>
              <a:rPr lang="en" sz="1800">
                <a:solidFill>
                  <a:srgbClr val="000000"/>
                </a:solidFill>
              </a:rPr>
              <a:t>age” and “income” are in different age</a:t>
            </a:r>
            <a:endParaRPr sz="1800">
              <a:solidFill>
                <a:srgbClr val="000000"/>
              </a:solidFill>
            </a:endParaRPr>
          </a:p>
          <a:p>
            <a:pPr indent="-342900" lvl="0" marL="457200" rtl="0" algn="l">
              <a:spcBef>
                <a:spcPts val="0"/>
              </a:spcBef>
              <a:spcAft>
                <a:spcPts val="0"/>
              </a:spcAft>
              <a:buClr>
                <a:schemeClr val="accent2"/>
              </a:buClr>
              <a:buSzPts val="1800"/>
              <a:buChar char="●"/>
            </a:pPr>
            <a:r>
              <a:rPr lang="en" sz="1800">
                <a:solidFill>
                  <a:srgbClr val="000000"/>
                </a:solidFill>
              </a:rPr>
              <a:t>h</a:t>
            </a:r>
            <a:r>
              <a:rPr lang="en" sz="1800">
                <a:solidFill>
                  <a:srgbClr val="000000"/>
                </a:solidFill>
              </a:rPr>
              <a:t>ard  to compare</a:t>
            </a:r>
            <a:endParaRPr sz="1800">
              <a:solidFill>
                <a:srgbClr val="000000"/>
              </a:solidFill>
            </a:endParaRPr>
          </a:p>
          <a:p>
            <a:pPr indent="-342900" lvl="0" marL="457200" rtl="0" algn="l">
              <a:spcBef>
                <a:spcPts val="0"/>
              </a:spcBef>
              <a:spcAft>
                <a:spcPts val="0"/>
              </a:spcAft>
              <a:buClr>
                <a:schemeClr val="accent2"/>
              </a:buClr>
              <a:buSzPts val="1800"/>
              <a:buChar char="●"/>
            </a:pPr>
            <a:r>
              <a:rPr lang="en" sz="1800">
                <a:solidFill>
                  <a:srgbClr val="000000"/>
                </a:solidFill>
              </a:rPr>
              <a:t>“income” will influence the result most</a:t>
            </a:r>
            <a:endParaRPr sz="1800">
              <a:solidFill>
                <a:srgbClr val="000000"/>
              </a:solidFill>
            </a:endParaRPr>
          </a:p>
          <a:p>
            <a:pPr indent="0" lvl="0" marL="0" rtl="0" algn="l">
              <a:spcBef>
                <a:spcPts val="0"/>
              </a:spcBef>
              <a:spcAft>
                <a:spcPts val="0"/>
              </a:spcAft>
              <a:buNone/>
            </a:pPr>
            <a:r>
              <a:t/>
            </a:r>
            <a:endParaRPr sz="2400">
              <a:solidFill>
                <a:schemeClr val="accent2"/>
              </a:solidFill>
            </a:endParaRPr>
          </a:p>
        </p:txBody>
      </p:sp>
      <p:cxnSp>
        <p:nvCxnSpPr>
          <p:cNvPr id="986" name="Google Shape;986;p41"/>
          <p:cNvCxnSpPr/>
          <p:nvPr/>
        </p:nvCxnSpPr>
        <p:spPr>
          <a:xfrm>
            <a:off x="3349275" y="2093450"/>
            <a:ext cx="704100" cy="0"/>
          </a:xfrm>
          <a:prstGeom prst="straightConnector1">
            <a:avLst/>
          </a:prstGeom>
          <a:noFill/>
          <a:ln cap="flat" cmpd="sng" w="38100">
            <a:solidFill>
              <a:srgbClr val="000000"/>
            </a:solidFill>
            <a:prstDash val="solid"/>
            <a:round/>
            <a:headEnd len="med" w="med" type="none"/>
            <a:tailEnd len="med" w="med" type="triangle"/>
          </a:ln>
        </p:spPr>
      </p:cxnSp>
      <p:graphicFrame>
        <p:nvGraphicFramePr>
          <p:cNvPr id="987" name="Google Shape;987;p41"/>
          <p:cNvGraphicFramePr/>
          <p:nvPr/>
        </p:nvGraphicFramePr>
        <p:xfrm>
          <a:off x="720000" y="1308650"/>
          <a:ext cx="3000000" cy="3000000"/>
        </p:xfrm>
        <a:graphic>
          <a:graphicData uri="http://schemas.openxmlformats.org/drawingml/2006/table">
            <a:tbl>
              <a:tblPr>
                <a:noFill/>
                <a:tableStyleId>{1D452099-AE7B-42E4-85DD-9C2F79B32954}</a:tableStyleId>
              </a:tblPr>
              <a:tblGrid>
                <a:gridCol w="1073550"/>
                <a:gridCol w="1073550"/>
              </a:tblGrid>
              <a:tr h="381000">
                <a:tc>
                  <a:txBody>
                    <a:bodyPr/>
                    <a:lstStyle/>
                    <a:p>
                      <a:pPr indent="0" lvl="0" marL="0" rtl="0" algn="l">
                        <a:spcBef>
                          <a:spcPts val="0"/>
                        </a:spcBef>
                        <a:spcAft>
                          <a:spcPts val="0"/>
                        </a:spcAft>
                        <a:buNone/>
                      </a:pPr>
                      <a:r>
                        <a:rPr b="1" lang="en"/>
                        <a:t>age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income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20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100000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30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20000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40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500000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988" name="Google Shape;988;p41"/>
          <p:cNvGraphicFramePr/>
          <p:nvPr/>
        </p:nvGraphicFramePr>
        <p:xfrm>
          <a:off x="4718975" y="1308650"/>
          <a:ext cx="3000000" cy="3000000"/>
        </p:xfrm>
        <a:graphic>
          <a:graphicData uri="http://schemas.openxmlformats.org/drawingml/2006/table">
            <a:tbl>
              <a:tblPr>
                <a:noFill/>
                <a:tableStyleId>{1D452099-AE7B-42E4-85DD-9C2F79B32954}</a:tableStyleId>
              </a:tblPr>
              <a:tblGrid>
                <a:gridCol w="1073550"/>
                <a:gridCol w="1073550"/>
              </a:tblGrid>
              <a:tr h="381000">
                <a:tc>
                  <a:txBody>
                    <a:bodyPr/>
                    <a:lstStyle/>
                    <a:p>
                      <a:pPr indent="0" lvl="0" marL="0" rtl="0" algn="l">
                        <a:spcBef>
                          <a:spcPts val="0"/>
                        </a:spcBef>
                        <a:spcAft>
                          <a:spcPts val="0"/>
                        </a:spcAft>
                        <a:buNone/>
                      </a:pPr>
                      <a:r>
                        <a:rPr b="1" lang="en"/>
                        <a:t>age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income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0.2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0.3</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0.04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0.4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992" name="Shape 992"/>
        <p:cNvGrpSpPr/>
        <p:nvPr/>
      </p:nvGrpSpPr>
      <p:grpSpPr>
        <a:xfrm>
          <a:off x="0" y="0"/>
          <a:ext cx="0" cy="0"/>
          <a:chOff x="0" y="0"/>
          <a:chExt cx="0" cy="0"/>
        </a:xfrm>
      </p:grpSpPr>
      <p:sp>
        <p:nvSpPr>
          <p:cNvPr id="993" name="Google Shape;993;p42"/>
          <p:cNvSpPr txBox="1"/>
          <p:nvPr>
            <p:ph type="ctrTitle"/>
          </p:nvPr>
        </p:nvSpPr>
        <p:spPr>
          <a:xfrm>
            <a:off x="948600" y="360650"/>
            <a:ext cx="8195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	Methods for normalizing data</a:t>
            </a:r>
            <a:endParaRPr b="1">
              <a:latin typeface="Exo 2"/>
              <a:ea typeface="Exo 2"/>
              <a:cs typeface="Exo 2"/>
              <a:sym typeface="Exo 2"/>
            </a:endParaRPr>
          </a:p>
        </p:txBody>
      </p:sp>
      <p:sp>
        <p:nvSpPr>
          <p:cNvPr id="994" name="Google Shape;994;p42"/>
          <p:cNvSpPr txBox="1"/>
          <p:nvPr>
            <p:ph idx="4" type="subTitle"/>
          </p:nvPr>
        </p:nvSpPr>
        <p:spPr>
          <a:xfrm>
            <a:off x="580325" y="1803400"/>
            <a:ext cx="7428900" cy="27210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000000"/>
              </a:buClr>
              <a:buSzPts val="3000"/>
              <a:buAutoNum type="arabicPeriod"/>
            </a:pPr>
            <a:r>
              <a:rPr lang="en" sz="3600">
                <a:solidFill>
                  <a:srgbClr val="000000"/>
                </a:solidFill>
              </a:rPr>
              <a:t>x</a:t>
            </a:r>
            <a:r>
              <a:rPr baseline="-25000" lang="en" sz="3600">
                <a:solidFill>
                  <a:srgbClr val="000000"/>
                </a:solidFill>
              </a:rPr>
              <a:t>new</a:t>
            </a:r>
            <a:r>
              <a:rPr lang="en" sz="3600">
                <a:solidFill>
                  <a:srgbClr val="000000"/>
                </a:solidFill>
              </a:rPr>
              <a:t>=  </a:t>
            </a:r>
            <a:r>
              <a:rPr lang="en" sz="3600">
                <a:solidFill>
                  <a:srgbClr val="000000"/>
                </a:solidFill>
              </a:rPr>
              <a:t>x</a:t>
            </a:r>
            <a:r>
              <a:rPr baseline="-25000" lang="en" sz="3600">
                <a:solidFill>
                  <a:srgbClr val="000000"/>
                </a:solidFill>
              </a:rPr>
              <a:t>o</a:t>
            </a:r>
            <a:r>
              <a:rPr baseline="-25000" lang="en" sz="3600">
                <a:solidFill>
                  <a:srgbClr val="000000"/>
                </a:solidFill>
              </a:rPr>
              <a:t>ld     </a:t>
            </a:r>
            <a:r>
              <a:rPr lang="en" sz="3600">
                <a:solidFill>
                  <a:srgbClr val="000000"/>
                </a:solidFill>
              </a:rPr>
              <a:t>x</a:t>
            </a:r>
            <a:r>
              <a:rPr baseline="-25000" lang="en" sz="3600">
                <a:solidFill>
                  <a:srgbClr val="000000"/>
                </a:solidFill>
              </a:rPr>
              <a:t>max</a:t>
            </a:r>
            <a:r>
              <a:rPr baseline="-25000" lang="en" sz="3600">
                <a:solidFill>
                  <a:srgbClr val="000000"/>
                </a:solidFill>
              </a:rPr>
              <a:t>            </a:t>
            </a:r>
            <a:r>
              <a:rPr baseline="-25000" lang="en" sz="3600">
                <a:solidFill>
                  <a:schemeClr val="accent2"/>
                </a:solidFill>
              </a:rPr>
              <a:t> Simple Feature Scaling</a:t>
            </a:r>
            <a:r>
              <a:rPr baseline="-25000" lang="en" sz="2400">
                <a:solidFill>
                  <a:schemeClr val="accent2"/>
                </a:solidFill>
              </a:rPr>
              <a:t>                                 </a:t>
            </a:r>
            <a:endParaRPr baseline="-25000" sz="2400">
              <a:solidFill>
                <a:schemeClr val="accent2"/>
              </a:solidFill>
            </a:endParaRPr>
          </a:p>
          <a:p>
            <a:pPr indent="0" lvl="0" marL="0" rtl="0" algn="l">
              <a:spcBef>
                <a:spcPts val="0"/>
              </a:spcBef>
              <a:spcAft>
                <a:spcPts val="0"/>
              </a:spcAft>
              <a:buNone/>
            </a:pPr>
            <a:r>
              <a:t/>
            </a:r>
            <a:endParaRPr baseline="-25000" sz="2400">
              <a:solidFill>
                <a:schemeClr val="accent2"/>
              </a:solidFill>
            </a:endParaRPr>
          </a:p>
          <a:p>
            <a:pPr indent="-533400" lvl="0" marL="457200" rtl="0" algn="l">
              <a:spcBef>
                <a:spcPts val="0"/>
              </a:spcBef>
              <a:spcAft>
                <a:spcPts val="0"/>
              </a:spcAft>
              <a:buClr>
                <a:srgbClr val="000000"/>
              </a:buClr>
              <a:buSzPts val="4800"/>
              <a:buAutoNum type="arabicPeriod"/>
            </a:pPr>
            <a:r>
              <a:rPr baseline="-25000" lang="en" sz="2400">
                <a:solidFill>
                  <a:srgbClr val="000000"/>
                </a:solidFill>
              </a:rPr>
              <a:t> </a:t>
            </a:r>
            <a:r>
              <a:rPr lang="en" sz="3600">
                <a:solidFill>
                  <a:srgbClr val="000000"/>
                </a:solidFill>
              </a:rPr>
              <a:t>x</a:t>
            </a:r>
            <a:r>
              <a:rPr baseline="-25000" lang="en" sz="3600">
                <a:solidFill>
                  <a:srgbClr val="000000"/>
                </a:solidFill>
              </a:rPr>
              <a:t>new</a:t>
            </a:r>
            <a:r>
              <a:rPr lang="en" sz="3600">
                <a:solidFill>
                  <a:srgbClr val="000000"/>
                </a:solidFill>
              </a:rPr>
              <a:t>=  x</a:t>
            </a:r>
            <a:r>
              <a:rPr baseline="-25000" lang="en" sz="3600">
                <a:solidFill>
                  <a:srgbClr val="000000"/>
                </a:solidFill>
              </a:rPr>
              <a:t>old</a:t>
            </a:r>
            <a:r>
              <a:rPr lang="en" sz="3600">
                <a:solidFill>
                  <a:srgbClr val="000000"/>
                </a:solidFill>
              </a:rPr>
              <a:t>- x</a:t>
            </a:r>
            <a:r>
              <a:rPr baseline="-25000" lang="en" sz="3600">
                <a:solidFill>
                  <a:srgbClr val="000000"/>
                </a:solidFill>
              </a:rPr>
              <a:t>min </a:t>
            </a:r>
            <a:r>
              <a:rPr baseline="-25000" lang="en" sz="2400">
                <a:solidFill>
                  <a:srgbClr val="000000"/>
                </a:solidFill>
              </a:rPr>
              <a:t>            </a:t>
            </a:r>
            <a:r>
              <a:rPr lang="en" sz="3600">
                <a:solidFill>
                  <a:srgbClr val="000000"/>
                </a:solidFill>
              </a:rPr>
              <a:t> x</a:t>
            </a:r>
            <a:r>
              <a:rPr baseline="-25000" lang="en" sz="3600">
                <a:solidFill>
                  <a:srgbClr val="000000"/>
                </a:solidFill>
              </a:rPr>
              <a:t>max </a:t>
            </a:r>
            <a:r>
              <a:rPr lang="en" sz="3600">
                <a:solidFill>
                  <a:srgbClr val="000000"/>
                </a:solidFill>
              </a:rPr>
              <a:t>- x</a:t>
            </a:r>
            <a:r>
              <a:rPr baseline="-25000" lang="en" sz="3600">
                <a:solidFill>
                  <a:srgbClr val="000000"/>
                </a:solidFill>
              </a:rPr>
              <a:t>min </a:t>
            </a:r>
            <a:r>
              <a:rPr baseline="-25000" lang="en" sz="2400">
                <a:solidFill>
                  <a:srgbClr val="000000"/>
                </a:solidFill>
              </a:rPr>
              <a:t>        </a:t>
            </a:r>
            <a:r>
              <a:rPr baseline="-25000" lang="en" sz="3600">
                <a:solidFill>
                  <a:schemeClr val="accent2"/>
                </a:solidFill>
              </a:rPr>
              <a:t>Min-Max</a:t>
            </a:r>
            <a:r>
              <a:rPr baseline="-25000" lang="en" sz="2400">
                <a:solidFill>
                  <a:srgbClr val="000000"/>
                </a:solidFill>
              </a:rPr>
              <a:t>                   </a:t>
            </a:r>
            <a:endParaRPr baseline="-25000" sz="2400">
              <a:solidFill>
                <a:srgbClr val="000000"/>
              </a:solidFill>
            </a:endParaRPr>
          </a:p>
          <a:p>
            <a:pPr indent="0" lvl="0" marL="0" rtl="0" algn="l">
              <a:spcBef>
                <a:spcPts val="0"/>
              </a:spcBef>
              <a:spcAft>
                <a:spcPts val="0"/>
              </a:spcAft>
              <a:buNone/>
            </a:pPr>
            <a:r>
              <a:t/>
            </a:r>
            <a:endParaRPr baseline="-25000" sz="2400">
              <a:solidFill>
                <a:srgbClr val="000000"/>
              </a:solidFill>
            </a:endParaRPr>
          </a:p>
          <a:p>
            <a:pPr indent="-419100" lvl="0" marL="457200" rtl="0" algn="l">
              <a:spcBef>
                <a:spcPts val="0"/>
              </a:spcBef>
              <a:spcAft>
                <a:spcPts val="0"/>
              </a:spcAft>
              <a:buClr>
                <a:srgbClr val="000000"/>
              </a:buClr>
              <a:buSzPts val="3000"/>
              <a:buAutoNum type="arabicPeriod"/>
            </a:pPr>
            <a:r>
              <a:rPr lang="en" sz="3600">
                <a:solidFill>
                  <a:srgbClr val="000000"/>
                </a:solidFill>
              </a:rPr>
              <a:t>x</a:t>
            </a:r>
            <a:r>
              <a:rPr baseline="-25000" lang="en" sz="3600">
                <a:solidFill>
                  <a:srgbClr val="000000"/>
                </a:solidFill>
              </a:rPr>
              <a:t>new</a:t>
            </a:r>
            <a:r>
              <a:rPr lang="en" sz="3600">
                <a:solidFill>
                  <a:srgbClr val="000000"/>
                </a:solidFill>
              </a:rPr>
              <a:t>=  x</a:t>
            </a:r>
            <a:r>
              <a:rPr baseline="-25000" lang="en" sz="3600">
                <a:solidFill>
                  <a:srgbClr val="000000"/>
                </a:solidFill>
              </a:rPr>
              <a:t>old </a:t>
            </a:r>
            <a:r>
              <a:rPr lang="en" sz="3600">
                <a:solidFill>
                  <a:srgbClr val="000000"/>
                </a:solidFill>
              </a:rPr>
              <a:t>-mean    s.d  </a:t>
            </a:r>
            <a:r>
              <a:rPr baseline="-25000" lang="en" sz="3600">
                <a:solidFill>
                  <a:schemeClr val="accent2"/>
                </a:solidFill>
              </a:rPr>
              <a:t>Z-score</a:t>
            </a:r>
            <a:endParaRPr sz="3600">
              <a:solidFill>
                <a:srgbClr val="000000"/>
              </a:solidFill>
            </a:endParaRPr>
          </a:p>
          <a:p>
            <a:pPr indent="0" lvl="0" marL="0" rtl="0" algn="l">
              <a:spcBef>
                <a:spcPts val="0"/>
              </a:spcBef>
              <a:spcAft>
                <a:spcPts val="0"/>
              </a:spcAft>
              <a:buNone/>
            </a:pPr>
            <a:r>
              <a:t/>
            </a:r>
            <a:endParaRPr baseline="-25000" sz="2400">
              <a:solidFill>
                <a:srgbClr val="000000"/>
              </a:solidFill>
            </a:endParaRPr>
          </a:p>
          <a:p>
            <a:pPr indent="0" lvl="0" marL="0" rtl="0" algn="l">
              <a:spcBef>
                <a:spcPts val="0"/>
              </a:spcBef>
              <a:spcAft>
                <a:spcPts val="0"/>
              </a:spcAft>
              <a:buNone/>
            </a:pPr>
            <a:r>
              <a:t/>
            </a:r>
            <a:endParaRPr b="1" baseline="-25000" sz="2400">
              <a:solidFill>
                <a:srgbClr val="000000"/>
              </a:solidFill>
              <a:latin typeface="Dosis"/>
              <a:ea typeface="Dosis"/>
              <a:cs typeface="Dosis"/>
              <a:sym typeface="Dosis"/>
            </a:endParaRPr>
          </a:p>
        </p:txBody>
      </p:sp>
      <p:sp>
        <p:nvSpPr>
          <p:cNvPr id="995" name="Google Shape;995;p42"/>
          <p:cNvSpPr txBox="1"/>
          <p:nvPr>
            <p:ph idx="7" type="subTitle"/>
          </p:nvPr>
        </p:nvSpPr>
        <p:spPr>
          <a:xfrm>
            <a:off x="149900" y="993388"/>
            <a:ext cx="6910500" cy="578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2"/>
              </a:buClr>
              <a:buSzPts val="2400"/>
              <a:buChar char="●"/>
            </a:pPr>
            <a:r>
              <a:rPr lang="en" sz="2400">
                <a:solidFill>
                  <a:srgbClr val="000000"/>
                </a:solidFill>
              </a:rPr>
              <a:t>Approaches for normalization:</a:t>
            </a:r>
            <a:endParaRPr sz="2400">
              <a:solidFill>
                <a:srgbClr val="000000"/>
              </a:solidFill>
            </a:endParaRPr>
          </a:p>
        </p:txBody>
      </p:sp>
      <p:cxnSp>
        <p:nvCxnSpPr>
          <p:cNvPr id="996" name="Google Shape;996;p42"/>
          <p:cNvCxnSpPr/>
          <p:nvPr/>
        </p:nvCxnSpPr>
        <p:spPr>
          <a:xfrm flipH="1">
            <a:off x="2682400" y="2057075"/>
            <a:ext cx="162000" cy="515700"/>
          </a:xfrm>
          <a:prstGeom prst="straightConnector1">
            <a:avLst/>
          </a:prstGeom>
          <a:noFill/>
          <a:ln cap="flat" cmpd="sng" w="19050">
            <a:solidFill>
              <a:srgbClr val="000000"/>
            </a:solidFill>
            <a:prstDash val="solid"/>
            <a:round/>
            <a:headEnd len="med" w="med" type="none"/>
            <a:tailEnd len="med" w="med" type="none"/>
          </a:ln>
        </p:spPr>
      </p:cxnSp>
      <p:cxnSp>
        <p:nvCxnSpPr>
          <p:cNvPr id="997" name="Google Shape;997;p42"/>
          <p:cNvCxnSpPr/>
          <p:nvPr/>
        </p:nvCxnSpPr>
        <p:spPr>
          <a:xfrm flipH="1">
            <a:off x="3598475" y="3088725"/>
            <a:ext cx="366000" cy="473100"/>
          </a:xfrm>
          <a:prstGeom prst="straightConnector1">
            <a:avLst/>
          </a:prstGeom>
          <a:noFill/>
          <a:ln cap="flat" cmpd="sng" w="19050">
            <a:solidFill>
              <a:srgbClr val="000000"/>
            </a:solidFill>
            <a:prstDash val="solid"/>
            <a:round/>
            <a:headEnd len="med" w="med" type="none"/>
            <a:tailEnd len="med" w="med" type="none"/>
          </a:ln>
        </p:spPr>
      </p:cxnSp>
      <p:cxnSp>
        <p:nvCxnSpPr>
          <p:cNvPr id="998" name="Google Shape;998;p42"/>
          <p:cNvCxnSpPr/>
          <p:nvPr/>
        </p:nvCxnSpPr>
        <p:spPr>
          <a:xfrm flipH="1">
            <a:off x="3876025" y="3796150"/>
            <a:ext cx="221100" cy="560100"/>
          </a:xfrm>
          <a:prstGeom prst="straightConnector1">
            <a:avLst/>
          </a:prstGeom>
          <a:noFill/>
          <a:ln cap="flat" cmpd="sng" w="19050">
            <a:solidFill>
              <a:srgbClr val="000000"/>
            </a:solidFill>
            <a:prstDash val="solid"/>
            <a:round/>
            <a:headEnd len="med" w="med" type="none"/>
            <a:tailEnd len="med" w="med"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2" name="Shape 1002"/>
        <p:cNvGrpSpPr/>
        <p:nvPr/>
      </p:nvGrpSpPr>
      <p:grpSpPr>
        <a:xfrm>
          <a:off x="0" y="0"/>
          <a:ext cx="0" cy="0"/>
          <a:chOff x="0" y="0"/>
          <a:chExt cx="0" cy="0"/>
        </a:xfrm>
      </p:grpSpPr>
      <p:sp>
        <p:nvSpPr>
          <p:cNvPr id="1003" name="Google Shape;1003;p43"/>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Simple feature scaling in Python</a:t>
            </a:r>
            <a:endParaRPr b="1">
              <a:latin typeface="Exo 2"/>
              <a:ea typeface="Exo 2"/>
              <a:cs typeface="Exo 2"/>
              <a:sym typeface="Exo 2"/>
            </a:endParaRPr>
          </a:p>
        </p:txBody>
      </p:sp>
      <p:sp>
        <p:nvSpPr>
          <p:cNvPr id="1004" name="Google Shape;1004;p43"/>
          <p:cNvSpPr txBox="1"/>
          <p:nvPr>
            <p:ph idx="7" type="subTitle"/>
          </p:nvPr>
        </p:nvSpPr>
        <p:spPr>
          <a:xfrm>
            <a:off x="419825" y="879838"/>
            <a:ext cx="2887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3C7AC"/>
                </a:solidFill>
              </a:rPr>
              <a:t>With Pandas:</a:t>
            </a:r>
            <a:endParaRPr sz="2400">
              <a:solidFill>
                <a:srgbClr val="23C7AC"/>
              </a:solidFill>
            </a:endParaRPr>
          </a:p>
        </p:txBody>
      </p:sp>
      <p:sp>
        <p:nvSpPr>
          <p:cNvPr id="1005" name="Google Shape;1005;p43"/>
          <p:cNvSpPr txBox="1"/>
          <p:nvPr>
            <p:ph idx="8" type="subTitle"/>
          </p:nvPr>
        </p:nvSpPr>
        <p:spPr>
          <a:xfrm>
            <a:off x="1193800" y="4060050"/>
            <a:ext cx="7264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df(</a:t>
            </a:r>
            <a:r>
              <a:rPr lang="en" sz="2400">
                <a:solidFill>
                  <a:srgbClr val="FF0000"/>
                </a:solidFill>
              </a:rPr>
              <a:t>“length”</a:t>
            </a:r>
            <a:r>
              <a:rPr lang="en" sz="2400"/>
              <a:t>) =  df(</a:t>
            </a:r>
            <a:r>
              <a:rPr lang="en" sz="2400">
                <a:solidFill>
                  <a:srgbClr val="FF0000"/>
                </a:solidFill>
              </a:rPr>
              <a:t>“length”</a:t>
            </a:r>
            <a:r>
              <a:rPr lang="en" sz="2400"/>
              <a:t>)/df(</a:t>
            </a:r>
            <a:r>
              <a:rPr lang="en" sz="2400">
                <a:solidFill>
                  <a:srgbClr val="FF0000"/>
                </a:solidFill>
              </a:rPr>
              <a:t>“length”</a:t>
            </a:r>
            <a:r>
              <a:rPr lang="en" sz="2400"/>
              <a:t>).</a:t>
            </a:r>
            <a:r>
              <a:rPr lang="en" sz="2400">
                <a:solidFill>
                  <a:srgbClr val="3C78D8"/>
                </a:solidFill>
              </a:rPr>
              <a:t>max</a:t>
            </a:r>
            <a:r>
              <a:rPr lang="en" sz="2400"/>
              <a:t>( )</a:t>
            </a:r>
            <a:endParaRPr sz="2400"/>
          </a:p>
        </p:txBody>
      </p:sp>
      <p:graphicFrame>
        <p:nvGraphicFramePr>
          <p:cNvPr id="1006" name="Google Shape;1006;p43"/>
          <p:cNvGraphicFramePr/>
          <p:nvPr/>
        </p:nvGraphicFramePr>
        <p:xfrm>
          <a:off x="4692425" y="1473738"/>
          <a:ext cx="3000000" cy="3000000"/>
        </p:xfrm>
        <a:graphic>
          <a:graphicData uri="http://schemas.openxmlformats.org/drawingml/2006/table">
            <a:tbl>
              <a:tblPr>
                <a:noFill/>
                <a:tableStyleId>{1D452099-AE7B-42E4-85DD-9C2F79B32954}</a:tableStyleId>
              </a:tblPr>
              <a:tblGrid>
                <a:gridCol w="1138275"/>
                <a:gridCol w="1138275"/>
                <a:gridCol w="1138275"/>
              </a:tblGrid>
              <a:tr h="396200">
                <a:tc>
                  <a:txBody>
                    <a:bodyPr/>
                    <a:lstStyle/>
                    <a:p>
                      <a:pPr indent="0" lvl="0" marL="0" rtl="0" algn="l">
                        <a:spcBef>
                          <a:spcPts val="0"/>
                        </a:spcBef>
                        <a:spcAft>
                          <a:spcPts val="0"/>
                        </a:spcAft>
                        <a:buNone/>
                      </a:pPr>
                      <a:r>
                        <a:rPr b="1" lang="en"/>
                        <a:t>length</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weight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height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0.81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0.81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0.87</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65.5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52.4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07" name="Google Shape;1007;p43"/>
          <p:cNvGraphicFramePr/>
          <p:nvPr/>
        </p:nvGraphicFramePr>
        <p:xfrm>
          <a:off x="419825" y="1473738"/>
          <a:ext cx="3000000" cy="3000000"/>
        </p:xfrm>
        <a:graphic>
          <a:graphicData uri="http://schemas.openxmlformats.org/drawingml/2006/table">
            <a:tbl>
              <a:tblPr>
                <a:noFill/>
                <a:tableStyleId>{1D452099-AE7B-42E4-85DD-9C2F79B32954}</a:tableStyleId>
              </a:tblPr>
              <a:tblGrid>
                <a:gridCol w="1138275"/>
                <a:gridCol w="1138275"/>
                <a:gridCol w="1138275"/>
              </a:tblGrid>
              <a:tr h="396200">
                <a:tc>
                  <a:txBody>
                    <a:bodyPr/>
                    <a:lstStyle/>
                    <a:p>
                      <a:pPr indent="0" lvl="0" marL="0" rtl="0" algn="l">
                        <a:spcBef>
                          <a:spcPts val="0"/>
                        </a:spcBef>
                        <a:spcAft>
                          <a:spcPts val="0"/>
                        </a:spcAft>
                        <a:buNone/>
                      </a:pPr>
                      <a:r>
                        <a:rPr b="1" lang="en"/>
                        <a:t>length</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weight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height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168.8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168.8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180.0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65.5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52.4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08" name="Google Shape;1008;p43"/>
          <p:cNvSpPr/>
          <p:nvPr/>
        </p:nvSpPr>
        <p:spPr>
          <a:xfrm>
            <a:off x="4032100" y="2442525"/>
            <a:ext cx="418800" cy="2646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2" name="Shape 1012"/>
        <p:cNvGrpSpPr/>
        <p:nvPr/>
      </p:nvGrpSpPr>
      <p:grpSpPr>
        <a:xfrm>
          <a:off x="0" y="0"/>
          <a:ext cx="0" cy="0"/>
          <a:chOff x="0" y="0"/>
          <a:chExt cx="0" cy="0"/>
        </a:xfrm>
      </p:grpSpPr>
      <p:sp>
        <p:nvSpPr>
          <p:cNvPr id="1013" name="Google Shape;1013;p44"/>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Min-max</a:t>
            </a:r>
            <a:r>
              <a:rPr b="1" lang="en">
                <a:latin typeface="Exo 2"/>
                <a:ea typeface="Exo 2"/>
                <a:cs typeface="Exo 2"/>
                <a:sym typeface="Exo 2"/>
              </a:rPr>
              <a:t> in Python</a:t>
            </a:r>
            <a:endParaRPr b="1">
              <a:latin typeface="Exo 2"/>
              <a:ea typeface="Exo 2"/>
              <a:cs typeface="Exo 2"/>
              <a:sym typeface="Exo 2"/>
            </a:endParaRPr>
          </a:p>
        </p:txBody>
      </p:sp>
      <p:sp>
        <p:nvSpPr>
          <p:cNvPr id="1014" name="Google Shape;1014;p44"/>
          <p:cNvSpPr txBox="1"/>
          <p:nvPr>
            <p:ph idx="7" type="subTitle"/>
          </p:nvPr>
        </p:nvSpPr>
        <p:spPr>
          <a:xfrm>
            <a:off x="419825" y="879838"/>
            <a:ext cx="2887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3C7AC"/>
                </a:solidFill>
              </a:rPr>
              <a:t>With Pandas:</a:t>
            </a:r>
            <a:endParaRPr sz="2400">
              <a:solidFill>
                <a:srgbClr val="23C7AC"/>
              </a:solidFill>
            </a:endParaRPr>
          </a:p>
        </p:txBody>
      </p:sp>
      <p:sp>
        <p:nvSpPr>
          <p:cNvPr id="1015" name="Google Shape;1015;p44"/>
          <p:cNvSpPr txBox="1"/>
          <p:nvPr>
            <p:ph idx="8" type="subTitle"/>
          </p:nvPr>
        </p:nvSpPr>
        <p:spPr>
          <a:xfrm>
            <a:off x="1193800" y="4060050"/>
            <a:ext cx="7264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df(</a:t>
            </a:r>
            <a:r>
              <a:rPr lang="en" sz="2400">
                <a:solidFill>
                  <a:srgbClr val="FF0000"/>
                </a:solidFill>
              </a:rPr>
              <a:t>“length”</a:t>
            </a:r>
            <a:r>
              <a:rPr lang="en" sz="2400"/>
              <a:t>) =  (df(</a:t>
            </a:r>
            <a:r>
              <a:rPr lang="en" sz="2400">
                <a:solidFill>
                  <a:srgbClr val="FF0000"/>
                </a:solidFill>
              </a:rPr>
              <a:t>“length”</a:t>
            </a:r>
            <a:r>
              <a:rPr lang="en" sz="2400"/>
              <a:t>)-df(</a:t>
            </a:r>
            <a:r>
              <a:rPr lang="en" sz="2400">
                <a:solidFill>
                  <a:srgbClr val="FF0000"/>
                </a:solidFill>
              </a:rPr>
              <a:t>“length”</a:t>
            </a:r>
            <a:r>
              <a:rPr lang="en" sz="2400"/>
              <a:t>).</a:t>
            </a:r>
            <a:r>
              <a:rPr lang="en" sz="2400">
                <a:solidFill>
                  <a:srgbClr val="3C78D8"/>
                </a:solidFill>
              </a:rPr>
              <a:t>min</a:t>
            </a:r>
            <a:r>
              <a:rPr lang="en" sz="2400"/>
              <a:t>( ))/</a:t>
            </a:r>
            <a:endParaRPr sz="2400"/>
          </a:p>
          <a:p>
            <a:pPr indent="0" lvl="0" marL="0" rtl="0" algn="l">
              <a:spcBef>
                <a:spcPts val="0"/>
              </a:spcBef>
              <a:spcAft>
                <a:spcPts val="0"/>
              </a:spcAft>
              <a:buNone/>
            </a:pPr>
            <a:r>
              <a:rPr lang="en" sz="2400"/>
              <a:t>                           (df(</a:t>
            </a:r>
            <a:r>
              <a:rPr lang="en" sz="2400">
                <a:solidFill>
                  <a:srgbClr val="FF0000"/>
                </a:solidFill>
              </a:rPr>
              <a:t>“length”</a:t>
            </a:r>
            <a:r>
              <a:rPr lang="en" sz="2400"/>
              <a:t>).</a:t>
            </a:r>
            <a:r>
              <a:rPr lang="en" sz="2400">
                <a:solidFill>
                  <a:srgbClr val="3C78D8"/>
                </a:solidFill>
              </a:rPr>
              <a:t>max</a:t>
            </a:r>
            <a:r>
              <a:rPr lang="en" sz="2400"/>
              <a:t>( )-df(</a:t>
            </a:r>
            <a:r>
              <a:rPr lang="en" sz="2400">
                <a:solidFill>
                  <a:srgbClr val="FF0000"/>
                </a:solidFill>
              </a:rPr>
              <a:t>“length”</a:t>
            </a:r>
            <a:r>
              <a:rPr lang="en" sz="2400"/>
              <a:t>).</a:t>
            </a:r>
            <a:r>
              <a:rPr lang="en" sz="2400">
                <a:solidFill>
                  <a:srgbClr val="1155CC"/>
                </a:solidFill>
              </a:rPr>
              <a:t>min</a:t>
            </a:r>
            <a:r>
              <a:rPr lang="en" sz="2400"/>
              <a:t>( ))</a:t>
            </a:r>
            <a:endParaRPr sz="2400"/>
          </a:p>
        </p:txBody>
      </p:sp>
      <p:graphicFrame>
        <p:nvGraphicFramePr>
          <p:cNvPr id="1016" name="Google Shape;1016;p44"/>
          <p:cNvGraphicFramePr/>
          <p:nvPr/>
        </p:nvGraphicFramePr>
        <p:xfrm>
          <a:off x="4692425" y="1473738"/>
          <a:ext cx="3000000" cy="3000000"/>
        </p:xfrm>
        <a:graphic>
          <a:graphicData uri="http://schemas.openxmlformats.org/drawingml/2006/table">
            <a:tbl>
              <a:tblPr>
                <a:noFill/>
                <a:tableStyleId>{1D452099-AE7B-42E4-85DD-9C2F79B32954}</a:tableStyleId>
              </a:tblPr>
              <a:tblGrid>
                <a:gridCol w="1138275"/>
                <a:gridCol w="1138275"/>
                <a:gridCol w="1138275"/>
              </a:tblGrid>
              <a:tr h="396200">
                <a:tc>
                  <a:txBody>
                    <a:bodyPr/>
                    <a:lstStyle/>
                    <a:p>
                      <a:pPr indent="0" lvl="0" marL="0" rtl="0" algn="l">
                        <a:spcBef>
                          <a:spcPts val="0"/>
                        </a:spcBef>
                        <a:spcAft>
                          <a:spcPts val="0"/>
                        </a:spcAft>
                        <a:buNone/>
                      </a:pPr>
                      <a:r>
                        <a:rPr b="1" lang="en"/>
                        <a:t>length</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weight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height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0.41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0.41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0.58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65.5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52.4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17" name="Google Shape;1017;p44"/>
          <p:cNvGraphicFramePr/>
          <p:nvPr/>
        </p:nvGraphicFramePr>
        <p:xfrm>
          <a:off x="419825" y="1473738"/>
          <a:ext cx="3000000" cy="3000000"/>
        </p:xfrm>
        <a:graphic>
          <a:graphicData uri="http://schemas.openxmlformats.org/drawingml/2006/table">
            <a:tbl>
              <a:tblPr>
                <a:noFill/>
                <a:tableStyleId>{1D452099-AE7B-42E4-85DD-9C2F79B32954}</a:tableStyleId>
              </a:tblPr>
              <a:tblGrid>
                <a:gridCol w="1138275"/>
                <a:gridCol w="1138275"/>
                <a:gridCol w="1138275"/>
              </a:tblGrid>
              <a:tr h="396200">
                <a:tc>
                  <a:txBody>
                    <a:bodyPr/>
                    <a:lstStyle/>
                    <a:p>
                      <a:pPr indent="0" lvl="0" marL="0" rtl="0" algn="l">
                        <a:spcBef>
                          <a:spcPts val="0"/>
                        </a:spcBef>
                        <a:spcAft>
                          <a:spcPts val="0"/>
                        </a:spcAft>
                        <a:buNone/>
                      </a:pPr>
                      <a:r>
                        <a:rPr b="1" lang="en"/>
                        <a:t>length</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weight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height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168.8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168.8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180.0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65.5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52.4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18" name="Google Shape;1018;p44"/>
          <p:cNvSpPr/>
          <p:nvPr/>
        </p:nvSpPr>
        <p:spPr>
          <a:xfrm>
            <a:off x="4032100" y="2442525"/>
            <a:ext cx="418800" cy="2646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2" name="Shape 1022"/>
        <p:cNvGrpSpPr/>
        <p:nvPr/>
      </p:nvGrpSpPr>
      <p:grpSpPr>
        <a:xfrm>
          <a:off x="0" y="0"/>
          <a:ext cx="0" cy="0"/>
          <a:chOff x="0" y="0"/>
          <a:chExt cx="0" cy="0"/>
        </a:xfrm>
      </p:grpSpPr>
      <p:sp>
        <p:nvSpPr>
          <p:cNvPr id="1023" name="Google Shape;1023;p45"/>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Z-score in python</a:t>
            </a:r>
            <a:endParaRPr b="1">
              <a:latin typeface="Exo 2"/>
              <a:ea typeface="Exo 2"/>
              <a:cs typeface="Exo 2"/>
              <a:sym typeface="Exo 2"/>
            </a:endParaRPr>
          </a:p>
        </p:txBody>
      </p:sp>
      <p:sp>
        <p:nvSpPr>
          <p:cNvPr id="1024" name="Google Shape;1024;p45"/>
          <p:cNvSpPr txBox="1"/>
          <p:nvPr>
            <p:ph idx="7" type="subTitle"/>
          </p:nvPr>
        </p:nvSpPr>
        <p:spPr>
          <a:xfrm>
            <a:off x="419825" y="879838"/>
            <a:ext cx="2887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23C7AC"/>
                </a:solidFill>
              </a:rPr>
              <a:t>With Pandas:</a:t>
            </a:r>
            <a:endParaRPr sz="2400">
              <a:solidFill>
                <a:srgbClr val="23C7AC"/>
              </a:solidFill>
            </a:endParaRPr>
          </a:p>
        </p:txBody>
      </p:sp>
      <p:sp>
        <p:nvSpPr>
          <p:cNvPr id="1025" name="Google Shape;1025;p45"/>
          <p:cNvSpPr txBox="1"/>
          <p:nvPr>
            <p:ph idx="8" type="subTitle"/>
          </p:nvPr>
        </p:nvSpPr>
        <p:spPr>
          <a:xfrm>
            <a:off x="1193800" y="4060050"/>
            <a:ext cx="7264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df(</a:t>
            </a:r>
            <a:r>
              <a:rPr lang="en" sz="2400">
                <a:solidFill>
                  <a:srgbClr val="FF0000"/>
                </a:solidFill>
              </a:rPr>
              <a:t>“length”</a:t>
            </a:r>
            <a:r>
              <a:rPr lang="en" sz="2400"/>
              <a:t>) =  (df(</a:t>
            </a:r>
            <a:r>
              <a:rPr lang="en" sz="2400">
                <a:solidFill>
                  <a:srgbClr val="FF0000"/>
                </a:solidFill>
              </a:rPr>
              <a:t>“length”</a:t>
            </a:r>
            <a:r>
              <a:rPr lang="en" sz="2400"/>
              <a:t>)-df(</a:t>
            </a:r>
            <a:r>
              <a:rPr lang="en" sz="2400">
                <a:solidFill>
                  <a:srgbClr val="FF0000"/>
                </a:solidFill>
              </a:rPr>
              <a:t>“length”</a:t>
            </a:r>
            <a:r>
              <a:rPr lang="en" sz="2400"/>
              <a:t>).</a:t>
            </a:r>
            <a:r>
              <a:rPr lang="en" sz="2400">
                <a:solidFill>
                  <a:srgbClr val="3C78D8"/>
                </a:solidFill>
              </a:rPr>
              <a:t>mean</a:t>
            </a:r>
            <a:r>
              <a:rPr lang="en" sz="2400"/>
              <a:t>( ))/</a:t>
            </a:r>
            <a:endParaRPr sz="2400"/>
          </a:p>
          <a:p>
            <a:pPr indent="0" lvl="0" marL="0" rtl="0" algn="l">
              <a:spcBef>
                <a:spcPts val="0"/>
              </a:spcBef>
              <a:spcAft>
                <a:spcPts val="0"/>
              </a:spcAft>
              <a:buNone/>
            </a:pPr>
            <a:r>
              <a:rPr lang="en" sz="2400"/>
              <a:t>                           df(</a:t>
            </a:r>
            <a:r>
              <a:rPr lang="en" sz="2400">
                <a:solidFill>
                  <a:srgbClr val="FF0000"/>
                </a:solidFill>
              </a:rPr>
              <a:t>“length”</a:t>
            </a:r>
            <a:r>
              <a:rPr lang="en" sz="2400"/>
              <a:t>).</a:t>
            </a:r>
            <a:r>
              <a:rPr lang="en" sz="2400">
                <a:solidFill>
                  <a:srgbClr val="1155CC"/>
                </a:solidFill>
              </a:rPr>
              <a:t>std</a:t>
            </a:r>
            <a:r>
              <a:rPr lang="en" sz="2400"/>
              <a:t>( )</a:t>
            </a:r>
            <a:endParaRPr sz="2400"/>
          </a:p>
        </p:txBody>
      </p:sp>
      <p:graphicFrame>
        <p:nvGraphicFramePr>
          <p:cNvPr id="1026" name="Google Shape;1026;p45"/>
          <p:cNvGraphicFramePr/>
          <p:nvPr/>
        </p:nvGraphicFramePr>
        <p:xfrm>
          <a:off x="4692425" y="1473738"/>
          <a:ext cx="3000000" cy="3000000"/>
        </p:xfrm>
        <a:graphic>
          <a:graphicData uri="http://schemas.openxmlformats.org/drawingml/2006/table">
            <a:tbl>
              <a:tblPr>
                <a:noFill/>
                <a:tableStyleId>{1D452099-AE7B-42E4-85DD-9C2F79B32954}</a:tableStyleId>
              </a:tblPr>
              <a:tblGrid>
                <a:gridCol w="1138275"/>
                <a:gridCol w="1138275"/>
                <a:gridCol w="1138275"/>
              </a:tblGrid>
              <a:tr h="396200">
                <a:tc>
                  <a:txBody>
                    <a:bodyPr/>
                    <a:lstStyle/>
                    <a:p>
                      <a:pPr indent="0" lvl="0" marL="0" rtl="0" algn="l">
                        <a:spcBef>
                          <a:spcPts val="0"/>
                        </a:spcBef>
                        <a:spcAft>
                          <a:spcPts val="0"/>
                        </a:spcAft>
                        <a:buNone/>
                      </a:pPr>
                      <a:r>
                        <a:rPr b="1" lang="en"/>
                        <a:t>length</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weight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height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-0.034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-0.034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0.039</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65.5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52.4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027" name="Google Shape;1027;p45"/>
          <p:cNvGraphicFramePr/>
          <p:nvPr/>
        </p:nvGraphicFramePr>
        <p:xfrm>
          <a:off x="419825" y="1473738"/>
          <a:ext cx="3000000" cy="3000000"/>
        </p:xfrm>
        <a:graphic>
          <a:graphicData uri="http://schemas.openxmlformats.org/drawingml/2006/table">
            <a:tbl>
              <a:tblPr>
                <a:noFill/>
                <a:tableStyleId>{1D452099-AE7B-42E4-85DD-9C2F79B32954}</a:tableStyleId>
              </a:tblPr>
              <a:tblGrid>
                <a:gridCol w="1138275"/>
                <a:gridCol w="1138275"/>
                <a:gridCol w="1138275"/>
              </a:tblGrid>
              <a:tr h="396200">
                <a:tc>
                  <a:txBody>
                    <a:bodyPr/>
                    <a:lstStyle/>
                    <a:p>
                      <a:pPr indent="0" lvl="0" marL="0" rtl="0" algn="l">
                        <a:spcBef>
                          <a:spcPts val="0"/>
                        </a:spcBef>
                        <a:spcAft>
                          <a:spcPts val="0"/>
                        </a:spcAft>
                        <a:buNone/>
                      </a:pPr>
                      <a:r>
                        <a:rPr b="1" lang="en"/>
                        <a:t>length</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weight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height</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168.8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168.8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64.1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48.8</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6200">
                <a:tc>
                  <a:txBody>
                    <a:bodyPr/>
                    <a:lstStyle/>
                    <a:p>
                      <a:pPr indent="0" lvl="0" marL="0" rtl="0" algn="l">
                        <a:spcBef>
                          <a:spcPts val="0"/>
                        </a:spcBef>
                        <a:spcAft>
                          <a:spcPts val="0"/>
                        </a:spcAft>
                        <a:buNone/>
                      </a:pPr>
                      <a:r>
                        <a:rPr lang="en"/>
                        <a:t>180.0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c>
                  <a:txBody>
                    <a:bodyPr/>
                    <a:lstStyle/>
                    <a:p>
                      <a:pPr indent="0" lvl="0" marL="0" rtl="0" algn="l">
                        <a:spcBef>
                          <a:spcPts val="0"/>
                        </a:spcBef>
                        <a:spcAft>
                          <a:spcPts val="0"/>
                        </a:spcAft>
                        <a:buNone/>
                      </a:pPr>
                      <a:r>
                        <a:rPr lang="en"/>
                        <a:t>65.5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52.4</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028" name="Google Shape;1028;p45"/>
          <p:cNvSpPr/>
          <p:nvPr/>
        </p:nvSpPr>
        <p:spPr>
          <a:xfrm>
            <a:off x="4032100" y="2442525"/>
            <a:ext cx="418800" cy="2646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032" name="Shape 1032"/>
        <p:cNvGrpSpPr/>
        <p:nvPr/>
      </p:nvGrpSpPr>
      <p:grpSpPr>
        <a:xfrm>
          <a:off x="0" y="0"/>
          <a:ext cx="0" cy="0"/>
          <a:chOff x="0" y="0"/>
          <a:chExt cx="0" cy="0"/>
        </a:xfrm>
      </p:grpSpPr>
      <p:sp>
        <p:nvSpPr>
          <p:cNvPr id="1033" name="Google Shape;1033;p46"/>
          <p:cNvSpPr txBox="1"/>
          <p:nvPr>
            <p:ph type="title"/>
          </p:nvPr>
        </p:nvSpPr>
        <p:spPr>
          <a:xfrm flipH="1">
            <a:off x="1550427" y="1792775"/>
            <a:ext cx="6109500" cy="8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     </a:t>
            </a:r>
            <a:r>
              <a:rPr b="1" lang="en"/>
              <a:t> </a:t>
            </a:r>
            <a:r>
              <a:rPr b="1" lang="en">
                <a:latin typeface="Dosis"/>
                <a:ea typeface="Dosis"/>
                <a:cs typeface="Dosis"/>
                <a:sym typeface="Dosis"/>
              </a:rPr>
              <a:t>Data Binning</a:t>
            </a:r>
            <a:endParaRPr b="1">
              <a:latin typeface="Dosis"/>
              <a:ea typeface="Dosis"/>
              <a:cs typeface="Dosis"/>
              <a:sym typeface="Dosis"/>
            </a:endParaRPr>
          </a:p>
        </p:txBody>
      </p:sp>
      <p:sp>
        <p:nvSpPr>
          <p:cNvPr id="1034" name="Google Shape;1034;p46"/>
          <p:cNvSpPr txBox="1"/>
          <p:nvPr>
            <p:ph idx="1" type="subTitle"/>
          </p:nvPr>
        </p:nvSpPr>
        <p:spPr>
          <a:xfrm>
            <a:off x="266600" y="2995225"/>
            <a:ext cx="10640400" cy="1996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800">
                <a:solidFill>
                  <a:schemeClr val="accent2"/>
                </a:solidFill>
              </a:rPr>
              <a:t>Binning</a:t>
            </a:r>
            <a:r>
              <a:rPr lang="en" sz="1800"/>
              <a:t>: Grouping of values into ‘Bins</a:t>
            </a:r>
            <a:r>
              <a:rPr lang="en"/>
              <a:t>’   </a:t>
            </a:r>
            <a:r>
              <a:rPr lang="en" sz="1800"/>
              <a:t>e.g  bin age into  1-5, 6-10, 11-15  e.t.c</a:t>
            </a:r>
            <a:endParaRPr sz="1800"/>
          </a:p>
          <a:p>
            <a:pPr indent="-317500" lvl="0" marL="457200" rtl="0" algn="l">
              <a:spcBef>
                <a:spcPts val="0"/>
              </a:spcBef>
              <a:spcAft>
                <a:spcPts val="0"/>
              </a:spcAft>
              <a:buSzPts val="1400"/>
              <a:buChar char="●"/>
            </a:pPr>
            <a:r>
              <a:rPr lang="en" sz="1800"/>
              <a:t>Sometimes binning can improve accuracy of a predictive model.</a:t>
            </a:r>
            <a:endParaRPr sz="1800"/>
          </a:p>
          <a:p>
            <a:pPr indent="-317500" lvl="0" marL="457200" rtl="0" algn="l">
              <a:spcBef>
                <a:spcPts val="0"/>
              </a:spcBef>
              <a:spcAft>
                <a:spcPts val="0"/>
              </a:spcAft>
              <a:buSzPts val="1400"/>
              <a:buChar char="●"/>
            </a:pPr>
            <a:r>
              <a:rPr lang="en" sz="1800"/>
              <a:t>Group a set of numerical values into a set of “bins”</a:t>
            </a:r>
            <a:endParaRPr sz="1800"/>
          </a:p>
          <a:p>
            <a:pPr indent="-317500" lvl="0" marL="457200" rtl="0" algn="l">
              <a:spcBef>
                <a:spcPts val="0"/>
              </a:spcBef>
              <a:spcAft>
                <a:spcPts val="0"/>
              </a:spcAft>
              <a:buSzPts val="1400"/>
              <a:buChar char="●"/>
            </a:pPr>
            <a:r>
              <a:rPr lang="en" sz="1800"/>
              <a:t>If “price”  is a feature range from 5000 to 35,000</a:t>
            </a:r>
            <a:endParaRPr sz="1800"/>
          </a:p>
          <a:p>
            <a:pPr indent="0" lvl="0" marL="914400" rtl="0" algn="l">
              <a:spcBef>
                <a:spcPts val="0"/>
              </a:spcBef>
              <a:spcAft>
                <a:spcPts val="0"/>
              </a:spcAft>
              <a:buNone/>
            </a:pPr>
            <a:r>
              <a:rPr lang="en" sz="1800"/>
              <a:t>Better representation of price</a:t>
            </a:r>
            <a:endParaRPr sz="1800"/>
          </a:p>
          <a:p>
            <a:pPr indent="0" lvl="0" marL="0" rtl="0" algn="l">
              <a:spcBef>
                <a:spcPts val="0"/>
              </a:spcBef>
              <a:spcAft>
                <a:spcPts val="0"/>
              </a:spcAft>
              <a:buNone/>
            </a:pPr>
            <a:r>
              <a:rPr lang="en" sz="1800"/>
              <a:t>Price :  5000 ,7000                 15,000, 20,000            30,000, 32000, 34,500</a:t>
            </a:r>
            <a:endParaRPr sz="1800"/>
          </a:p>
          <a:p>
            <a:pPr indent="0" lvl="0" marL="0" rtl="0" algn="l">
              <a:spcBef>
                <a:spcPts val="0"/>
              </a:spcBef>
              <a:spcAft>
                <a:spcPts val="0"/>
              </a:spcAft>
              <a:buNone/>
            </a:pPr>
            <a:r>
              <a:rPr lang="en" sz="1800"/>
              <a:t>b</a:t>
            </a:r>
            <a:r>
              <a:rPr lang="en" sz="1800"/>
              <a:t>ins:        low                                      medium                         high</a:t>
            </a:r>
            <a:endParaRPr sz="1800"/>
          </a:p>
        </p:txBody>
      </p:sp>
      <p:sp>
        <p:nvSpPr>
          <p:cNvPr id="1035" name="Google Shape;1035;p46"/>
          <p:cNvSpPr/>
          <p:nvPr/>
        </p:nvSpPr>
        <p:spPr>
          <a:xfrm flipH="1" rot="-313381">
            <a:off x="6052171" y="2231733"/>
            <a:ext cx="3048357" cy="792285"/>
          </a:xfrm>
          <a:prstGeom prst="ellipse">
            <a:avLst/>
          </a:prstGeom>
          <a:solidFill>
            <a:srgbClr val="8080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6"/>
          <p:cNvSpPr/>
          <p:nvPr/>
        </p:nvSpPr>
        <p:spPr>
          <a:xfrm flipH="1">
            <a:off x="8940224" y="2225222"/>
            <a:ext cx="14312" cy="3000"/>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46"/>
          <p:cNvSpPr/>
          <p:nvPr/>
        </p:nvSpPr>
        <p:spPr>
          <a:xfrm flipH="1">
            <a:off x="9026901" y="1453574"/>
            <a:ext cx="16325" cy="2240"/>
          </a:xfrm>
          <a:custGeom>
            <a:rect b="b" l="l" r="r" t="t"/>
            <a:pathLst>
              <a:path extrusionOk="0" h="59" w="365">
                <a:moveTo>
                  <a:pt x="1" y="1"/>
                </a:moveTo>
                <a:cubicBezTo>
                  <a:pt x="126" y="1"/>
                  <a:pt x="256" y="21"/>
                  <a:pt x="365" y="59"/>
                </a:cubicBezTo>
                <a:cubicBezTo>
                  <a:pt x="256" y="21"/>
                  <a:pt x="13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46"/>
          <p:cNvSpPr/>
          <p:nvPr/>
        </p:nvSpPr>
        <p:spPr>
          <a:xfrm flipH="1">
            <a:off x="7779566" y="2312078"/>
            <a:ext cx="473280" cy="243729"/>
          </a:xfrm>
          <a:custGeom>
            <a:rect b="b" l="l" r="r" t="t"/>
            <a:pathLst>
              <a:path extrusionOk="0" h="6419" w="10582">
                <a:moveTo>
                  <a:pt x="10581" y="0"/>
                </a:moveTo>
                <a:lnTo>
                  <a:pt x="1" y="6120"/>
                </a:lnTo>
                <a:lnTo>
                  <a:pt x="504" y="6418"/>
                </a:lnTo>
                <a:lnTo>
                  <a:pt x="10581" y="595"/>
                </a:lnTo>
                <a:lnTo>
                  <a:pt x="1058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6"/>
          <p:cNvSpPr/>
          <p:nvPr/>
        </p:nvSpPr>
        <p:spPr>
          <a:xfrm flipH="1">
            <a:off x="8366089" y="787540"/>
            <a:ext cx="449799" cy="1542797"/>
          </a:xfrm>
          <a:custGeom>
            <a:rect b="b" l="l" r="r" t="t"/>
            <a:pathLst>
              <a:path extrusionOk="0" h="40632" w="10057">
                <a:moveTo>
                  <a:pt x="9155" y="1"/>
                </a:moveTo>
                <a:cubicBezTo>
                  <a:pt x="9092" y="1"/>
                  <a:pt x="9031" y="44"/>
                  <a:pt x="9013" y="112"/>
                </a:cubicBezTo>
                <a:lnTo>
                  <a:pt x="14" y="40062"/>
                </a:lnTo>
                <a:cubicBezTo>
                  <a:pt x="0" y="40123"/>
                  <a:pt x="28" y="40185"/>
                  <a:pt x="82" y="40216"/>
                </a:cubicBezTo>
                <a:lnTo>
                  <a:pt x="670" y="40556"/>
                </a:lnTo>
                <a:cubicBezTo>
                  <a:pt x="673" y="40559"/>
                  <a:pt x="673" y="40559"/>
                  <a:pt x="677" y="40562"/>
                </a:cubicBezTo>
                <a:cubicBezTo>
                  <a:pt x="764" y="40607"/>
                  <a:pt x="872" y="40631"/>
                  <a:pt x="983" y="40631"/>
                </a:cubicBezTo>
                <a:cubicBezTo>
                  <a:pt x="998" y="40631"/>
                  <a:pt x="1013" y="40631"/>
                  <a:pt x="1028" y="40630"/>
                </a:cubicBezTo>
                <a:lnTo>
                  <a:pt x="1279" y="39525"/>
                </a:lnTo>
                <a:lnTo>
                  <a:pt x="10044" y="608"/>
                </a:lnTo>
                <a:cubicBezTo>
                  <a:pt x="10057" y="550"/>
                  <a:pt x="10030" y="485"/>
                  <a:pt x="9975" y="455"/>
                </a:cubicBezTo>
                <a:lnTo>
                  <a:pt x="9224" y="19"/>
                </a:lnTo>
                <a:cubicBezTo>
                  <a:pt x="9202" y="7"/>
                  <a:pt x="9178" y="1"/>
                  <a:pt x="9155"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6"/>
          <p:cNvSpPr/>
          <p:nvPr/>
        </p:nvSpPr>
        <p:spPr>
          <a:xfrm flipH="1">
            <a:off x="8320470" y="784654"/>
            <a:ext cx="449486" cy="1545645"/>
          </a:xfrm>
          <a:custGeom>
            <a:rect b="b" l="l" r="r" t="t"/>
            <a:pathLst>
              <a:path extrusionOk="0" h="40707" w="10050">
                <a:moveTo>
                  <a:pt x="10050" y="1"/>
                </a:moveTo>
                <a:lnTo>
                  <a:pt x="9041" y="585"/>
                </a:lnTo>
                <a:lnTo>
                  <a:pt x="252" y="39601"/>
                </a:lnTo>
                <a:lnTo>
                  <a:pt x="1" y="40706"/>
                </a:lnTo>
                <a:cubicBezTo>
                  <a:pt x="112" y="40706"/>
                  <a:pt x="221" y="40682"/>
                  <a:pt x="307" y="40632"/>
                </a:cubicBezTo>
                <a:lnTo>
                  <a:pt x="894" y="40292"/>
                </a:lnTo>
                <a:cubicBezTo>
                  <a:pt x="949" y="40257"/>
                  <a:pt x="990" y="40204"/>
                  <a:pt x="1007" y="40138"/>
                </a:cubicBezTo>
                <a:lnTo>
                  <a:pt x="10050"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46"/>
          <p:cNvSpPr/>
          <p:nvPr/>
        </p:nvSpPr>
        <p:spPr>
          <a:xfrm flipH="1">
            <a:off x="8275253" y="1537108"/>
            <a:ext cx="45396" cy="1345543"/>
          </a:xfrm>
          <a:custGeom>
            <a:rect b="b" l="l" r="r" t="t"/>
            <a:pathLst>
              <a:path extrusionOk="0" h="35437" w="1015">
                <a:moveTo>
                  <a:pt x="1" y="1"/>
                </a:moveTo>
                <a:lnTo>
                  <a:pt x="4" y="34856"/>
                </a:lnTo>
                <a:cubicBezTo>
                  <a:pt x="4" y="34924"/>
                  <a:pt x="45" y="34992"/>
                  <a:pt x="134" y="35043"/>
                </a:cubicBezTo>
                <a:lnTo>
                  <a:pt x="680" y="35359"/>
                </a:lnTo>
                <a:cubicBezTo>
                  <a:pt x="684" y="35363"/>
                  <a:pt x="684" y="35363"/>
                  <a:pt x="688" y="35363"/>
                </a:cubicBezTo>
                <a:cubicBezTo>
                  <a:pt x="776" y="35413"/>
                  <a:pt x="895" y="35437"/>
                  <a:pt x="1014" y="35437"/>
                </a:cubicBezTo>
                <a:lnTo>
                  <a:pt x="1014" y="34278"/>
                </a:lnTo>
                <a:lnTo>
                  <a:pt x="1011" y="586"/>
                </a:lnTo>
                <a:lnTo>
                  <a:pt x="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6"/>
          <p:cNvSpPr/>
          <p:nvPr/>
        </p:nvSpPr>
        <p:spPr>
          <a:xfrm flipH="1">
            <a:off x="8230125" y="1537260"/>
            <a:ext cx="45351" cy="1345391"/>
          </a:xfrm>
          <a:custGeom>
            <a:rect b="b" l="l" r="r" t="t"/>
            <a:pathLst>
              <a:path extrusionOk="0" h="35433" w="1014">
                <a:moveTo>
                  <a:pt x="1013" y="0"/>
                </a:moveTo>
                <a:lnTo>
                  <a:pt x="1" y="582"/>
                </a:lnTo>
                <a:lnTo>
                  <a:pt x="4" y="34274"/>
                </a:lnTo>
                <a:lnTo>
                  <a:pt x="4" y="35433"/>
                </a:lnTo>
                <a:cubicBezTo>
                  <a:pt x="123" y="35433"/>
                  <a:pt x="246" y="35409"/>
                  <a:pt x="334" y="35355"/>
                </a:cubicBezTo>
                <a:lnTo>
                  <a:pt x="878" y="35039"/>
                </a:lnTo>
                <a:cubicBezTo>
                  <a:pt x="959" y="34991"/>
                  <a:pt x="1007" y="34927"/>
                  <a:pt x="1010" y="34866"/>
                </a:cubicBezTo>
                <a:lnTo>
                  <a:pt x="1010" y="34838"/>
                </a:lnTo>
                <a:lnTo>
                  <a:pt x="1013"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6"/>
          <p:cNvSpPr/>
          <p:nvPr/>
        </p:nvSpPr>
        <p:spPr>
          <a:xfrm flipH="1">
            <a:off x="7690339" y="1382190"/>
            <a:ext cx="314148" cy="1213749"/>
          </a:xfrm>
          <a:custGeom>
            <a:rect b="b" l="l" r="r" t="t"/>
            <a:pathLst>
              <a:path extrusionOk="0" h="31966" w="7024">
                <a:moveTo>
                  <a:pt x="0" y="1"/>
                </a:moveTo>
                <a:lnTo>
                  <a:pt x="6010" y="31357"/>
                </a:lnTo>
                <a:cubicBezTo>
                  <a:pt x="6028" y="31439"/>
                  <a:pt x="6075" y="31511"/>
                  <a:pt x="6150" y="31551"/>
                </a:cubicBezTo>
                <a:lnTo>
                  <a:pt x="6711" y="31875"/>
                </a:lnTo>
                <a:cubicBezTo>
                  <a:pt x="6830" y="31946"/>
                  <a:pt x="6956" y="31966"/>
                  <a:pt x="7024" y="31966"/>
                </a:cubicBezTo>
                <a:lnTo>
                  <a:pt x="6809" y="30837"/>
                </a:lnTo>
                <a:lnTo>
                  <a:pt x="1010" y="583"/>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46"/>
          <p:cNvSpPr/>
          <p:nvPr/>
        </p:nvSpPr>
        <p:spPr>
          <a:xfrm flipH="1">
            <a:off x="7645346" y="1382342"/>
            <a:ext cx="314014" cy="1213597"/>
          </a:xfrm>
          <a:custGeom>
            <a:rect b="b" l="l" r="r" t="t"/>
            <a:pathLst>
              <a:path extrusionOk="0" h="31962" w="7021">
                <a:moveTo>
                  <a:pt x="1014" y="0"/>
                </a:moveTo>
                <a:lnTo>
                  <a:pt x="1" y="579"/>
                </a:lnTo>
                <a:lnTo>
                  <a:pt x="5800" y="30833"/>
                </a:lnTo>
                <a:lnTo>
                  <a:pt x="6015" y="31962"/>
                </a:lnTo>
                <a:cubicBezTo>
                  <a:pt x="6134" y="31962"/>
                  <a:pt x="6253" y="31935"/>
                  <a:pt x="6345" y="31884"/>
                </a:cubicBezTo>
                <a:lnTo>
                  <a:pt x="6371" y="31871"/>
                </a:lnTo>
                <a:lnTo>
                  <a:pt x="6886" y="31571"/>
                </a:lnTo>
                <a:cubicBezTo>
                  <a:pt x="6977" y="31516"/>
                  <a:pt x="7021" y="31449"/>
                  <a:pt x="7021" y="31381"/>
                </a:cubicBezTo>
                <a:lnTo>
                  <a:pt x="7021" y="31374"/>
                </a:lnTo>
                <a:lnTo>
                  <a:pt x="7014" y="31337"/>
                </a:lnTo>
                <a:lnTo>
                  <a:pt x="7014" y="31330"/>
                </a:lnTo>
                <a:lnTo>
                  <a:pt x="1014"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46"/>
          <p:cNvSpPr/>
          <p:nvPr/>
        </p:nvSpPr>
        <p:spPr>
          <a:xfrm flipH="1">
            <a:off x="7734572" y="2312572"/>
            <a:ext cx="511251" cy="294761"/>
          </a:xfrm>
          <a:custGeom>
            <a:rect b="b" l="l" r="r" t="t"/>
            <a:pathLst>
              <a:path extrusionOk="0" h="7763" w="11431">
                <a:moveTo>
                  <a:pt x="11430" y="0"/>
                </a:moveTo>
                <a:lnTo>
                  <a:pt x="0" y="6600"/>
                </a:lnTo>
                <a:lnTo>
                  <a:pt x="0" y="7762"/>
                </a:lnTo>
                <a:lnTo>
                  <a:pt x="11430" y="1163"/>
                </a:lnTo>
                <a:lnTo>
                  <a:pt x="11430"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46"/>
          <p:cNvSpPr/>
          <p:nvPr/>
        </p:nvSpPr>
        <p:spPr>
          <a:xfrm flipH="1">
            <a:off x="7464075" y="1300592"/>
            <a:ext cx="1487285" cy="764868"/>
          </a:xfrm>
          <a:custGeom>
            <a:rect b="b" l="l" r="r" t="t"/>
            <a:pathLst>
              <a:path extrusionOk="0" h="20144" w="33254">
                <a:moveTo>
                  <a:pt x="29221" y="0"/>
                </a:moveTo>
                <a:cubicBezTo>
                  <a:pt x="29105" y="0"/>
                  <a:pt x="28988" y="26"/>
                  <a:pt x="28898" y="77"/>
                </a:cubicBezTo>
                <a:lnTo>
                  <a:pt x="324" y="16575"/>
                </a:lnTo>
                <a:cubicBezTo>
                  <a:pt x="143" y="16681"/>
                  <a:pt x="1" y="16929"/>
                  <a:pt x="1" y="17133"/>
                </a:cubicBezTo>
                <a:lnTo>
                  <a:pt x="1" y="17554"/>
                </a:lnTo>
                <a:cubicBezTo>
                  <a:pt x="1" y="17758"/>
                  <a:pt x="143" y="18010"/>
                  <a:pt x="324" y="18112"/>
                </a:cubicBezTo>
                <a:lnTo>
                  <a:pt x="3710" y="20068"/>
                </a:lnTo>
                <a:cubicBezTo>
                  <a:pt x="3798" y="20118"/>
                  <a:pt x="3914" y="20144"/>
                  <a:pt x="4031" y="20144"/>
                </a:cubicBezTo>
                <a:cubicBezTo>
                  <a:pt x="4147" y="20144"/>
                  <a:pt x="4263" y="20118"/>
                  <a:pt x="4352" y="20068"/>
                </a:cubicBezTo>
                <a:lnTo>
                  <a:pt x="32931" y="3568"/>
                </a:lnTo>
                <a:cubicBezTo>
                  <a:pt x="33108" y="3466"/>
                  <a:pt x="33254" y="3214"/>
                  <a:pt x="33254" y="3010"/>
                </a:cubicBezTo>
                <a:lnTo>
                  <a:pt x="33254" y="2592"/>
                </a:lnTo>
                <a:cubicBezTo>
                  <a:pt x="33254" y="2385"/>
                  <a:pt x="33108" y="2137"/>
                  <a:pt x="32931" y="2031"/>
                </a:cubicBezTo>
                <a:lnTo>
                  <a:pt x="29544" y="77"/>
                </a:lnTo>
                <a:cubicBezTo>
                  <a:pt x="29454" y="26"/>
                  <a:pt x="29338" y="0"/>
                  <a:pt x="29221"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46"/>
          <p:cNvSpPr/>
          <p:nvPr/>
        </p:nvSpPr>
        <p:spPr>
          <a:xfrm flipH="1">
            <a:off x="7470605" y="1359104"/>
            <a:ext cx="1472884" cy="662159"/>
          </a:xfrm>
          <a:custGeom>
            <a:rect b="b" l="l" r="r" t="t"/>
            <a:pathLst>
              <a:path extrusionOk="0" h="17439" w="32932">
                <a:moveTo>
                  <a:pt x="766" y="14678"/>
                </a:moveTo>
                <a:lnTo>
                  <a:pt x="148" y="15034"/>
                </a:lnTo>
                <a:cubicBezTo>
                  <a:pt x="76" y="15075"/>
                  <a:pt x="32" y="15130"/>
                  <a:pt x="18" y="15181"/>
                </a:cubicBezTo>
                <a:cubicBezTo>
                  <a:pt x="1" y="15246"/>
                  <a:pt x="25" y="15310"/>
                  <a:pt x="82" y="15365"/>
                </a:cubicBezTo>
                <a:cubicBezTo>
                  <a:pt x="99" y="15378"/>
                  <a:pt x="123" y="15395"/>
                  <a:pt x="148" y="15409"/>
                </a:cubicBezTo>
                <a:lnTo>
                  <a:pt x="1347" y="16102"/>
                </a:lnTo>
                <a:cubicBezTo>
                  <a:pt x="1058" y="15925"/>
                  <a:pt x="813" y="15517"/>
                  <a:pt x="793" y="15184"/>
                </a:cubicBezTo>
                <a:lnTo>
                  <a:pt x="766" y="14678"/>
                </a:lnTo>
                <a:close/>
                <a:moveTo>
                  <a:pt x="31904" y="0"/>
                </a:moveTo>
                <a:cubicBezTo>
                  <a:pt x="31813" y="171"/>
                  <a:pt x="31680" y="320"/>
                  <a:pt x="31531" y="405"/>
                </a:cubicBezTo>
                <a:lnTo>
                  <a:pt x="3384" y="16656"/>
                </a:lnTo>
                <a:cubicBezTo>
                  <a:pt x="3380" y="16656"/>
                  <a:pt x="3380" y="16660"/>
                  <a:pt x="3380" y="16660"/>
                </a:cubicBezTo>
                <a:lnTo>
                  <a:pt x="3377" y="16660"/>
                </a:lnTo>
                <a:cubicBezTo>
                  <a:pt x="3231" y="16744"/>
                  <a:pt x="3037" y="16785"/>
                  <a:pt x="2847" y="16785"/>
                </a:cubicBezTo>
                <a:cubicBezTo>
                  <a:pt x="2660" y="16785"/>
                  <a:pt x="2473" y="16744"/>
                  <a:pt x="2326" y="16666"/>
                </a:cubicBezTo>
                <a:lnTo>
                  <a:pt x="2326" y="16666"/>
                </a:lnTo>
                <a:lnTo>
                  <a:pt x="3534" y="17364"/>
                </a:lnTo>
                <a:cubicBezTo>
                  <a:pt x="3557" y="17377"/>
                  <a:pt x="3588" y="17391"/>
                  <a:pt x="3619" y="17400"/>
                </a:cubicBezTo>
                <a:cubicBezTo>
                  <a:pt x="3625" y="17405"/>
                  <a:pt x="3632" y="17408"/>
                  <a:pt x="3639" y="17408"/>
                </a:cubicBezTo>
                <a:cubicBezTo>
                  <a:pt x="3707" y="17428"/>
                  <a:pt x="3782" y="17438"/>
                  <a:pt x="3853" y="17438"/>
                </a:cubicBezTo>
                <a:cubicBezTo>
                  <a:pt x="3972" y="17438"/>
                  <a:pt x="4088" y="17414"/>
                  <a:pt x="4176" y="17364"/>
                </a:cubicBezTo>
                <a:lnTo>
                  <a:pt x="32755" y="864"/>
                </a:lnTo>
                <a:cubicBezTo>
                  <a:pt x="32932" y="762"/>
                  <a:pt x="32932" y="596"/>
                  <a:pt x="32755" y="490"/>
                </a:cubicBezTo>
                <a:lnTo>
                  <a:pt x="31904" y="0"/>
                </a:lnTo>
                <a:close/>
              </a:path>
            </a:pathLst>
          </a:custGeom>
          <a:solidFill>
            <a:srgbClr val="7DEB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46"/>
          <p:cNvSpPr/>
          <p:nvPr/>
        </p:nvSpPr>
        <p:spPr>
          <a:xfrm flipH="1">
            <a:off x="8771163" y="2062539"/>
            <a:ext cx="14312" cy="3000"/>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46"/>
          <p:cNvSpPr/>
          <p:nvPr/>
        </p:nvSpPr>
        <p:spPr>
          <a:xfrm flipH="1">
            <a:off x="8771163" y="1931770"/>
            <a:ext cx="180197" cy="133768"/>
          </a:xfrm>
          <a:custGeom>
            <a:rect b="b" l="l" r="r" t="t"/>
            <a:pathLst>
              <a:path extrusionOk="0" h="3523" w="4029">
                <a:moveTo>
                  <a:pt x="258" y="0"/>
                </a:moveTo>
                <a:cubicBezTo>
                  <a:pt x="109" y="119"/>
                  <a:pt x="1" y="333"/>
                  <a:pt x="1" y="514"/>
                </a:cubicBezTo>
                <a:lnTo>
                  <a:pt x="1" y="931"/>
                </a:lnTo>
                <a:cubicBezTo>
                  <a:pt x="1" y="1122"/>
                  <a:pt x="126" y="1350"/>
                  <a:pt x="286" y="1466"/>
                </a:cubicBezTo>
                <a:cubicBezTo>
                  <a:pt x="296" y="1476"/>
                  <a:pt x="310" y="1482"/>
                  <a:pt x="324" y="1489"/>
                </a:cubicBezTo>
                <a:lnTo>
                  <a:pt x="3710" y="3445"/>
                </a:lnTo>
                <a:cubicBezTo>
                  <a:pt x="3798" y="3495"/>
                  <a:pt x="3914" y="3522"/>
                  <a:pt x="4029" y="3522"/>
                </a:cubicBezTo>
                <a:lnTo>
                  <a:pt x="4029" y="2359"/>
                </a:lnTo>
                <a:cubicBezTo>
                  <a:pt x="3958" y="2359"/>
                  <a:pt x="3883" y="2346"/>
                  <a:pt x="3815" y="2326"/>
                </a:cubicBezTo>
                <a:cubicBezTo>
                  <a:pt x="3808" y="2326"/>
                  <a:pt x="3801" y="2323"/>
                  <a:pt x="3795" y="2318"/>
                </a:cubicBezTo>
                <a:cubicBezTo>
                  <a:pt x="3764" y="2309"/>
                  <a:pt x="3737" y="2295"/>
                  <a:pt x="3710" y="2282"/>
                </a:cubicBezTo>
                <a:lnTo>
                  <a:pt x="2489" y="1578"/>
                </a:lnTo>
                <a:cubicBezTo>
                  <a:pt x="2489" y="1578"/>
                  <a:pt x="2486" y="1578"/>
                  <a:pt x="2486" y="1574"/>
                </a:cubicBezTo>
                <a:lnTo>
                  <a:pt x="1543" y="1030"/>
                </a:lnTo>
                <a:lnTo>
                  <a:pt x="1540" y="1030"/>
                </a:lnTo>
                <a:lnTo>
                  <a:pt x="324" y="327"/>
                </a:lnTo>
                <a:cubicBezTo>
                  <a:pt x="299" y="313"/>
                  <a:pt x="279" y="296"/>
                  <a:pt x="258" y="283"/>
                </a:cubicBezTo>
                <a:cubicBezTo>
                  <a:pt x="201" y="228"/>
                  <a:pt x="177" y="164"/>
                  <a:pt x="194" y="99"/>
                </a:cubicBezTo>
                <a:cubicBezTo>
                  <a:pt x="205" y="65"/>
                  <a:pt x="225" y="31"/>
                  <a:pt x="258"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46"/>
          <p:cNvSpPr/>
          <p:nvPr/>
        </p:nvSpPr>
        <p:spPr>
          <a:xfrm flipH="1">
            <a:off x="8780690" y="1935529"/>
            <a:ext cx="162799" cy="84559"/>
          </a:xfrm>
          <a:custGeom>
            <a:rect b="b" l="l" r="r" t="t"/>
            <a:pathLst>
              <a:path extrusionOk="0" h="2227" w="3640">
                <a:moveTo>
                  <a:pt x="3619" y="2219"/>
                </a:moveTo>
                <a:cubicBezTo>
                  <a:pt x="3625" y="2224"/>
                  <a:pt x="3632" y="2227"/>
                  <a:pt x="3639" y="2227"/>
                </a:cubicBezTo>
                <a:cubicBezTo>
                  <a:pt x="3632" y="2227"/>
                  <a:pt x="3625" y="2224"/>
                  <a:pt x="3619" y="2219"/>
                </a:cubicBezTo>
                <a:close/>
                <a:moveTo>
                  <a:pt x="18" y="0"/>
                </a:moveTo>
                <a:cubicBezTo>
                  <a:pt x="1" y="65"/>
                  <a:pt x="25" y="129"/>
                  <a:pt x="82" y="184"/>
                </a:cubicBezTo>
                <a:cubicBezTo>
                  <a:pt x="25" y="129"/>
                  <a:pt x="1" y="65"/>
                  <a:pt x="18" y="0"/>
                </a:cubicBezTo>
                <a:close/>
              </a:path>
            </a:pathLst>
          </a:custGeom>
          <a:solidFill>
            <a:srgbClr val="70D3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46"/>
          <p:cNvSpPr/>
          <p:nvPr/>
        </p:nvSpPr>
        <p:spPr>
          <a:xfrm flipH="1">
            <a:off x="7509963" y="1"/>
            <a:ext cx="1485809" cy="1996501"/>
          </a:xfrm>
          <a:custGeom>
            <a:rect b="b" l="l" r="r" t="t"/>
            <a:pathLst>
              <a:path extrusionOk="0" h="52581" w="33221">
                <a:moveTo>
                  <a:pt x="29207" y="1"/>
                </a:moveTo>
                <a:cubicBezTo>
                  <a:pt x="29013" y="1"/>
                  <a:pt x="28819" y="44"/>
                  <a:pt x="28671" y="131"/>
                </a:cubicBezTo>
                <a:lnTo>
                  <a:pt x="521" y="16382"/>
                </a:lnTo>
                <a:cubicBezTo>
                  <a:pt x="225" y="16552"/>
                  <a:pt x="1" y="16970"/>
                  <a:pt x="21" y="17310"/>
                </a:cubicBezTo>
                <a:lnTo>
                  <a:pt x="1962" y="50978"/>
                </a:lnTo>
                <a:cubicBezTo>
                  <a:pt x="1982" y="51322"/>
                  <a:pt x="2241" y="51736"/>
                  <a:pt x="2536" y="51906"/>
                </a:cubicBezTo>
                <a:lnTo>
                  <a:pt x="3479" y="52450"/>
                </a:lnTo>
                <a:cubicBezTo>
                  <a:pt x="3627" y="52537"/>
                  <a:pt x="3820" y="52580"/>
                  <a:pt x="4015" y="52580"/>
                </a:cubicBezTo>
                <a:cubicBezTo>
                  <a:pt x="4209" y="52580"/>
                  <a:pt x="4403" y="52537"/>
                  <a:pt x="4553" y="52450"/>
                </a:cubicBezTo>
                <a:lnTo>
                  <a:pt x="32700" y="36199"/>
                </a:lnTo>
                <a:cubicBezTo>
                  <a:pt x="32996" y="36029"/>
                  <a:pt x="33220" y="35611"/>
                  <a:pt x="33203" y="35271"/>
                </a:cubicBezTo>
                <a:lnTo>
                  <a:pt x="31258" y="1603"/>
                </a:lnTo>
                <a:cubicBezTo>
                  <a:pt x="31238" y="1259"/>
                  <a:pt x="30983" y="845"/>
                  <a:pt x="30687" y="675"/>
                </a:cubicBezTo>
                <a:lnTo>
                  <a:pt x="29742" y="131"/>
                </a:lnTo>
                <a:cubicBezTo>
                  <a:pt x="29594" y="44"/>
                  <a:pt x="29400" y="1"/>
                  <a:pt x="2920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46"/>
          <p:cNvSpPr/>
          <p:nvPr/>
        </p:nvSpPr>
        <p:spPr>
          <a:xfrm flipH="1">
            <a:off x="7598340" y="77"/>
            <a:ext cx="1390769" cy="681486"/>
          </a:xfrm>
          <a:custGeom>
            <a:rect b="b" l="l" r="r" t="t"/>
            <a:pathLst>
              <a:path extrusionOk="0" h="17948" w="31096">
                <a:moveTo>
                  <a:pt x="29060" y="1"/>
                </a:moveTo>
                <a:cubicBezTo>
                  <a:pt x="28866" y="1"/>
                  <a:pt x="28671" y="43"/>
                  <a:pt x="28522" y="129"/>
                </a:cubicBezTo>
                <a:lnTo>
                  <a:pt x="372" y="16380"/>
                </a:lnTo>
                <a:cubicBezTo>
                  <a:pt x="225" y="16468"/>
                  <a:pt x="93" y="16614"/>
                  <a:pt x="1" y="16785"/>
                </a:cubicBezTo>
                <a:lnTo>
                  <a:pt x="2017" y="17947"/>
                </a:lnTo>
                <a:cubicBezTo>
                  <a:pt x="2106" y="17780"/>
                  <a:pt x="2238" y="17631"/>
                  <a:pt x="2387" y="17543"/>
                </a:cubicBezTo>
                <a:lnTo>
                  <a:pt x="30535" y="1291"/>
                </a:lnTo>
                <a:cubicBezTo>
                  <a:pt x="30622" y="1242"/>
                  <a:pt x="30706" y="1219"/>
                  <a:pt x="30781" y="1219"/>
                </a:cubicBezTo>
                <a:cubicBezTo>
                  <a:pt x="30938" y="1219"/>
                  <a:pt x="31057" y="1322"/>
                  <a:pt x="31096" y="1509"/>
                </a:cubicBezTo>
                <a:cubicBezTo>
                  <a:pt x="31045" y="1189"/>
                  <a:pt x="30810" y="833"/>
                  <a:pt x="30542" y="673"/>
                </a:cubicBezTo>
                <a:lnTo>
                  <a:pt x="29593" y="125"/>
                </a:lnTo>
                <a:cubicBezTo>
                  <a:pt x="29446" y="42"/>
                  <a:pt x="29253" y="1"/>
                  <a:pt x="29060" y="1"/>
                </a:cubicBezTo>
                <a:close/>
              </a:path>
            </a:pathLst>
          </a:custGeom>
          <a:solidFill>
            <a:srgbClr val="FAFAF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46"/>
          <p:cNvSpPr/>
          <p:nvPr/>
        </p:nvSpPr>
        <p:spPr>
          <a:xfrm flipH="1">
            <a:off x="7509963" y="46325"/>
            <a:ext cx="1395644" cy="1948051"/>
          </a:xfrm>
          <a:custGeom>
            <a:rect b="b" l="l" r="r" t="t"/>
            <a:pathLst>
              <a:path extrusionOk="0" h="51305" w="31205">
                <a:moveTo>
                  <a:pt x="28915" y="0"/>
                </a:moveTo>
                <a:cubicBezTo>
                  <a:pt x="28840" y="0"/>
                  <a:pt x="28757" y="24"/>
                  <a:pt x="28671" y="73"/>
                </a:cubicBezTo>
                <a:lnTo>
                  <a:pt x="520" y="16325"/>
                </a:lnTo>
                <a:cubicBezTo>
                  <a:pt x="225" y="16494"/>
                  <a:pt x="1" y="16913"/>
                  <a:pt x="21" y="17252"/>
                </a:cubicBezTo>
                <a:lnTo>
                  <a:pt x="1962" y="50921"/>
                </a:lnTo>
                <a:cubicBezTo>
                  <a:pt x="1977" y="51164"/>
                  <a:pt x="2109" y="51305"/>
                  <a:pt x="2291" y="51305"/>
                </a:cubicBezTo>
                <a:cubicBezTo>
                  <a:pt x="2366" y="51305"/>
                  <a:pt x="2449" y="51281"/>
                  <a:pt x="2537" y="51230"/>
                </a:cubicBezTo>
                <a:lnTo>
                  <a:pt x="30684" y="34979"/>
                </a:lnTo>
                <a:cubicBezTo>
                  <a:pt x="30980" y="34809"/>
                  <a:pt x="31204" y="34391"/>
                  <a:pt x="31187" y="34051"/>
                </a:cubicBezTo>
                <a:lnTo>
                  <a:pt x="29242" y="383"/>
                </a:lnTo>
                <a:cubicBezTo>
                  <a:pt x="29228" y="139"/>
                  <a:pt x="29096" y="0"/>
                  <a:pt x="28915" y="0"/>
                </a:cubicBezTo>
                <a:close/>
              </a:path>
            </a:pathLst>
          </a:custGeom>
          <a:solidFill>
            <a:srgbClr val="F0F0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46"/>
          <p:cNvSpPr/>
          <p:nvPr/>
        </p:nvSpPr>
        <p:spPr>
          <a:xfrm flipH="1">
            <a:off x="7959941" y="128568"/>
            <a:ext cx="721056" cy="436085"/>
          </a:xfrm>
          <a:custGeom>
            <a:rect b="b" l="l" r="r" t="t"/>
            <a:pathLst>
              <a:path extrusionOk="0" h="11485" w="16122">
                <a:moveTo>
                  <a:pt x="12092" y="0"/>
                </a:moveTo>
                <a:cubicBezTo>
                  <a:pt x="12010" y="0"/>
                  <a:pt x="11928" y="19"/>
                  <a:pt x="11866" y="56"/>
                </a:cubicBezTo>
                <a:lnTo>
                  <a:pt x="224" y="6774"/>
                </a:lnTo>
                <a:cubicBezTo>
                  <a:pt x="102" y="6849"/>
                  <a:pt x="0" y="7022"/>
                  <a:pt x="0" y="7165"/>
                </a:cubicBezTo>
                <a:lnTo>
                  <a:pt x="3" y="9232"/>
                </a:lnTo>
                <a:lnTo>
                  <a:pt x="1006" y="8651"/>
                </a:lnTo>
                <a:lnTo>
                  <a:pt x="3022" y="9814"/>
                </a:lnTo>
                <a:lnTo>
                  <a:pt x="3022" y="10718"/>
                </a:lnTo>
                <a:cubicBezTo>
                  <a:pt x="3022" y="10861"/>
                  <a:pt x="3124" y="11038"/>
                  <a:pt x="3250" y="11109"/>
                </a:cubicBezTo>
                <a:lnTo>
                  <a:pt x="3805" y="11428"/>
                </a:lnTo>
                <a:cubicBezTo>
                  <a:pt x="3868" y="11466"/>
                  <a:pt x="3949" y="11485"/>
                  <a:pt x="4031" y="11485"/>
                </a:cubicBezTo>
                <a:cubicBezTo>
                  <a:pt x="4112" y="11485"/>
                  <a:pt x="4194" y="11466"/>
                  <a:pt x="4257" y="11428"/>
                </a:cubicBezTo>
                <a:lnTo>
                  <a:pt x="15897" y="4711"/>
                </a:lnTo>
                <a:cubicBezTo>
                  <a:pt x="16024" y="4636"/>
                  <a:pt x="16122" y="4462"/>
                  <a:pt x="16122" y="4319"/>
                </a:cubicBezTo>
                <a:lnTo>
                  <a:pt x="16122" y="2511"/>
                </a:lnTo>
                <a:cubicBezTo>
                  <a:pt x="16122" y="2368"/>
                  <a:pt x="16020" y="2194"/>
                  <a:pt x="15897" y="2120"/>
                </a:cubicBezTo>
                <a:lnTo>
                  <a:pt x="12318" y="56"/>
                </a:lnTo>
                <a:cubicBezTo>
                  <a:pt x="12255" y="19"/>
                  <a:pt x="12173" y="0"/>
                  <a:pt x="12092"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46"/>
          <p:cNvSpPr/>
          <p:nvPr/>
        </p:nvSpPr>
        <p:spPr>
          <a:xfrm flipH="1">
            <a:off x="7959941" y="210204"/>
            <a:ext cx="540725" cy="354412"/>
          </a:xfrm>
          <a:custGeom>
            <a:rect b="b" l="l" r="r" t="t"/>
            <a:pathLst>
              <a:path extrusionOk="0" h="9334" w="12090">
                <a:moveTo>
                  <a:pt x="11903" y="0"/>
                </a:moveTo>
                <a:cubicBezTo>
                  <a:pt x="11988" y="68"/>
                  <a:pt x="11975" y="170"/>
                  <a:pt x="11865" y="231"/>
                </a:cubicBezTo>
                <a:lnTo>
                  <a:pt x="225" y="6953"/>
                </a:lnTo>
                <a:cubicBezTo>
                  <a:pt x="164" y="6987"/>
                  <a:pt x="82" y="7008"/>
                  <a:pt x="1" y="7008"/>
                </a:cubicBezTo>
                <a:lnTo>
                  <a:pt x="1" y="9333"/>
                </a:lnTo>
                <a:cubicBezTo>
                  <a:pt x="82" y="9333"/>
                  <a:pt x="160" y="9316"/>
                  <a:pt x="225" y="9282"/>
                </a:cubicBezTo>
                <a:lnTo>
                  <a:pt x="11865" y="2557"/>
                </a:lnTo>
                <a:cubicBezTo>
                  <a:pt x="11988" y="2486"/>
                  <a:pt x="12090" y="2312"/>
                  <a:pt x="12090" y="2169"/>
                </a:cubicBezTo>
                <a:lnTo>
                  <a:pt x="12090" y="361"/>
                </a:lnTo>
                <a:cubicBezTo>
                  <a:pt x="12090" y="235"/>
                  <a:pt x="12012" y="82"/>
                  <a:pt x="11903"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6"/>
          <p:cNvSpPr/>
          <p:nvPr/>
        </p:nvSpPr>
        <p:spPr>
          <a:xfrm flipH="1">
            <a:off x="7964503" y="128568"/>
            <a:ext cx="711933" cy="347691"/>
          </a:xfrm>
          <a:custGeom>
            <a:rect b="b" l="l" r="r" t="t"/>
            <a:pathLst>
              <a:path extrusionOk="0" h="9157" w="15918">
                <a:moveTo>
                  <a:pt x="11990" y="0"/>
                </a:moveTo>
                <a:cubicBezTo>
                  <a:pt x="11908" y="0"/>
                  <a:pt x="11826" y="19"/>
                  <a:pt x="11764" y="56"/>
                </a:cubicBezTo>
                <a:lnTo>
                  <a:pt x="122" y="6774"/>
                </a:lnTo>
                <a:cubicBezTo>
                  <a:pt x="0" y="6849"/>
                  <a:pt x="0" y="6964"/>
                  <a:pt x="122" y="7036"/>
                </a:cubicBezTo>
                <a:lnTo>
                  <a:pt x="3703" y="9103"/>
                </a:lnTo>
                <a:cubicBezTo>
                  <a:pt x="3766" y="9138"/>
                  <a:pt x="3847" y="9156"/>
                  <a:pt x="3929" y="9156"/>
                </a:cubicBezTo>
                <a:cubicBezTo>
                  <a:pt x="4010" y="9156"/>
                  <a:pt x="4092" y="9138"/>
                  <a:pt x="4155" y="9103"/>
                </a:cubicBezTo>
                <a:lnTo>
                  <a:pt x="15795" y="2381"/>
                </a:lnTo>
                <a:cubicBezTo>
                  <a:pt x="15918" y="2310"/>
                  <a:pt x="15918" y="2194"/>
                  <a:pt x="15795" y="2120"/>
                </a:cubicBezTo>
                <a:lnTo>
                  <a:pt x="12216" y="56"/>
                </a:lnTo>
                <a:cubicBezTo>
                  <a:pt x="12153" y="19"/>
                  <a:pt x="12071" y="0"/>
                  <a:pt x="1199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6"/>
          <p:cNvSpPr/>
          <p:nvPr/>
        </p:nvSpPr>
        <p:spPr>
          <a:xfrm flipH="1">
            <a:off x="8401645" y="679781"/>
            <a:ext cx="355877" cy="370815"/>
          </a:xfrm>
          <a:custGeom>
            <a:rect b="b" l="l" r="r" t="t"/>
            <a:pathLst>
              <a:path extrusionOk="0" h="9766" w="7957">
                <a:moveTo>
                  <a:pt x="5495" y="1"/>
                </a:moveTo>
                <a:cubicBezTo>
                  <a:pt x="4955" y="1"/>
                  <a:pt x="4354" y="172"/>
                  <a:pt x="3727" y="532"/>
                </a:cubicBezTo>
                <a:cubicBezTo>
                  <a:pt x="1609" y="1756"/>
                  <a:pt x="1" y="4697"/>
                  <a:pt x="140" y="7097"/>
                </a:cubicBezTo>
                <a:cubicBezTo>
                  <a:pt x="239" y="8791"/>
                  <a:pt x="1176" y="9765"/>
                  <a:pt x="2463" y="9765"/>
                </a:cubicBezTo>
                <a:cubicBezTo>
                  <a:pt x="3003" y="9765"/>
                  <a:pt x="3604" y="9594"/>
                  <a:pt x="4231" y="9232"/>
                </a:cubicBezTo>
                <a:cubicBezTo>
                  <a:pt x="6348" y="8008"/>
                  <a:pt x="7956" y="5068"/>
                  <a:pt x="7817" y="2667"/>
                </a:cubicBezTo>
                <a:cubicBezTo>
                  <a:pt x="7719" y="973"/>
                  <a:pt x="6782" y="1"/>
                  <a:pt x="5495"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46"/>
          <p:cNvSpPr/>
          <p:nvPr/>
        </p:nvSpPr>
        <p:spPr>
          <a:xfrm flipH="1">
            <a:off x="8469583" y="679819"/>
            <a:ext cx="121249" cy="185445"/>
          </a:xfrm>
          <a:custGeom>
            <a:rect b="b" l="l" r="r" t="t"/>
            <a:pathLst>
              <a:path extrusionOk="0" h="4884" w="2711">
                <a:moveTo>
                  <a:pt x="1768" y="0"/>
                </a:moveTo>
                <a:cubicBezTo>
                  <a:pt x="1227" y="0"/>
                  <a:pt x="626" y="171"/>
                  <a:pt x="0" y="535"/>
                </a:cubicBezTo>
                <a:lnTo>
                  <a:pt x="252" y="4883"/>
                </a:lnTo>
                <a:lnTo>
                  <a:pt x="2710" y="204"/>
                </a:lnTo>
                <a:cubicBezTo>
                  <a:pt x="2428" y="69"/>
                  <a:pt x="2108" y="0"/>
                  <a:pt x="1768"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46"/>
          <p:cNvSpPr/>
          <p:nvPr/>
        </p:nvSpPr>
        <p:spPr>
          <a:xfrm flipH="1">
            <a:off x="8405492" y="706170"/>
            <a:ext cx="34662" cy="188749"/>
          </a:xfrm>
          <a:custGeom>
            <a:rect b="b" l="l" r="r" t="t"/>
            <a:pathLst>
              <a:path extrusionOk="0" h="4971" w="775">
                <a:moveTo>
                  <a:pt x="0" y="0"/>
                </a:moveTo>
                <a:lnTo>
                  <a:pt x="0" y="0"/>
                </a:lnTo>
                <a:cubicBezTo>
                  <a:pt x="412" y="456"/>
                  <a:pt x="674" y="1122"/>
                  <a:pt x="721" y="1972"/>
                </a:cubicBezTo>
                <a:cubicBezTo>
                  <a:pt x="674" y="1122"/>
                  <a:pt x="412" y="453"/>
                  <a:pt x="0" y="0"/>
                </a:cubicBezTo>
                <a:close/>
                <a:moveTo>
                  <a:pt x="721" y="1976"/>
                </a:moveTo>
                <a:cubicBezTo>
                  <a:pt x="775" y="2937"/>
                  <a:pt x="551" y="3983"/>
                  <a:pt x="129" y="4971"/>
                </a:cubicBezTo>
                <a:cubicBezTo>
                  <a:pt x="554" y="3983"/>
                  <a:pt x="775" y="2937"/>
                  <a:pt x="721" y="1976"/>
                </a:cubicBezTo>
                <a:close/>
              </a:path>
            </a:pathLst>
          </a:custGeom>
          <a:solidFill>
            <a:srgbClr val="C0C0C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6"/>
          <p:cNvSpPr/>
          <p:nvPr/>
        </p:nvSpPr>
        <p:spPr>
          <a:xfrm flipH="1">
            <a:off x="8405447" y="687565"/>
            <a:ext cx="174159" cy="207354"/>
          </a:xfrm>
          <a:custGeom>
            <a:rect b="b" l="l" r="r" t="t"/>
            <a:pathLst>
              <a:path extrusionOk="0" h="5461" w="3894">
                <a:moveTo>
                  <a:pt x="2459" y="0"/>
                </a:moveTo>
                <a:lnTo>
                  <a:pt x="1" y="4679"/>
                </a:lnTo>
                <a:lnTo>
                  <a:pt x="3247" y="5461"/>
                </a:lnTo>
                <a:cubicBezTo>
                  <a:pt x="3669" y="4472"/>
                  <a:pt x="3894" y="3424"/>
                  <a:pt x="3839" y="2462"/>
                </a:cubicBezTo>
                <a:cubicBezTo>
                  <a:pt x="3792" y="1612"/>
                  <a:pt x="3530" y="946"/>
                  <a:pt x="3118" y="490"/>
                </a:cubicBezTo>
                <a:cubicBezTo>
                  <a:pt x="2932" y="280"/>
                  <a:pt x="2707" y="116"/>
                  <a:pt x="2459" y="0"/>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6"/>
          <p:cNvSpPr/>
          <p:nvPr/>
        </p:nvSpPr>
        <p:spPr>
          <a:xfrm flipH="1">
            <a:off x="7709347" y="363072"/>
            <a:ext cx="613538" cy="331630"/>
          </a:xfrm>
          <a:custGeom>
            <a:rect b="b" l="l" r="r" t="t"/>
            <a:pathLst>
              <a:path extrusionOk="0" h="8734" w="13718">
                <a:moveTo>
                  <a:pt x="13487" y="0"/>
                </a:moveTo>
                <a:cubicBezTo>
                  <a:pt x="13442" y="0"/>
                  <a:pt x="13392" y="15"/>
                  <a:pt x="13341" y="44"/>
                </a:cubicBezTo>
                <a:lnTo>
                  <a:pt x="313" y="7564"/>
                </a:lnTo>
                <a:cubicBezTo>
                  <a:pt x="135" y="7666"/>
                  <a:pt x="0" y="7914"/>
                  <a:pt x="13" y="8122"/>
                </a:cubicBezTo>
                <a:lnTo>
                  <a:pt x="33" y="8502"/>
                </a:lnTo>
                <a:cubicBezTo>
                  <a:pt x="41" y="8649"/>
                  <a:pt x="120" y="8733"/>
                  <a:pt x="229" y="8733"/>
                </a:cubicBezTo>
                <a:cubicBezTo>
                  <a:pt x="274" y="8733"/>
                  <a:pt x="324" y="8719"/>
                  <a:pt x="377" y="8689"/>
                </a:cubicBezTo>
                <a:cubicBezTo>
                  <a:pt x="2233" y="7619"/>
                  <a:pt x="11546" y="2243"/>
                  <a:pt x="13402" y="1169"/>
                </a:cubicBezTo>
                <a:cubicBezTo>
                  <a:pt x="13582" y="1067"/>
                  <a:pt x="13718" y="819"/>
                  <a:pt x="13704" y="611"/>
                </a:cubicBezTo>
                <a:lnTo>
                  <a:pt x="13684" y="231"/>
                </a:lnTo>
                <a:cubicBezTo>
                  <a:pt x="13677" y="84"/>
                  <a:pt x="13596" y="0"/>
                  <a:pt x="13487"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46"/>
          <p:cNvSpPr/>
          <p:nvPr/>
        </p:nvSpPr>
        <p:spPr>
          <a:xfrm flipH="1">
            <a:off x="8274224" y="747899"/>
            <a:ext cx="41728" cy="54943"/>
          </a:xfrm>
          <a:custGeom>
            <a:rect b="b" l="l" r="r" t="t"/>
            <a:pathLst>
              <a:path extrusionOk="0" h="1447" w="933">
                <a:moveTo>
                  <a:pt x="758" y="1"/>
                </a:moveTo>
                <a:cubicBezTo>
                  <a:pt x="729" y="1"/>
                  <a:pt x="695" y="10"/>
                  <a:pt x="661" y="30"/>
                </a:cubicBezTo>
                <a:lnTo>
                  <a:pt x="208" y="292"/>
                </a:lnTo>
                <a:cubicBezTo>
                  <a:pt x="90" y="360"/>
                  <a:pt x="1" y="526"/>
                  <a:pt x="8" y="663"/>
                </a:cubicBezTo>
                <a:lnTo>
                  <a:pt x="42" y="1295"/>
                </a:lnTo>
                <a:cubicBezTo>
                  <a:pt x="47" y="1391"/>
                  <a:pt x="100" y="1446"/>
                  <a:pt x="172" y="1446"/>
                </a:cubicBezTo>
                <a:cubicBezTo>
                  <a:pt x="202" y="1446"/>
                  <a:pt x="235" y="1437"/>
                  <a:pt x="269" y="1417"/>
                </a:cubicBezTo>
                <a:lnTo>
                  <a:pt x="725" y="1156"/>
                </a:lnTo>
                <a:cubicBezTo>
                  <a:pt x="845" y="1088"/>
                  <a:pt x="933" y="921"/>
                  <a:pt x="926" y="785"/>
                </a:cubicBezTo>
                <a:lnTo>
                  <a:pt x="889" y="156"/>
                </a:lnTo>
                <a:cubicBezTo>
                  <a:pt x="883" y="57"/>
                  <a:pt x="831" y="1"/>
                  <a:pt x="758"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6"/>
          <p:cNvSpPr/>
          <p:nvPr/>
        </p:nvSpPr>
        <p:spPr>
          <a:xfrm flipH="1">
            <a:off x="7702326" y="469426"/>
            <a:ext cx="527844" cy="289635"/>
          </a:xfrm>
          <a:custGeom>
            <a:rect b="b" l="l" r="r" t="t"/>
            <a:pathLst>
              <a:path extrusionOk="0" h="7628" w="11802">
                <a:moveTo>
                  <a:pt x="11569" y="1"/>
                </a:moveTo>
                <a:cubicBezTo>
                  <a:pt x="11525" y="1"/>
                  <a:pt x="11475" y="15"/>
                  <a:pt x="11424" y="44"/>
                </a:cubicBezTo>
                <a:lnTo>
                  <a:pt x="314" y="6456"/>
                </a:lnTo>
                <a:cubicBezTo>
                  <a:pt x="137" y="6558"/>
                  <a:pt x="0" y="6810"/>
                  <a:pt x="11" y="7014"/>
                </a:cubicBezTo>
                <a:lnTo>
                  <a:pt x="31" y="7398"/>
                </a:lnTo>
                <a:cubicBezTo>
                  <a:pt x="41" y="7542"/>
                  <a:pt x="120" y="7627"/>
                  <a:pt x="228" y="7627"/>
                </a:cubicBezTo>
                <a:cubicBezTo>
                  <a:pt x="273" y="7627"/>
                  <a:pt x="323" y="7612"/>
                  <a:pt x="375" y="7581"/>
                </a:cubicBezTo>
                <a:lnTo>
                  <a:pt x="11488" y="1170"/>
                </a:lnTo>
                <a:cubicBezTo>
                  <a:pt x="11665" y="1068"/>
                  <a:pt x="11801" y="820"/>
                  <a:pt x="11788" y="612"/>
                </a:cubicBezTo>
                <a:lnTo>
                  <a:pt x="11767" y="231"/>
                </a:lnTo>
                <a:cubicBezTo>
                  <a:pt x="11757" y="84"/>
                  <a:pt x="11678" y="1"/>
                  <a:pt x="11569"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6"/>
          <p:cNvSpPr/>
          <p:nvPr/>
        </p:nvSpPr>
        <p:spPr>
          <a:xfrm flipH="1">
            <a:off x="8268589" y="855203"/>
            <a:ext cx="41728" cy="54905"/>
          </a:xfrm>
          <a:custGeom>
            <a:rect b="b" l="l" r="r" t="t"/>
            <a:pathLst>
              <a:path extrusionOk="0" h="1446" w="933">
                <a:moveTo>
                  <a:pt x="758" y="0"/>
                </a:moveTo>
                <a:cubicBezTo>
                  <a:pt x="728" y="0"/>
                  <a:pt x="695" y="10"/>
                  <a:pt x="661" y="29"/>
                </a:cubicBezTo>
                <a:lnTo>
                  <a:pt x="209" y="291"/>
                </a:lnTo>
                <a:cubicBezTo>
                  <a:pt x="89" y="359"/>
                  <a:pt x="1" y="526"/>
                  <a:pt x="8" y="662"/>
                </a:cubicBezTo>
                <a:lnTo>
                  <a:pt x="41" y="1294"/>
                </a:lnTo>
                <a:cubicBezTo>
                  <a:pt x="47" y="1390"/>
                  <a:pt x="101" y="1446"/>
                  <a:pt x="173" y="1446"/>
                </a:cubicBezTo>
                <a:cubicBezTo>
                  <a:pt x="203" y="1446"/>
                  <a:pt x="236" y="1436"/>
                  <a:pt x="270" y="1416"/>
                </a:cubicBezTo>
                <a:lnTo>
                  <a:pt x="722" y="1158"/>
                </a:lnTo>
                <a:cubicBezTo>
                  <a:pt x="841" y="1087"/>
                  <a:pt x="932" y="920"/>
                  <a:pt x="923" y="784"/>
                </a:cubicBezTo>
                <a:lnTo>
                  <a:pt x="888" y="155"/>
                </a:lnTo>
                <a:cubicBezTo>
                  <a:pt x="884" y="56"/>
                  <a:pt x="831" y="0"/>
                  <a:pt x="758"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46"/>
          <p:cNvSpPr/>
          <p:nvPr/>
        </p:nvSpPr>
        <p:spPr>
          <a:xfrm flipH="1">
            <a:off x="8269036" y="855279"/>
            <a:ext cx="40968" cy="54905"/>
          </a:xfrm>
          <a:custGeom>
            <a:rect b="b" l="l" r="r" t="t"/>
            <a:pathLst>
              <a:path extrusionOk="0" h="1446" w="916">
                <a:moveTo>
                  <a:pt x="752" y="0"/>
                </a:moveTo>
                <a:cubicBezTo>
                  <a:pt x="721" y="0"/>
                  <a:pt x="687" y="7"/>
                  <a:pt x="654" y="27"/>
                </a:cubicBezTo>
                <a:lnTo>
                  <a:pt x="202" y="289"/>
                </a:lnTo>
                <a:cubicBezTo>
                  <a:pt x="89" y="354"/>
                  <a:pt x="1" y="510"/>
                  <a:pt x="1" y="646"/>
                </a:cubicBezTo>
                <a:lnTo>
                  <a:pt x="1" y="660"/>
                </a:lnTo>
                <a:lnTo>
                  <a:pt x="34" y="1292"/>
                </a:lnTo>
                <a:cubicBezTo>
                  <a:pt x="42" y="1387"/>
                  <a:pt x="92" y="1445"/>
                  <a:pt x="167" y="1445"/>
                </a:cubicBezTo>
                <a:cubicBezTo>
                  <a:pt x="198" y="1445"/>
                  <a:pt x="229" y="1435"/>
                  <a:pt x="263" y="1414"/>
                </a:cubicBezTo>
                <a:lnTo>
                  <a:pt x="715" y="1156"/>
                </a:lnTo>
                <a:cubicBezTo>
                  <a:pt x="830" y="1088"/>
                  <a:pt x="916" y="932"/>
                  <a:pt x="916" y="799"/>
                </a:cubicBezTo>
                <a:lnTo>
                  <a:pt x="916" y="782"/>
                </a:lnTo>
                <a:lnTo>
                  <a:pt x="881" y="153"/>
                </a:lnTo>
                <a:cubicBezTo>
                  <a:pt x="878" y="55"/>
                  <a:pt x="823" y="0"/>
                  <a:pt x="752"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46"/>
          <p:cNvSpPr/>
          <p:nvPr/>
        </p:nvSpPr>
        <p:spPr>
          <a:xfrm flipH="1">
            <a:off x="7696690" y="576730"/>
            <a:ext cx="528023" cy="289673"/>
          </a:xfrm>
          <a:custGeom>
            <a:rect b="b" l="l" r="r" t="t"/>
            <a:pathLst>
              <a:path extrusionOk="0" h="7629" w="11806">
                <a:moveTo>
                  <a:pt x="11575" y="0"/>
                </a:moveTo>
                <a:cubicBezTo>
                  <a:pt x="11531" y="0"/>
                  <a:pt x="11482" y="14"/>
                  <a:pt x="11431" y="43"/>
                </a:cubicBezTo>
                <a:lnTo>
                  <a:pt x="314" y="6459"/>
                </a:lnTo>
                <a:cubicBezTo>
                  <a:pt x="137" y="6561"/>
                  <a:pt x="1" y="6812"/>
                  <a:pt x="15" y="7016"/>
                </a:cubicBezTo>
                <a:lnTo>
                  <a:pt x="35" y="7401"/>
                </a:lnTo>
                <a:cubicBezTo>
                  <a:pt x="42" y="7545"/>
                  <a:pt x="121" y="7628"/>
                  <a:pt x="230" y="7628"/>
                </a:cubicBezTo>
                <a:cubicBezTo>
                  <a:pt x="276" y="7628"/>
                  <a:pt x="326" y="7614"/>
                  <a:pt x="379" y="7584"/>
                </a:cubicBezTo>
                <a:lnTo>
                  <a:pt x="11493" y="1173"/>
                </a:lnTo>
                <a:cubicBezTo>
                  <a:pt x="11669" y="1067"/>
                  <a:pt x="11805" y="818"/>
                  <a:pt x="11795" y="614"/>
                </a:cubicBezTo>
                <a:lnTo>
                  <a:pt x="11771" y="231"/>
                </a:lnTo>
                <a:cubicBezTo>
                  <a:pt x="11764" y="85"/>
                  <a:pt x="11684" y="0"/>
                  <a:pt x="11575"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46"/>
          <p:cNvSpPr/>
          <p:nvPr/>
        </p:nvSpPr>
        <p:spPr>
          <a:xfrm flipH="1">
            <a:off x="8262998" y="963455"/>
            <a:ext cx="41863" cy="54829"/>
          </a:xfrm>
          <a:custGeom>
            <a:rect b="b" l="l" r="r" t="t"/>
            <a:pathLst>
              <a:path extrusionOk="0" h="1444" w="936">
                <a:moveTo>
                  <a:pt x="760" y="0"/>
                </a:moveTo>
                <a:cubicBezTo>
                  <a:pt x="729" y="0"/>
                  <a:pt x="696" y="10"/>
                  <a:pt x="661" y="31"/>
                </a:cubicBezTo>
                <a:lnTo>
                  <a:pt x="209" y="293"/>
                </a:lnTo>
                <a:cubicBezTo>
                  <a:pt x="90" y="360"/>
                  <a:pt x="1" y="527"/>
                  <a:pt x="8" y="663"/>
                </a:cubicBezTo>
                <a:lnTo>
                  <a:pt x="42" y="1292"/>
                </a:lnTo>
                <a:cubicBezTo>
                  <a:pt x="47" y="1389"/>
                  <a:pt x="100" y="1444"/>
                  <a:pt x="172" y="1444"/>
                </a:cubicBezTo>
                <a:cubicBezTo>
                  <a:pt x="202" y="1444"/>
                  <a:pt x="235" y="1434"/>
                  <a:pt x="270" y="1415"/>
                </a:cubicBezTo>
                <a:lnTo>
                  <a:pt x="725" y="1153"/>
                </a:lnTo>
                <a:cubicBezTo>
                  <a:pt x="845" y="1085"/>
                  <a:pt x="936" y="918"/>
                  <a:pt x="926" y="782"/>
                </a:cubicBezTo>
                <a:lnTo>
                  <a:pt x="892" y="153"/>
                </a:lnTo>
                <a:cubicBezTo>
                  <a:pt x="885" y="57"/>
                  <a:pt x="832" y="0"/>
                  <a:pt x="760"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46"/>
          <p:cNvSpPr/>
          <p:nvPr/>
        </p:nvSpPr>
        <p:spPr>
          <a:xfrm flipH="1">
            <a:off x="8263266" y="963455"/>
            <a:ext cx="41236" cy="54867"/>
          </a:xfrm>
          <a:custGeom>
            <a:rect b="b" l="l" r="r" t="t"/>
            <a:pathLst>
              <a:path extrusionOk="0" h="1445" w="922">
                <a:moveTo>
                  <a:pt x="752" y="1"/>
                </a:moveTo>
                <a:cubicBezTo>
                  <a:pt x="721" y="1"/>
                  <a:pt x="691" y="10"/>
                  <a:pt x="653" y="31"/>
                </a:cubicBezTo>
                <a:lnTo>
                  <a:pt x="201" y="293"/>
                </a:lnTo>
                <a:cubicBezTo>
                  <a:pt x="85" y="357"/>
                  <a:pt x="0" y="514"/>
                  <a:pt x="0" y="646"/>
                </a:cubicBezTo>
                <a:lnTo>
                  <a:pt x="0" y="663"/>
                </a:lnTo>
                <a:lnTo>
                  <a:pt x="34" y="1292"/>
                </a:lnTo>
                <a:cubicBezTo>
                  <a:pt x="41" y="1388"/>
                  <a:pt x="92" y="1445"/>
                  <a:pt x="167" y="1445"/>
                </a:cubicBezTo>
                <a:cubicBezTo>
                  <a:pt x="194" y="1445"/>
                  <a:pt x="228" y="1435"/>
                  <a:pt x="262" y="1415"/>
                </a:cubicBezTo>
                <a:lnTo>
                  <a:pt x="717" y="1153"/>
                </a:lnTo>
                <a:cubicBezTo>
                  <a:pt x="833" y="1088"/>
                  <a:pt x="921" y="932"/>
                  <a:pt x="918" y="796"/>
                </a:cubicBezTo>
                <a:lnTo>
                  <a:pt x="918" y="782"/>
                </a:lnTo>
                <a:lnTo>
                  <a:pt x="884" y="153"/>
                </a:lnTo>
                <a:cubicBezTo>
                  <a:pt x="877" y="54"/>
                  <a:pt x="823" y="1"/>
                  <a:pt x="752" y="1"/>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46"/>
          <p:cNvSpPr/>
          <p:nvPr/>
        </p:nvSpPr>
        <p:spPr>
          <a:xfrm flipH="1">
            <a:off x="7691234" y="684907"/>
            <a:ext cx="527844" cy="289635"/>
          </a:xfrm>
          <a:custGeom>
            <a:rect b="b" l="l" r="r" t="t"/>
            <a:pathLst>
              <a:path extrusionOk="0" h="7628" w="11802">
                <a:moveTo>
                  <a:pt x="11570" y="0"/>
                </a:moveTo>
                <a:cubicBezTo>
                  <a:pt x="11525" y="0"/>
                  <a:pt x="11476" y="14"/>
                  <a:pt x="11424" y="44"/>
                </a:cubicBezTo>
                <a:lnTo>
                  <a:pt x="314" y="6459"/>
                </a:lnTo>
                <a:cubicBezTo>
                  <a:pt x="137" y="6561"/>
                  <a:pt x="0" y="6813"/>
                  <a:pt x="11" y="7017"/>
                </a:cubicBezTo>
                <a:lnTo>
                  <a:pt x="31" y="7398"/>
                </a:lnTo>
                <a:cubicBezTo>
                  <a:pt x="41" y="7543"/>
                  <a:pt x="121" y="7628"/>
                  <a:pt x="231" y="7628"/>
                </a:cubicBezTo>
                <a:cubicBezTo>
                  <a:pt x="275" y="7628"/>
                  <a:pt x="324" y="7614"/>
                  <a:pt x="375" y="7585"/>
                </a:cubicBezTo>
                <a:lnTo>
                  <a:pt x="11489" y="1172"/>
                </a:lnTo>
                <a:cubicBezTo>
                  <a:pt x="11665" y="1067"/>
                  <a:pt x="11802" y="819"/>
                  <a:pt x="11788" y="615"/>
                </a:cubicBezTo>
                <a:lnTo>
                  <a:pt x="11767" y="230"/>
                </a:lnTo>
                <a:cubicBezTo>
                  <a:pt x="11760" y="85"/>
                  <a:pt x="11680" y="0"/>
                  <a:pt x="11570"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46"/>
          <p:cNvSpPr/>
          <p:nvPr/>
        </p:nvSpPr>
        <p:spPr>
          <a:xfrm flipH="1">
            <a:off x="8419133" y="1033283"/>
            <a:ext cx="273270" cy="184306"/>
          </a:xfrm>
          <a:custGeom>
            <a:rect b="b" l="l" r="r" t="t"/>
            <a:pathLst>
              <a:path extrusionOk="0" h="4854" w="6110">
                <a:moveTo>
                  <a:pt x="5850" y="1"/>
                </a:moveTo>
                <a:cubicBezTo>
                  <a:pt x="5806" y="1"/>
                  <a:pt x="5756" y="15"/>
                  <a:pt x="5705" y="45"/>
                </a:cubicBezTo>
                <a:lnTo>
                  <a:pt x="313" y="3163"/>
                </a:lnTo>
                <a:cubicBezTo>
                  <a:pt x="136" y="3268"/>
                  <a:pt x="1" y="3516"/>
                  <a:pt x="14" y="3720"/>
                </a:cubicBezTo>
                <a:lnTo>
                  <a:pt x="65" y="4624"/>
                </a:lnTo>
                <a:cubicBezTo>
                  <a:pt x="74" y="4768"/>
                  <a:pt x="154" y="4853"/>
                  <a:pt x="262" y="4853"/>
                </a:cubicBezTo>
                <a:cubicBezTo>
                  <a:pt x="307" y="4853"/>
                  <a:pt x="357" y="4839"/>
                  <a:pt x="408" y="4807"/>
                </a:cubicBezTo>
                <a:lnTo>
                  <a:pt x="5800" y="1691"/>
                </a:lnTo>
                <a:cubicBezTo>
                  <a:pt x="5977" y="1589"/>
                  <a:pt x="6110" y="1336"/>
                  <a:pt x="6100" y="1132"/>
                </a:cubicBezTo>
                <a:lnTo>
                  <a:pt x="6048" y="232"/>
                </a:lnTo>
                <a:cubicBezTo>
                  <a:pt x="6039" y="85"/>
                  <a:pt x="5959" y="1"/>
                  <a:pt x="585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46"/>
          <p:cNvSpPr/>
          <p:nvPr/>
        </p:nvSpPr>
        <p:spPr>
          <a:xfrm flipH="1">
            <a:off x="8357547" y="1254952"/>
            <a:ext cx="385038" cy="219694"/>
          </a:xfrm>
          <a:custGeom>
            <a:rect b="b" l="l" r="r" t="t"/>
            <a:pathLst>
              <a:path extrusionOk="0" h="5786" w="8609">
                <a:moveTo>
                  <a:pt x="8375" y="1"/>
                </a:moveTo>
                <a:cubicBezTo>
                  <a:pt x="8331" y="1"/>
                  <a:pt x="8282" y="15"/>
                  <a:pt x="8231" y="44"/>
                </a:cubicBezTo>
                <a:lnTo>
                  <a:pt x="313" y="4617"/>
                </a:lnTo>
                <a:cubicBezTo>
                  <a:pt x="136" y="4719"/>
                  <a:pt x="1" y="4971"/>
                  <a:pt x="14" y="5175"/>
                </a:cubicBezTo>
                <a:lnTo>
                  <a:pt x="34" y="5558"/>
                </a:lnTo>
                <a:cubicBezTo>
                  <a:pt x="44" y="5703"/>
                  <a:pt x="123" y="5786"/>
                  <a:pt x="232" y="5786"/>
                </a:cubicBezTo>
                <a:cubicBezTo>
                  <a:pt x="276" y="5786"/>
                  <a:pt x="326" y="5772"/>
                  <a:pt x="378" y="5742"/>
                </a:cubicBezTo>
                <a:lnTo>
                  <a:pt x="8296" y="1173"/>
                </a:lnTo>
                <a:cubicBezTo>
                  <a:pt x="8473" y="1067"/>
                  <a:pt x="8609" y="819"/>
                  <a:pt x="8595" y="615"/>
                </a:cubicBezTo>
                <a:lnTo>
                  <a:pt x="8575" y="231"/>
                </a:lnTo>
                <a:cubicBezTo>
                  <a:pt x="8565" y="86"/>
                  <a:pt x="8485" y="1"/>
                  <a:pt x="8375"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46"/>
          <p:cNvSpPr/>
          <p:nvPr/>
        </p:nvSpPr>
        <p:spPr>
          <a:xfrm flipH="1">
            <a:off x="8349809" y="1368938"/>
            <a:ext cx="385038" cy="219694"/>
          </a:xfrm>
          <a:custGeom>
            <a:rect b="b" l="l" r="r" t="t"/>
            <a:pathLst>
              <a:path extrusionOk="0" h="5786" w="8609">
                <a:moveTo>
                  <a:pt x="8378" y="0"/>
                </a:moveTo>
                <a:cubicBezTo>
                  <a:pt x="8333" y="0"/>
                  <a:pt x="8283" y="14"/>
                  <a:pt x="8232" y="44"/>
                </a:cubicBezTo>
                <a:lnTo>
                  <a:pt x="313" y="4621"/>
                </a:lnTo>
                <a:cubicBezTo>
                  <a:pt x="137" y="4723"/>
                  <a:pt x="1" y="4971"/>
                  <a:pt x="14" y="5178"/>
                </a:cubicBezTo>
                <a:lnTo>
                  <a:pt x="35" y="5555"/>
                </a:lnTo>
                <a:cubicBezTo>
                  <a:pt x="44" y="5700"/>
                  <a:pt x="125" y="5786"/>
                  <a:pt x="235" y="5786"/>
                </a:cubicBezTo>
                <a:cubicBezTo>
                  <a:pt x="279" y="5786"/>
                  <a:pt x="328" y="5772"/>
                  <a:pt x="378" y="5743"/>
                </a:cubicBezTo>
                <a:lnTo>
                  <a:pt x="8296" y="1169"/>
                </a:lnTo>
                <a:cubicBezTo>
                  <a:pt x="8477" y="1067"/>
                  <a:pt x="8609" y="816"/>
                  <a:pt x="8599" y="612"/>
                </a:cubicBezTo>
                <a:lnTo>
                  <a:pt x="8575" y="228"/>
                </a:lnTo>
                <a:cubicBezTo>
                  <a:pt x="8568" y="83"/>
                  <a:pt x="8487" y="0"/>
                  <a:pt x="8378"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46"/>
          <p:cNvSpPr/>
          <p:nvPr/>
        </p:nvSpPr>
        <p:spPr>
          <a:xfrm flipH="1">
            <a:off x="8342027" y="1482811"/>
            <a:ext cx="384903" cy="219732"/>
          </a:xfrm>
          <a:custGeom>
            <a:rect b="b" l="l" r="r" t="t"/>
            <a:pathLst>
              <a:path extrusionOk="0" h="5787" w="8606">
                <a:moveTo>
                  <a:pt x="8374" y="0"/>
                </a:moveTo>
                <a:cubicBezTo>
                  <a:pt x="8329" y="0"/>
                  <a:pt x="8280" y="14"/>
                  <a:pt x="8228" y="44"/>
                </a:cubicBezTo>
                <a:lnTo>
                  <a:pt x="313" y="4624"/>
                </a:lnTo>
                <a:cubicBezTo>
                  <a:pt x="133" y="4729"/>
                  <a:pt x="1" y="4977"/>
                  <a:pt x="10" y="5184"/>
                </a:cubicBezTo>
                <a:lnTo>
                  <a:pt x="31" y="5559"/>
                </a:lnTo>
                <a:cubicBezTo>
                  <a:pt x="41" y="5703"/>
                  <a:pt x="120" y="5786"/>
                  <a:pt x="229" y="5786"/>
                </a:cubicBezTo>
                <a:cubicBezTo>
                  <a:pt x="275" y="5786"/>
                  <a:pt x="325" y="5772"/>
                  <a:pt x="378" y="5742"/>
                </a:cubicBezTo>
                <a:lnTo>
                  <a:pt x="8292" y="1173"/>
                </a:lnTo>
                <a:cubicBezTo>
                  <a:pt x="8473" y="1067"/>
                  <a:pt x="8606" y="819"/>
                  <a:pt x="8595" y="615"/>
                </a:cubicBezTo>
                <a:lnTo>
                  <a:pt x="8571" y="230"/>
                </a:lnTo>
                <a:cubicBezTo>
                  <a:pt x="8564" y="85"/>
                  <a:pt x="8484" y="0"/>
                  <a:pt x="8374" y="0"/>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46"/>
          <p:cNvSpPr/>
          <p:nvPr/>
        </p:nvSpPr>
        <p:spPr>
          <a:xfrm flipH="1">
            <a:off x="8334155" y="1596759"/>
            <a:ext cx="385038" cy="219732"/>
          </a:xfrm>
          <a:custGeom>
            <a:rect b="b" l="l" r="r" t="t"/>
            <a:pathLst>
              <a:path extrusionOk="0" h="5787" w="8609">
                <a:moveTo>
                  <a:pt x="8378" y="1"/>
                </a:moveTo>
                <a:cubicBezTo>
                  <a:pt x="8333" y="1"/>
                  <a:pt x="8283" y="15"/>
                  <a:pt x="8232" y="45"/>
                </a:cubicBezTo>
                <a:lnTo>
                  <a:pt x="314" y="4628"/>
                </a:lnTo>
                <a:cubicBezTo>
                  <a:pt x="137" y="4730"/>
                  <a:pt x="1" y="4981"/>
                  <a:pt x="11" y="5185"/>
                </a:cubicBezTo>
                <a:lnTo>
                  <a:pt x="35" y="5556"/>
                </a:lnTo>
                <a:cubicBezTo>
                  <a:pt x="42" y="5702"/>
                  <a:pt x="122" y="5786"/>
                  <a:pt x="232" y="5786"/>
                </a:cubicBezTo>
                <a:cubicBezTo>
                  <a:pt x="277" y="5786"/>
                  <a:pt x="326" y="5773"/>
                  <a:pt x="378" y="5743"/>
                </a:cubicBezTo>
                <a:lnTo>
                  <a:pt x="8296" y="1171"/>
                </a:lnTo>
                <a:cubicBezTo>
                  <a:pt x="8473" y="1069"/>
                  <a:pt x="8609" y="816"/>
                  <a:pt x="8596" y="612"/>
                </a:cubicBezTo>
                <a:lnTo>
                  <a:pt x="8575" y="228"/>
                </a:lnTo>
                <a:cubicBezTo>
                  <a:pt x="8566" y="84"/>
                  <a:pt x="8486" y="1"/>
                  <a:pt x="8378"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46"/>
          <p:cNvSpPr/>
          <p:nvPr/>
        </p:nvSpPr>
        <p:spPr>
          <a:xfrm flipH="1">
            <a:off x="8155927" y="1230044"/>
            <a:ext cx="96427" cy="284092"/>
          </a:xfrm>
          <a:custGeom>
            <a:rect b="b" l="l" r="r" t="t"/>
            <a:pathLst>
              <a:path extrusionOk="0" h="7482" w="2156">
                <a:moveTo>
                  <a:pt x="1596" y="0"/>
                </a:moveTo>
                <a:cubicBezTo>
                  <a:pt x="1551" y="0"/>
                  <a:pt x="1501" y="14"/>
                  <a:pt x="1449" y="44"/>
                </a:cubicBezTo>
                <a:lnTo>
                  <a:pt x="313" y="700"/>
                </a:lnTo>
                <a:cubicBezTo>
                  <a:pt x="132" y="805"/>
                  <a:pt x="0" y="1053"/>
                  <a:pt x="10" y="1257"/>
                </a:cubicBezTo>
                <a:lnTo>
                  <a:pt x="364" y="7251"/>
                </a:lnTo>
                <a:cubicBezTo>
                  <a:pt x="371" y="7397"/>
                  <a:pt x="451" y="7481"/>
                  <a:pt x="561" y="7481"/>
                </a:cubicBezTo>
                <a:cubicBezTo>
                  <a:pt x="606" y="7481"/>
                  <a:pt x="656" y="7468"/>
                  <a:pt x="708" y="7438"/>
                </a:cubicBezTo>
                <a:lnTo>
                  <a:pt x="1846" y="6779"/>
                </a:lnTo>
                <a:cubicBezTo>
                  <a:pt x="2023" y="6677"/>
                  <a:pt x="2156" y="6429"/>
                  <a:pt x="2145" y="6222"/>
                </a:cubicBezTo>
                <a:lnTo>
                  <a:pt x="1795" y="231"/>
                </a:lnTo>
                <a:cubicBezTo>
                  <a:pt x="1786" y="84"/>
                  <a:pt x="1706" y="0"/>
                  <a:pt x="1596"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6"/>
          <p:cNvSpPr/>
          <p:nvPr/>
        </p:nvSpPr>
        <p:spPr>
          <a:xfrm flipH="1">
            <a:off x="8151365" y="1528109"/>
            <a:ext cx="80639" cy="50614"/>
          </a:xfrm>
          <a:custGeom>
            <a:rect b="b" l="l" r="r" t="t"/>
            <a:pathLst>
              <a:path extrusionOk="0" h="1333" w="1803">
                <a:moveTo>
                  <a:pt x="1636" y="0"/>
                </a:moveTo>
                <a:cubicBezTo>
                  <a:pt x="1583" y="0"/>
                  <a:pt x="1521" y="19"/>
                  <a:pt x="1456" y="57"/>
                </a:cubicBezTo>
                <a:lnTo>
                  <a:pt x="317" y="714"/>
                </a:lnTo>
                <a:cubicBezTo>
                  <a:pt x="140" y="816"/>
                  <a:pt x="1" y="1027"/>
                  <a:pt x="11" y="1179"/>
                </a:cubicBezTo>
                <a:cubicBezTo>
                  <a:pt x="15" y="1278"/>
                  <a:pt x="78" y="1332"/>
                  <a:pt x="168" y="1332"/>
                </a:cubicBezTo>
                <a:cubicBezTo>
                  <a:pt x="220" y="1332"/>
                  <a:pt x="282" y="1314"/>
                  <a:pt x="347" y="1275"/>
                </a:cubicBezTo>
                <a:lnTo>
                  <a:pt x="1486" y="619"/>
                </a:lnTo>
                <a:cubicBezTo>
                  <a:pt x="1667" y="517"/>
                  <a:pt x="1803" y="306"/>
                  <a:pt x="1792" y="153"/>
                </a:cubicBezTo>
                <a:cubicBezTo>
                  <a:pt x="1788" y="54"/>
                  <a:pt x="1726" y="0"/>
                  <a:pt x="1636"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6"/>
          <p:cNvSpPr/>
          <p:nvPr/>
        </p:nvSpPr>
        <p:spPr>
          <a:xfrm flipH="1">
            <a:off x="7981991" y="1252864"/>
            <a:ext cx="89092" cy="175839"/>
          </a:xfrm>
          <a:custGeom>
            <a:rect b="b" l="l" r="r" t="t"/>
            <a:pathLst>
              <a:path extrusionOk="0" h="4631" w="1992">
                <a:moveTo>
                  <a:pt x="1597" y="1"/>
                </a:moveTo>
                <a:cubicBezTo>
                  <a:pt x="1553" y="1"/>
                  <a:pt x="1503" y="15"/>
                  <a:pt x="1452" y="44"/>
                </a:cubicBezTo>
                <a:lnTo>
                  <a:pt x="313" y="701"/>
                </a:lnTo>
                <a:cubicBezTo>
                  <a:pt x="136" y="807"/>
                  <a:pt x="0" y="1055"/>
                  <a:pt x="13" y="1259"/>
                </a:cubicBezTo>
                <a:lnTo>
                  <a:pt x="197" y="4403"/>
                </a:lnTo>
                <a:cubicBezTo>
                  <a:pt x="204" y="4548"/>
                  <a:pt x="285" y="4631"/>
                  <a:pt x="394" y="4631"/>
                </a:cubicBezTo>
                <a:cubicBezTo>
                  <a:pt x="439" y="4631"/>
                  <a:pt x="489" y="4617"/>
                  <a:pt x="540" y="4587"/>
                </a:cubicBezTo>
                <a:lnTo>
                  <a:pt x="1679" y="3931"/>
                </a:lnTo>
                <a:cubicBezTo>
                  <a:pt x="1856" y="3829"/>
                  <a:pt x="1992" y="3578"/>
                  <a:pt x="1979" y="3374"/>
                </a:cubicBezTo>
                <a:lnTo>
                  <a:pt x="1795" y="232"/>
                </a:lnTo>
                <a:cubicBezTo>
                  <a:pt x="1788" y="85"/>
                  <a:pt x="1707"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46"/>
          <p:cNvSpPr/>
          <p:nvPr/>
        </p:nvSpPr>
        <p:spPr>
          <a:xfrm flipH="1">
            <a:off x="7982573" y="1252864"/>
            <a:ext cx="87929" cy="175839"/>
          </a:xfrm>
          <a:custGeom>
            <a:rect b="b" l="l" r="r" t="t"/>
            <a:pathLst>
              <a:path extrusionOk="0" h="4631" w="1966">
                <a:moveTo>
                  <a:pt x="1585" y="0"/>
                </a:moveTo>
                <a:cubicBezTo>
                  <a:pt x="1541" y="0"/>
                  <a:pt x="1489" y="14"/>
                  <a:pt x="1439" y="44"/>
                </a:cubicBezTo>
                <a:lnTo>
                  <a:pt x="300" y="701"/>
                </a:lnTo>
                <a:cubicBezTo>
                  <a:pt x="130" y="799"/>
                  <a:pt x="0" y="1034"/>
                  <a:pt x="0" y="1235"/>
                </a:cubicBezTo>
                <a:lnTo>
                  <a:pt x="0" y="1259"/>
                </a:lnTo>
                <a:lnTo>
                  <a:pt x="184" y="4403"/>
                </a:lnTo>
                <a:cubicBezTo>
                  <a:pt x="191" y="4549"/>
                  <a:pt x="273" y="4631"/>
                  <a:pt x="381" y="4631"/>
                </a:cubicBezTo>
                <a:cubicBezTo>
                  <a:pt x="425" y="4631"/>
                  <a:pt x="477" y="4618"/>
                  <a:pt x="527" y="4587"/>
                </a:cubicBezTo>
                <a:lnTo>
                  <a:pt x="1666" y="3931"/>
                </a:lnTo>
                <a:cubicBezTo>
                  <a:pt x="1836" y="3832"/>
                  <a:pt x="1966" y="3601"/>
                  <a:pt x="1966" y="3400"/>
                </a:cubicBezTo>
                <a:lnTo>
                  <a:pt x="1966" y="3374"/>
                </a:lnTo>
                <a:lnTo>
                  <a:pt x="1782" y="232"/>
                </a:lnTo>
                <a:cubicBezTo>
                  <a:pt x="1775" y="85"/>
                  <a:pt x="1693" y="0"/>
                  <a:pt x="1585"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46"/>
          <p:cNvSpPr/>
          <p:nvPr/>
        </p:nvSpPr>
        <p:spPr>
          <a:xfrm flipH="1">
            <a:off x="7977563" y="1442714"/>
            <a:ext cx="80639" cy="50614"/>
          </a:xfrm>
          <a:custGeom>
            <a:rect b="b" l="l" r="r" t="t"/>
            <a:pathLst>
              <a:path extrusionOk="0" h="1333" w="1803">
                <a:moveTo>
                  <a:pt x="1634" y="1"/>
                </a:moveTo>
                <a:cubicBezTo>
                  <a:pt x="1582" y="1"/>
                  <a:pt x="1521" y="19"/>
                  <a:pt x="1456" y="56"/>
                </a:cubicBezTo>
                <a:lnTo>
                  <a:pt x="317" y="712"/>
                </a:lnTo>
                <a:cubicBezTo>
                  <a:pt x="140" y="817"/>
                  <a:pt x="1" y="1025"/>
                  <a:pt x="11" y="1181"/>
                </a:cubicBezTo>
                <a:cubicBezTo>
                  <a:pt x="17" y="1280"/>
                  <a:pt x="79" y="1333"/>
                  <a:pt x="169" y="1333"/>
                </a:cubicBezTo>
                <a:cubicBezTo>
                  <a:pt x="222" y="1333"/>
                  <a:pt x="284" y="1314"/>
                  <a:pt x="351" y="1277"/>
                </a:cubicBezTo>
                <a:lnTo>
                  <a:pt x="1487" y="621"/>
                </a:lnTo>
                <a:cubicBezTo>
                  <a:pt x="1666" y="519"/>
                  <a:pt x="1803" y="307"/>
                  <a:pt x="1793" y="151"/>
                </a:cubicBezTo>
                <a:cubicBezTo>
                  <a:pt x="1788" y="54"/>
                  <a:pt x="1725" y="1"/>
                  <a:pt x="1634"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46"/>
          <p:cNvSpPr/>
          <p:nvPr/>
        </p:nvSpPr>
        <p:spPr>
          <a:xfrm flipH="1">
            <a:off x="7808145" y="993908"/>
            <a:ext cx="100273" cy="349476"/>
          </a:xfrm>
          <a:custGeom>
            <a:rect b="b" l="l" r="r" t="t"/>
            <a:pathLst>
              <a:path extrusionOk="0" h="9204" w="2242">
                <a:moveTo>
                  <a:pt x="1597" y="1"/>
                </a:moveTo>
                <a:cubicBezTo>
                  <a:pt x="1552" y="1"/>
                  <a:pt x="1501" y="15"/>
                  <a:pt x="1449" y="45"/>
                </a:cubicBezTo>
                <a:lnTo>
                  <a:pt x="313" y="701"/>
                </a:lnTo>
                <a:cubicBezTo>
                  <a:pt x="133" y="806"/>
                  <a:pt x="1" y="1055"/>
                  <a:pt x="10" y="1259"/>
                </a:cubicBezTo>
                <a:lnTo>
                  <a:pt x="446" y="8973"/>
                </a:lnTo>
                <a:cubicBezTo>
                  <a:pt x="455" y="9120"/>
                  <a:pt x="535" y="9204"/>
                  <a:pt x="644" y="9204"/>
                </a:cubicBezTo>
                <a:cubicBezTo>
                  <a:pt x="689" y="9204"/>
                  <a:pt x="738" y="9189"/>
                  <a:pt x="790" y="9160"/>
                </a:cubicBezTo>
                <a:lnTo>
                  <a:pt x="1928" y="8504"/>
                </a:lnTo>
                <a:cubicBezTo>
                  <a:pt x="2105" y="8398"/>
                  <a:pt x="2241" y="8150"/>
                  <a:pt x="2231" y="7946"/>
                </a:cubicBezTo>
                <a:lnTo>
                  <a:pt x="1792" y="232"/>
                </a:lnTo>
                <a:cubicBezTo>
                  <a:pt x="1785" y="85"/>
                  <a:pt x="1706" y="1"/>
                  <a:pt x="1597"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46"/>
          <p:cNvSpPr/>
          <p:nvPr/>
        </p:nvSpPr>
        <p:spPr>
          <a:xfrm flipH="1">
            <a:off x="7808637" y="993908"/>
            <a:ext cx="99334" cy="349476"/>
          </a:xfrm>
          <a:custGeom>
            <a:rect b="b" l="l" r="r" t="t"/>
            <a:pathLst>
              <a:path extrusionOk="0" h="9204" w="2221">
                <a:moveTo>
                  <a:pt x="1588" y="1"/>
                </a:moveTo>
                <a:cubicBezTo>
                  <a:pt x="1541" y="1"/>
                  <a:pt x="1494" y="14"/>
                  <a:pt x="1439" y="45"/>
                </a:cubicBezTo>
                <a:lnTo>
                  <a:pt x="303" y="701"/>
                </a:lnTo>
                <a:cubicBezTo>
                  <a:pt x="130" y="799"/>
                  <a:pt x="0" y="1034"/>
                  <a:pt x="0" y="1234"/>
                </a:cubicBezTo>
                <a:lnTo>
                  <a:pt x="0" y="1259"/>
                </a:lnTo>
                <a:lnTo>
                  <a:pt x="436" y="8973"/>
                </a:lnTo>
                <a:cubicBezTo>
                  <a:pt x="446" y="9119"/>
                  <a:pt x="524" y="9204"/>
                  <a:pt x="633" y="9204"/>
                </a:cubicBezTo>
                <a:cubicBezTo>
                  <a:pt x="678" y="9204"/>
                  <a:pt x="728" y="9190"/>
                  <a:pt x="780" y="9160"/>
                </a:cubicBezTo>
                <a:lnTo>
                  <a:pt x="1918" y="8504"/>
                </a:lnTo>
                <a:cubicBezTo>
                  <a:pt x="2088" y="8405"/>
                  <a:pt x="2221" y="8170"/>
                  <a:pt x="2221" y="7970"/>
                </a:cubicBezTo>
                <a:lnTo>
                  <a:pt x="2221" y="7946"/>
                </a:lnTo>
                <a:lnTo>
                  <a:pt x="1782" y="232"/>
                </a:lnTo>
                <a:cubicBezTo>
                  <a:pt x="1775" y="85"/>
                  <a:pt x="1698" y="1"/>
                  <a:pt x="1588" y="1"/>
                </a:cubicBez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6"/>
          <p:cNvSpPr/>
          <p:nvPr/>
        </p:nvSpPr>
        <p:spPr>
          <a:xfrm flipH="1">
            <a:off x="7803762" y="1357358"/>
            <a:ext cx="80505" cy="50614"/>
          </a:xfrm>
          <a:custGeom>
            <a:rect b="b" l="l" r="r" t="t"/>
            <a:pathLst>
              <a:path extrusionOk="0" h="1333" w="1800">
                <a:moveTo>
                  <a:pt x="1633" y="1"/>
                </a:moveTo>
                <a:cubicBezTo>
                  <a:pt x="1580" y="1"/>
                  <a:pt x="1518" y="19"/>
                  <a:pt x="1453" y="57"/>
                </a:cubicBezTo>
                <a:lnTo>
                  <a:pt x="314" y="713"/>
                </a:lnTo>
                <a:cubicBezTo>
                  <a:pt x="137" y="815"/>
                  <a:pt x="1" y="1025"/>
                  <a:pt x="8" y="1182"/>
                </a:cubicBezTo>
                <a:cubicBezTo>
                  <a:pt x="14" y="1279"/>
                  <a:pt x="77" y="1333"/>
                  <a:pt x="168" y="1333"/>
                </a:cubicBezTo>
                <a:cubicBezTo>
                  <a:pt x="220" y="1333"/>
                  <a:pt x="282" y="1315"/>
                  <a:pt x="348" y="1278"/>
                </a:cubicBezTo>
                <a:lnTo>
                  <a:pt x="1487" y="617"/>
                </a:lnTo>
                <a:cubicBezTo>
                  <a:pt x="1664" y="515"/>
                  <a:pt x="1800" y="308"/>
                  <a:pt x="1793" y="152"/>
                </a:cubicBezTo>
                <a:cubicBezTo>
                  <a:pt x="1786" y="54"/>
                  <a:pt x="1723" y="1"/>
                  <a:pt x="1633"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6"/>
          <p:cNvSpPr/>
          <p:nvPr/>
        </p:nvSpPr>
        <p:spPr>
          <a:xfrm flipH="1">
            <a:off x="7634389" y="1037877"/>
            <a:ext cx="91418" cy="220150"/>
          </a:xfrm>
          <a:custGeom>
            <a:rect b="b" l="l" r="r" t="t"/>
            <a:pathLst>
              <a:path extrusionOk="0" h="5798" w="2044">
                <a:moveTo>
                  <a:pt x="1601" y="1"/>
                </a:moveTo>
                <a:cubicBezTo>
                  <a:pt x="1555" y="1"/>
                  <a:pt x="1505" y="15"/>
                  <a:pt x="1452" y="46"/>
                </a:cubicBezTo>
                <a:lnTo>
                  <a:pt x="317" y="702"/>
                </a:lnTo>
                <a:cubicBezTo>
                  <a:pt x="137" y="804"/>
                  <a:pt x="1" y="1055"/>
                  <a:pt x="14" y="1259"/>
                </a:cubicBezTo>
                <a:lnTo>
                  <a:pt x="252" y="5568"/>
                </a:lnTo>
                <a:cubicBezTo>
                  <a:pt x="259" y="5713"/>
                  <a:pt x="339" y="5798"/>
                  <a:pt x="448" y="5798"/>
                </a:cubicBezTo>
                <a:cubicBezTo>
                  <a:pt x="492" y="5798"/>
                  <a:pt x="541" y="5784"/>
                  <a:pt x="592" y="5755"/>
                </a:cubicBezTo>
                <a:lnTo>
                  <a:pt x="1731" y="5094"/>
                </a:lnTo>
                <a:cubicBezTo>
                  <a:pt x="1912" y="4992"/>
                  <a:pt x="2044" y="4744"/>
                  <a:pt x="2034" y="4537"/>
                </a:cubicBezTo>
                <a:lnTo>
                  <a:pt x="1796" y="230"/>
                </a:lnTo>
                <a:cubicBezTo>
                  <a:pt x="1789" y="85"/>
                  <a:pt x="1710" y="1"/>
                  <a:pt x="1601"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46"/>
          <p:cNvSpPr/>
          <p:nvPr/>
        </p:nvSpPr>
        <p:spPr>
          <a:xfrm flipH="1">
            <a:off x="7634836" y="1037953"/>
            <a:ext cx="90345" cy="220112"/>
          </a:xfrm>
          <a:custGeom>
            <a:rect b="b" l="l" r="r" t="t"/>
            <a:pathLst>
              <a:path extrusionOk="0" h="5797" w="2020">
                <a:moveTo>
                  <a:pt x="1584" y="0"/>
                </a:moveTo>
                <a:cubicBezTo>
                  <a:pt x="1540" y="0"/>
                  <a:pt x="1493" y="13"/>
                  <a:pt x="1438" y="44"/>
                </a:cubicBezTo>
                <a:lnTo>
                  <a:pt x="303" y="700"/>
                </a:lnTo>
                <a:cubicBezTo>
                  <a:pt x="129" y="799"/>
                  <a:pt x="0" y="1033"/>
                  <a:pt x="0" y="1234"/>
                </a:cubicBezTo>
                <a:lnTo>
                  <a:pt x="0" y="1257"/>
                </a:lnTo>
                <a:lnTo>
                  <a:pt x="238" y="5566"/>
                </a:lnTo>
                <a:cubicBezTo>
                  <a:pt x="245" y="5712"/>
                  <a:pt x="324" y="5797"/>
                  <a:pt x="432" y="5797"/>
                </a:cubicBezTo>
                <a:cubicBezTo>
                  <a:pt x="479" y="5797"/>
                  <a:pt x="528" y="5779"/>
                  <a:pt x="578" y="5753"/>
                </a:cubicBezTo>
                <a:lnTo>
                  <a:pt x="1717" y="5092"/>
                </a:lnTo>
                <a:cubicBezTo>
                  <a:pt x="1890" y="4995"/>
                  <a:pt x="2020" y="4760"/>
                  <a:pt x="2020" y="4559"/>
                </a:cubicBezTo>
                <a:lnTo>
                  <a:pt x="2020" y="4535"/>
                </a:lnTo>
                <a:lnTo>
                  <a:pt x="1782" y="228"/>
                </a:lnTo>
                <a:cubicBezTo>
                  <a:pt x="1775" y="82"/>
                  <a:pt x="1694" y="0"/>
                  <a:pt x="1584" y="0"/>
                </a:cubicBezTo>
                <a:close/>
              </a:path>
            </a:pathLst>
          </a:custGeom>
          <a:solidFill>
            <a:srgbClr val="1B9B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46"/>
          <p:cNvSpPr/>
          <p:nvPr/>
        </p:nvSpPr>
        <p:spPr>
          <a:xfrm flipH="1">
            <a:off x="7629827" y="1271963"/>
            <a:ext cx="80594" cy="50652"/>
          </a:xfrm>
          <a:custGeom>
            <a:rect b="b" l="l" r="r" t="t"/>
            <a:pathLst>
              <a:path extrusionOk="0" h="1334" w="1802">
                <a:moveTo>
                  <a:pt x="1631" y="0"/>
                </a:moveTo>
                <a:cubicBezTo>
                  <a:pt x="1579" y="0"/>
                  <a:pt x="1517" y="18"/>
                  <a:pt x="1452" y="55"/>
                </a:cubicBezTo>
                <a:lnTo>
                  <a:pt x="313" y="715"/>
                </a:lnTo>
                <a:cubicBezTo>
                  <a:pt x="136" y="817"/>
                  <a:pt x="0" y="1027"/>
                  <a:pt x="7" y="1181"/>
                </a:cubicBezTo>
                <a:cubicBezTo>
                  <a:pt x="13" y="1279"/>
                  <a:pt x="76" y="1333"/>
                  <a:pt x="167" y="1333"/>
                </a:cubicBezTo>
                <a:cubicBezTo>
                  <a:pt x="219" y="1333"/>
                  <a:pt x="282" y="1315"/>
                  <a:pt x="347" y="1275"/>
                </a:cubicBezTo>
                <a:lnTo>
                  <a:pt x="1486" y="619"/>
                </a:lnTo>
                <a:cubicBezTo>
                  <a:pt x="1662" y="517"/>
                  <a:pt x="1802" y="307"/>
                  <a:pt x="1792" y="153"/>
                </a:cubicBezTo>
                <a:cubicBezTo>
                  <a:pt x="1785" y="54"/>
                  <a:pt x="1723" y="0"/>
                  <a:pt x="1631"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6"/>
          <p:cNvSpPr/>
          <p:nvPr/>
        </p:nvSpPr>
        <p:spPr>
          <a:xfrm flipH="1">
            <a:off x="6191650" y="1448448"/>
            <a:ext cx="257303" cy="236097"/>
          </a:xfrm>
          <a:custGeom>
            <a:rect b="b" l="l" r="r" t="t"/>
            <a:pathLst>
              <a:path extrusionOk="0" h="6218" w="5753">
                <a:moveTo>
                  <a:pt x="1934" y="0"/>
                </a:moveTo>
                <a:lnTo>
                  <a:pt x="0" y="1140"/>
                </a:lnTo>
                <a:cubicBezTo>
                  <a:pt x="265" y="1989"/>
                  <a:pt x="755" y="2985"/>
                  <a:pt x="1064" y="3618"/>
                </a:cubicBezTo>
                <a:cubicBezTo>
                  <a:pt x="2037" y="5587"/>
                  <a:pt x="2874" y="6217"/>
                  <a:pt x="3787" y="6217"/>
                </a:cubicBezTo>
                <a:cubicBezTo>
                  <a:pt x="3889" y="6217"/>
                  <a:pt x="3992" y="6209"/>
                  <a:pt x="4096" y="6194"/>
                </a:cubicBezTo>
                <a:cubicBezTo>
                  <a:pt x="5753" y="5963"/>
                  <a:pt x="5637" y="5352"/>
                  <a:pt x="4685" y="4451"/>
                </a:cubicBezTo>
                <a:cubicBezTo>
                  <a:pt x="3981" y="3784"/>
                  <a:pt x="3644" y="3098"/>
                  <a:pt x="3644" y="3098"/>
                </a:cubicBezTo>
                <a:lnTo>
                  <a:pt x="3644" y="3098"/>
                </a:lnTo>
                <a:cubicBezTo>
                  <a:pt x="4015" y="3271"/>
                  <a:pt x="4311" y="3404"/>
                  <a:pt x="4532" y="3441"/>
                </a:cubicBezTo>
                <a:cubicBezTo>
                  <a:pt x="4584" y="3449"/>
                  <a:pt x="4632" y="3453"/>
                  <a:pt x="4678" y="3453"/>
                </a:cubicBezTo>
                <a:cubicBezTo>
                  <a:pt x="5021" y="3453"/>
                  <a:pt x="5193" y="3226"/>
                  <a:pt x="5229" y="3087"/>
                </a:cubicBezTo>
                <a:cubicBezTo>
                  <a:pt x="5259" y="2968"/>
                  <a:pt x="4953" y="2914"/>
                  <a:pt x="4559" y="2598"/>
                </a:cubicBezTo>
                <a:cubicBezTo>
                  <a:pt x="4059" y="2193"/>
                  <a:pt x="3774" y="1846"/>
                  <a:pt x="3142" y="1557"/>
                </a:cubicBezTo>
                <a:cubicBezTo>
                  <a:pt x="2903" y="1449"/>
                  <a:pt x="2400" y="1132"/>
                  <a:pt x="2298" y="895"/>
                </a:cubicBezTo>
                <a:cubicBezTo>
                  <a:pt x="2189" y="650"/>
                  <a:pt x="2067" y="344"/>
                  <a:pt x="1934"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6"/>
          <p:cNvSpPr/>
          <p:nvPr/>
        </p:nvSpPr>
        <p:spPr>
          <a:xfrm flipH="1">
            <a:off x="6345683" y="761910"/>
            <a:ext cx="276624" cy="738592"/>
          </a:xfrm>
          <a:custGeom>
            <a:rect b="b" l="l" r="r" t="t"/>
            <a:pathLst>
              <a:path extrusionOk="0" h="19452" w="6185">
                <a:moveTo>
                  <a:pt x="1108" y="1"/>
                </a:moveTo>
                <a:cubicBezTo>
                  <a:pt x="1108" y="1"/>
                  <a:pt x="707" y="1130"/>
                  <a:pt x="316" y="1796"/>
                </a:cubicBezTo>
                <a:cubicBezTo>
                  <a:pt x="0" y="2334"/>
                  <a:pt x="266" y="10925"/>
                  <a:pt x="425" y="11645"/>
                </a:cubicBezTo>
                <a:cubicBezTo>
                  <a:pt x="585" y="12367"/>
                  <a:pt x="3726" y="19390"/>
                  <a:pt x="3726" y="19390"/>
                </a:cubicBezTo>
                <a:cubicBezTo>
                  <a:pt x="3726" y="19390"/>
                  <a:pt x="3930" y="19451"/>
                  <a:pt x="4250" y="19451"/>
                </a:cubicBezTo>
                <a:cubicBezTo>
                  <a:pt x="4731" y="19451"/>
                  <a:pt x="5476" y="19314"/>
                  <a:pt x="6184" y="18625"/>
                </a:cubicBezTo>
                <a:lnTo>
                  <a:pt x="3848" y="11268"/>
                </a:lnTo>
                <a:lnTo>
                  <a:pt x="3702" y="4998"/>
                </a:lnTo>
                <a:cubicBezTo>
                  <a:pt x="3702" y="4998"/>
                  <a:pt x="3795" y="481"/>
                  <a:pt x="1108"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46"/>
          <p:cNvSpPr/>
          <p:nvPr/>
        </p:nvSpPr>
        <p:spPr>
          <a:xfrm flipH="1">
            <a:off x="6345683" y="761910"/>
            <a:ext cx="227069" cy="738592"/>
          </a:xfrm>
          <a:custGeom>
            <a:rect b="b" l="l" r="r" t="t"/>
            <a:pathLst>
              <a:path extrusionOk="0" h="19452" w="5077">
                <a:moveTo>
                  <a:pt x="0" y="1"/>
                </a:moveTo>
                <a:lnTo>
                  <a:pt x="0" y="1"/>
                </a:lnTo>
                <a:cubicBezTo>
                  <a:pt x="1687" y="521"/>
                  <a:pt x="1714" y="1589"/>
                  <a:pt x="1894" y="3921"/>
                </a:cubicBezTo>
                <a:cubicBezTo>
                  <a:pt x="2054" y="5941"/>
                  <a:pt x="2152" y="18160"/>
                  <a:pt x="2152" y="18160"/>
                </a:cubicBezTo>
                <a:cubicBezTo>
                  <a:pt x="2132" y="18176"/>
                  <a:pt x="2111" y="18190"/>
                  <a:pt x="2091" y="18207"/>
                </a:cubicBezTo>
                <a:cubicBezTo>
                  <a:pt x="2407" y="18918"/>
                  <a:pt x="2618" y="19390"/>
                  <a:pt x="2618" y="19390"/>
                </a:cubicBezTo>
                <a:cubicBezTo>
                  <a:pt x="2618" y="19390"/>
                  <a:pt x="2822" y="19451"/>
                  <a:pt x="3142" y="19451"/>
                </a:cubicBezTo>
                <a:cubicBezTo>
                  <a:pt x="3621" y="19451"/>
                  <a:pt x="4366" y="19312"/>
                  <a:pt x="5076" y="18625"/>
                </a:cubicBezTo>
                <a:lnTo>
                  <a:pt x="2740" y="11268"/>
                </a:lnTo>
                <a:lnTo>
                  <a:pt x="2594" y="4998"/>
                </a:lnTo>
                <a:lnTo>
                  <a:pt x="2594" y="4948"/>
                </a:lnTo>
                <a:cubicBezTo>
                  <a:pt x="2594" y="4441"/>
                  <a:pt x="2516" y="450"/>
                  <a:pt x="0"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6"/>
          <p:cNvSpPr/>
          <p:nvPr/>
        </p:nvSpPr>
        <p:spPr>
          <a:xfrm flipH="1">
            <a:off x="6909218" y="2492399"/>
            <a:ext cx="104030" cy="151083"/>
          </a:xfrm>
          <a:custGeom>
            <a:rect b="b" l="l" r="r" t="t"/>
            <a:pathLst>
              <a:path extrusionOk="0" h="3979" w="2326">
                <a:moveTo>
                  <a:pt x="0" y="1"/>
                </a:moveTo>
                <a:lnTo>
                  <a:pt x="0" y="3979"/>
                </a:lnTo>
                <a:lnTo>
                  <a:pt x="2326" y="3979"/>
                </a:lnTo>
                <a:lnTo>
                  <a:pt x="2326" y="1"/>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6"/>
          <p:cNvSpPr/>
          <p:nvPr/>
        </p:nvSpPr>
        <p:spPr>
          <a:xfrm flipH="1">
            <a:off x="6479053" y="2369261"/>
            <a:ext cx="109084" cy="162929"/>
          </a:xfrm>
          <a:custGeom>
            <a:rect b="b" l="l" r="r" t="t"/>
            <a:pathLst>
              <a:path extrusionOk="0" h="4291" w="2439">
                <a:moveTo>
                  <a:pt x="1" y="0"/>
                </a:moveTo>
                <a:lnTo>
                  <a:pt x="1" y="4212"/>
                </a:lnTo>
                <a:lnTo>
                  <a:pt x="2323" y="4291"/>
                </a:lnTo>
                <a:lnTo>
                  <a:pt x="2439" y="82"/>
                </a:lnTo>
                <a:lnTo>
                  <a:pt x="1" y="0"/>
                </a:ln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6"/>
          <p:cNvSpPr/>
          <p:nvPr/>
        </p:nvSpPr>
        <p:spPr>
          <a:xfrm flipH="1">
            <a:off x="6465948" y="1396011"/>
            <a:ext cx="574672" cy="1183753"/>
          </a:xfrm>
          <a:custGeom>
            <a:rect b="b" l="l" r="r" t="t"/>
            <a:pathLst>
              <a:path extrusionOk="0" h="31176" w="12849">
                <a:moveTo>
                  <a:pt x="12151" y="1"/>
                </a:moveTo>
                <a:lnTo>
                  <a:pt x="938" y="481"/>
                </a:lnTo>
                <a:cubicBezTo>
                  <a:pt x="938" y="2700"/>
                  <a:pt x="786" y="15603"/>
                  <a:pt x="786" y="15603"/>
                </a:cubicBezTo>
                <a:cubicBezTo>
                  <a:pt x="734" y="16238"/>
                  <a:pt x="119" y="17374"/>
                  <a:pt x="72" y="19676"/>
                </a:cubicBezTo>
                <a:cubicBezTo>
                  <a:pt x="0" y="23011"/>
                  <a:pt x="513" y="30868"/>
                  <a:pt x="513" y="30868"/>
                </a:cubicBezTo>
                <a:cubicBezTo>
                  <a:pt x="513" y="30868"/>
                  <a:pt x="1043" y="31175"/>
                  <a:pt x="1844" y="31175"/>
                </a:cubicBezTo>
                <a:cubicBezTo>
                  <a:pt x="2214" y="31175"/>
                  <a:pt x="2641" y="31110"/>
                  <a:pt x="3101" y="30919"/>
                </a:cubicBezTo>
                <a:cubicBezTo>
                  <a:pt x="3101" y="30919"/>
                  <a:pt x="4927" y="19805"/>
                  <a:pt x="5341" y="16504"/>
                </a:cubicBezTo>
                <a:cubicBezTo>
                  <a:pt x="5705" y="13624"/>
                  <a:pt x="6959" y="5934"/>
                  <a:pt x="6959" y="5934"/>
                </a:cubicBezTo>
                <a:lnTo>
                  <a:pt x="8734" y="15670"/>
                </a:lnTo>
                <a:cubicBezTo>
                  <a:pt x="8734" y="15670"/>
                  <a:pt x="8306" y="17387"/>
                  <a:pt x="8448" y="19363"/>
                </a:cubicBezTo>
                <a:cubicBezTo>
                  <a:pt x="8558" y="20889"/>
                  <a:pt x="9972" y="28539"/>
                  <a:pt x="9972" y="28539"/>
                </a:cubicBezTo>
                <a:cubicBezTo>
                  <a:pt x="9972" y="28539"/>
                  <a:pt x="10560" y="28938"/>
                  <a:pt x="11502" y="28938"/>
                </a:cubicBezTo>
                <a:cubicBezTo>
                  <a:pt x="11843" y="28938"/>
                  <a:pt x="12231" y="28886"/>
                  <a:pt x="12654" y="28743"/>
                </a:cubicBezTo>
                <a:cubicBezTo>
                  <a:pt x="12654" y="28743"/>
                  <a:pt x="12790" y="16739"/>
                  <a:pt x="12817" y="15338"/>
                </a:cubicBezTo>
                <a:cubicBezTo>
                  <a:pt x="12848" y="13740"/>
                  <a:pt x="12151" y="1"/>
                  <a:pt x="1215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46"/>
          <p:cNvSpPr/>
          <p:nvPr/>
        </p:nvSpPr>
        <p:spPr>
          <a:xfrm flipH="1">
            <a:off x="6772359" y="2587210"/>
            <a:ext cx="269826" cy="256829"/>
          </a:xfrm>
          <a:custGeom>
            <a:rect b="b" l="l" r="r" t="t"/>
            <a:pathLst>
              <a:path extrusionOk="0" h="6764" w="6033">
                <a:moveTo>
                  <a:pt x="631" y="0"/>
                </a:moveTo>
                <a:cubicBezTo>
                  <a:pt x="499" y="0"/>
                  <a:pt x="388" y="433"/>
                  <a:pt x="283" y="829"/>
                </a:cubicBezTo>
                <a:cubicBezTo>
                  <a:pt x="158" y="1305"/>
                  <a:pt x="1" y="1841"/>
                  <a:pt x="198" y="2318"/>
                </a:cubicBezTo>
                <a:cubicBezTo>
                  <a:pt x="307" y="2583"/>
                  <a:pt x="481" y="2814"/>
                  <a:pt x="644" y="3052"/>
                </a:cubicBezTo>
                <a:cubicBezTo>
                  <a:pt x="923" y="3464"/>
                  <a:pt x="1171" y="3912"/>
                  <a:pt x="1225" y="4402"/>
                </a:cubicBezTo>
                <a:cubicBezTo>
                  <a:pt x="1249" y="4619"/>
                  <a:pt x="1239" y="4837"/>
                  <a:pt x="1273" y="5051"/>
                </a:cubicBezTo>
                <a:cubicBezTo>
                  <a:pt x="1392" y="5796"/>
                  <a:pt x="1915" y="6377"/>
                  <a:pt x="2640" y="6588"/>
                </a:cubicBezTo>
                <a:cubicBezTo>
                  <a:pt x="3016" y="6699"/>
                  <a:pt x="3453" y="6763"/>
                  <a:pt x="3899" y="6763"/>
                </a:cubicBezTo>
                <a:cubicBezTo>
                  <a:pt x="4572" y="6763"/>
                  <a:pt x="5263" y="6617"/>
                  <a:pt x="5791" y="6265"/>
                </a:cubicBezTo>
                <a:cubicBezTo>
                  <a:pt x="6032" y="6105"/>
                  <a:pt x="5982" y="5408"/>
                  <a:pt x="5842" y="5160"/>
                </a:cubicBezTo>
                <a:cubicBezTo>
                  <a:pt x="5699" y="4909"/>
                  <a:pt x="5298" y="4551"/>
                  <a:pt x="5121" y="4327"/>
                </a:cubicBezTo>
                <a:cubicBezTo>
                  <a:pt x="4366" y="3382"/>
                  <a:pt x="4091" y="3079"/>
                  <a:pt x="3765" y="2270"/>
                </a:cubicBezTo>
                <a:cubicBezTo>
                  <a:pt x="3561" y="1774"/>
                  <a:pt x="3465" y="1512"/>
                  <a:pt x="3357" y="1080"/>
                </a:cubicBezTo>
                <a:cubicBezTo>
                  <a:pt x="3285" y="801"/>
                  <a:pt x="3255" y="638"/>
                  <a:pt x="3221" y="424"/>
                </a:cubicBezTo>
                <a:cubicBezTo>
                  <a:pt x="3174" y="129"/>
                  <a:pt x="3097" y="6"/>
                  <a:pt x="2977" y="6"/>
                </a:cubicBezTo>
                <a:cubicBezTo>
                  <a:pt x="2976" y="6"/>
                  <a:pt x="2974" y="6"/>
                  <a:pt x="2973" y="6"/>
                </a:cubicBezTo>
                <a:lnTo>
                  <a:pt x="2973" y="335"/>
                </a:lnTo>
                <a:cubicBezTo>
                  <a:pt x="2976" y="574"/>
                  <a:pt x="2272" y="650"/>
                  <a:pt x="1896" y="650"/>
                </a:cubicBezTo>
                <a:cubicBezTo>
                  <a:pt x="1865" y="650"/>
                  <a:pt x="1836" y="650"/>
                  <a:pt x="1810" y="649"/>
                </a:cubicBezTo>
                <a:cubicBezTo>
                  <a:pt x="1283" y="628"/>
                  <a:pt x="817" y="445"/>
                  <a:pt x="647" y="258"/>
                </a:cubicBezTo>
                <a:lnTo>
                  <a:pt x="647" y="2"/>
                </a:lnTo>
                <a:cubicBezTo>
                  <a:pt x="642" y="1"/>
                  <a:pt x="636" y="0"/>
                  <a:pt x="63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46"/>
          <p:cNvSpPr/>
          <p:nvPr/>
        </p:nvSpPr>
        <p:spPr>
          <a:xfrm flipH="1">
            <a:off x="6230158" y="2499157"/>
            <a:ext cx="396890" cy="173523"/>
          </a:xfrm>
          <a:custGeom>
            <a:rect b="b" l="l" r="r" t="t"/>
            <a:pathLst>
              <a:path extrusionOk="0" h="4570" w="8874">
                <a:moveTo>
                  <a:pt x="857" y="1"/>
                </a:moveTo>
                <a:cubicBezTo>
                  <a:pt x="645" y="1"/>
                  <a:pt x="466" y="992"/>
                  <a:pt x="323" y="1634"/>
                </a:cubicBezTo>
                <a:cubicBezTo>
                  <a:pt x="191" y="2236"/>
                  <a:pt x="0" y="2933"/>
                  <a:pt x="474" y="3263"/>
                </a:cubicBezTo>
                <a:cubicBezTo>
                  <a:pt x="833" y="3510"/>
                  <a:pt x="1609" y="3576"/>
                  <a:pt x="2244" y="3576"/>
                </a:cubicBezTo>
                <a:cubicBezTo>
                  <a:pt x="2448" y="3576"/>
                  <a:pt x="2638" y="3569"/>
                  <a:pt x="2795" y="3559"/>
                </a:cubicBezTo>
                <a:cubicBezTo>
                  <a:pt x="2811" y="3558"/>
                  <a:pt x="2828" y="3558"/>
                  <a:pt x="2844" y="3558"/>
                </a:cubicBezTo>
                <a:cubicBezTo>
                  <a:pt x="3489" y="3558"/>
                  <a:pt x="4474" y="4246"/>
                  <a:pt x="5236" y="4416"/>
                </a:cubicBezTo>
                <a:cubicBezTo>
                  <a:pt x="5716" y="4524"/>
                  <a:pt x="6169" y="4569"/>
                  <a:pt x="6578" y="4569"/>
                </a:cubicBezTo>
                <a:cubicBezTo>
                  <a:pt x="7391" y="4569"/>
                  <a:pt x="8029" y="4390"/>
                  <a:pt x="8357" y="4171"/>
                </a:cubicBezTo>
                <a:cubicBezTo>
                  <a:pt x="8853" y="3841"/>
                  <a:pt x="8874" y="3266"/>
                  <a:pt x="8395" y="3049"/>
                </a:cubicBezTo>
                <a:cubicBezTo>
                  <a:pt x="7629" y="2706"/>
                  <a:pt x="5940" y="2036"/>
                  <a:pt x="5070" y="1601"/>
                </a:cubicBezTo>
                <a:cubicBezTo>
                  <a:pt x="4549" y="1339"/>
                  <a:pt x="4023" y="965"/>
                  <a:pt x="3703" y="614"/>
                </a:cubicBezTo>
                <a:cubicBezTo>
                  <a:pt x="3435" y="329"/>
                  <a:pt x="3339" y="156"/>
                  <a:pt x="3217" y="153"/>
                </a:cubicBezTo>
                <a:lnTo>
                  <a:pt x="3203" y="512"/>
                </a:lnTo>
                <a:cubicBezTo>
                  <a:pt x="2988" y="621"/>
                  <a:pt x="2670" y="671"/>
                  <a:pt x="2336" y="671"/>
                </a:cubicBezTo>
                <a:cubicBezTo>
                  <a:pt x="1721" y="671"/>
                  <a:pt x="1052" y="502"/>
                  <a:pt x="871" y="227"/>
                </a:cubicBezTo>
                <a:lnTo>
                  <a:pt x="871" y="2"/>
                </a:lnTo>
                <a:cubicBezTo>
                  <a:pt x="866" y="1"/>
                  <a:pt x="862" y="1"/>
                  <a:pt x="85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6"/>
          <p:cNvSpPr/>
          <p:nvPr/>
        </p:nvSpPr>
        <p:spPr>
          <a:xfrm flipH="1">
            <a:off x="6584559" y="1550815"/>
            <a:ext cx="144820" cy="414670"/>
          </a:xfrm>
          <a:custGeom>
            <a:rect b="b" l="l" r="r" t="t"/>
            <a:pathLst>
              <a:path extrusionOk="0" h="10921" w="3238">
                <a:moveTo>
                  <a:pt x="3237" y="0"/>
                </a:moveTo>
                <a:lnTo>
                  <a:pt x="3237" y="0"/>
                </a:lnTo>
                <a:cubicBezTo>
                  <a:pt x="1857" y="1333"/>
                  <a:pt x="0" y="1857"/>
                  <a:pt x="0" y="1857"/>
                </a:cubicBezTo>
                <a:lnTo>
                  <a:pt x="1653" y="10920"/>
                </a:lnTo>
                <a:lnTo>
                  <a:pt x="755" y="2258"/>
                </a:lnTo>
                <a:cubicBezTo>
                  <a:pt x="2611" y="1170"/>
                  <a:pt x="3237" y="1"/>
                  <a:pt x="323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6"/>
          <p:cNvSpPr/>
          <p:nvPr/>
        </p:nvSpPr>
        <p:spPr>
          <a:xfrm flipH="1">
            <a:off x="6487998" y="764112"/>
            <a:ext cx="484998" cy="696104"/>
          </a:xfrm>
          <a:custGeom>
            <a:rect b="b" l="l" r="r" t="t"/>
            <a:pathLst>
              <a:path extrusionOk="0" h="18333" w="10844">
                <a:moveTo>
                  <a:pt x="6852" y="1"/>
                </a:moveTo>
                <a:lnTo>
                  <a:pt x="3456" y="99"/>
                </a:lnTo>
                <a:cubicBezTo>
                  <a:pt x="2667" y="290"/>
                  <a:pt x="1072" y="551"/>
                  <a:pt x="715" y="2125"/>
                </a:cubicBezTo>
                <a:cubicBezTo>
                  <a:pt x="286" y="4019"/>
                  <a:pt x="147" y="8137"/>
                  <a:pt x="147" y="8137"/>
                </a:cubicBezTo>
                <a:lnTo>
                  <a:pt x="1" y="17302"/>
                </a:lnTo>
                <a:cubicBezTo>
                  <a:pt x="797" y="17883"/>
                  <a:pt x="2655" y="18332"/>
                  <a:pt x="4736" y="18332"/>
                </a:cubicBezTo>
                <a:cubicBezTo>
                  <a:pt x="6832" y="18332"/>
                  <a:pt x="9154" y="17877"/>
                  <a:pt x="10843" y="16643"/>
                </a:cubicBezTo>
                <a:cubicBezTo>
                  <a:pt x="10843" y="16643"/>
                  <a:pt x="10432" y="5638"/>
                  <a:pt x="10432" y="3925"/>
                </a:cubicBezTo>
                <a:cubicBezTo>
                  <a:pt x="10432" y="2211"/>
                  <a:pt x="9480" y="154"/>
                  <a:pt x="6852" y="1"/>
                </a:cubicBezTo>
                <a:close/>
              </a:path>
            </a:pathLst>
          </a:custGeom>
          <a:solidFill>
            <a:srgbClr val="F5F5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6"/>
          <p:cNvSpPr/>
          <p:nvPr/>
        </p:nvSpPr>
        <p:spPr>
          <a:xfrm flipH="1">
            <a:off x="6476459" y="748734"/>
            <a:ext cx="191781" cy="737188"/>
          </a:xfrm>
          <a:custGeom>
            <a:rect b="b" l="l" r="r" t="t"/>
            <a:pathLst>
              <a:path extrusionOk="0" h="19415" w="4288">
                <a:moveTo>
                  <a:pt x="3" y="1"/>
                </a:moveTo>
                <a:lnTo>
                  <a:pt x="0" y="229"/>
                </a:lnTo>
                <a:cubicBezTo>
                  <a:pt x="0" y="229"/>
                  <a:pt x="1183" y="1164"/>
                  <a:pt x="1503" y="2551"/>
                </a:cubicBezTo>
                <a:cubicBezTo>
                  <a:pt x="1823" y="3938"/>
                  <a:pt x="1874" y="19414"/>
                  <a:pt x="1874" y="19414"/>
                </a:cubicBezTo>
                <a:cubicBezTo>
                  <a:pt x="1874" y="19414"/>
                  <a:pt x="3516" y="19111"/>
                  <a:pt x="4287" y="18507"/>
                </a:cubicBezTo>
                <a:cubicBezTo>
                  <a:pt x="4287" y="18507"/>
                  <a:pt x="4189" y="6288"/>
                  <a:pt x="4029" y="4268"/>
                </a:cubicBezTo>
                <a:cubicBezTo>
                  <a:pt x="3794" y="1205"/>
                  <a:pt x="3818" y="324"/>
                  <a:pt x="3"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46"/>
          <p:cNvSpPr/>
          <p:nvPr/>
        </p:nvSpPr>
        <p:spPr>
          <a:xfrm flipH="1">
            <a:off x="6742394" y="748734"/>
            <a:ext cx="277250" cy="741060"/>
          </a:xfrm>
          <a:custGeom>
            <a:rect b="b" l="l" r="r" t="t"/>
            <a:pathLst>
              <a:path extrusionOk="0" h="19517" w="6199">
                <a:moveTo>
                  <a:pt x="3808" y="1"/>
                </a:moveTo>
                <a:cubicBezTo>
                  <a:pt x="3808" y="1"/>
                  <a:pt x="3808" y="1"/>
                  <a:pt x="3808" y="1"/>
                </a:cubicBezTo>
                <a:cubicBezTo>
                  <a:pt x="3808" y="1"/>
                  <a:pt x="2363" y="304"/>
                  <a:pt x="1201" y="773"/>
                </a:cubicBezTo>
                <a:cubicBezTo>
                  <a:pt x="562" y="1028"/>
                  <a:pt x="96" y="3605"/>
                  <a:pt x="44" y="5598"/>
                </a:cubicBezTo>
                <a:cubicBezTo>
                  <a:pt x="0" y="7338"/>
                  <a:pt x="276" y="18575"/>
                  <a:pt x="276" y="18575"/>
                </a:cubicBezTo>
                <a:cubicBezTo>
                  <a:pt x="1567" y="19347"/>
                  <a:pt x="3280" y="19516"/>
                  <a:pt x="4532" y="19516"/>
                </a:cubicBezTo>
                <a:cubicBezTo>
                  <a:pt x="5504" y="19516"/>
                  <a:pt x="6198" y="19414"/>
                  <a:pt x="6198" y="19414"/>
                </a:cubicBezTo>
                <a:cubicBezTo>
                  <a:pt x="6198" y="19414"/>
                  <a:pt x="6042" y="11343"/>
                  <a:pt x="6021" y="6709"/>
                </a:cubicBezTo>
                <a:cubicBezTo>
                  <a:pt x="5998" y="1354"/>
                  <a:pt x="3814" y="1"/>
                  <a:pt x="3808"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6"/>
          <p:cNvSpPr/>
          <p:nvPr/>
        </p:nvSpPr>
        <p:spPr>
          <a:xfrm flipH="1">
            <a:off x="6948307" y="805538"/>
            <a:ext cx="824461" cy="395761"/>
          </a:xfrm>
          <a:custGeom>
            <a:rect b="b" l="l" r="r" t="t"/>
            <a:pathLst>
              <a:path extrusionOk="0" h="10423" w="18434">
                <a:moveTo>
                  <a:pt x="4188" y="1"/>
                </a:moveTo>
                <a:cubicBezTo>
                  <a:pt x="4055" y="1"/>
                  <a:pt x="3918" y="115"/>
                  <a:pt x="3876" y="253"/>
                </a:cubicBezTo>
                <a:cubicBezTo>
                  <a:pt x="3825" y="427"/>
                  <a:pt x="3883" y="617"/>
                  <a:pt x="3941" y="790"/>
                </a:cubicBezTo>
                <a:cubicBezTo>
                  <a:pt x="4015" y="1018"/>
                  <a:pt x="4247" y="1337"/>
                  <a:pt x="3924" y="1389"/>
                </a:cubicBezTo>
                <a:cubicBezTo>
                  <a:pt x="3884" y="1395"/>
                  <a:pt x="3843" y="1398"/>
                  <a:pt x="3803" y="1398"/>
                </a:cubicBezTo>
                <a:cubicBezTo>
                  <a:pt x="3567" y="1398"/>
                  <a:pt x="3324" y="1298"/>
                  <a:pt x="3117" y="1208"/>
                </a:cubicBezTo>
                <a:cubicBezTo>
                  <a:pt x="2703" y="1031"/>
                  <a:pt x="2298" y="835"/>
                  <a:pt x="1901" y="623"/>
                </a:cubicBezTo>
                <a:cubicBezTo>
                  <a:pt x="1642" y="488"/>
                  <a:pt x="1377" y="338"/>
                  <a:pt x="1088" y="334"/>
                </a:cubicBezTo>
                <a:cubicBezTo>
                  <a:pt x="1084" y="334"/>
                  <a:pt x="1080" y="334"/>
                  <a:pt x="1075" y="334"/>
                </a:cubicBezTo>
                <a:cubicBezTo>
                  <a:pt x="655" y="334"/>
                  <a:pt x="274" y="655"/>
                  <a:pt x="139" y="1052"/>
                </a:cubicBezTo>
                <a:cubicBezTo>
                  <a:pt x="0" y="1453"/>
                  <a:pt x="85" y="1905"/>
                  <a:pt x="289" y="2279"/>
                </a:cubicBezTo>
                <a:cubicBezTo>
                  <a:pt x="493" y="2650"/>
                  <a:pt x="806" y="2949"/>
                  <a:pt x="1143" y="3211"/>
                </a:cubicBezTo>
                <a:cubicBezTo>
                  <a:pt x="1870" y="3772"/>
                  <a:pt x="2832" y="4030"/>
                  <a:pt x="3713" y="4265"/>
                </a:cubicBezTo>
                <a:cubicBezTo>
                  <a:pt x="4137" y="4377"/>
                  <a:pt x="4423" y="4510"/>
                  <a:pt x="4953" y="4842"/>
                </a:cubicBezTo>
                <a:cubicBezTo>
                  <a:pt x="5657" y="5335"/>
                  <a:pt x="9312" y="8450"/>
                  <a:pt x="11063" y="9732"/>
                </a:cubicBezTo>
                <a:cubicBezTo>
                  <a:pt x="11731" y="10221"/>
                  <a:pt x="12198" y="10423"/>
                  <a:pt x="12583" y="10423"/>
                </a:cubicBezTo>
                <a:cubicBezTo>
                  <a:pt x="13111" y="10423"/>
                  <a:pt x="13486" y="10043"/>
                  <a:pt x="14021" y="9500"/>
                </a:cubicBezTo>
                <a:cubicBezTo>
                  <a:pt x="14945" y="8562"/>
                  <a:pt x="18434" y="4155"/>
                  <a:pt x="18434" y="4155"/>
                </a:cubicBezTo>
                <a:lnTo>
                  <a:pt x="15622" y="2208"/>
                </a:lnTo>
                <a:cubicBezTo>
                  <a:pt x="14599" y="3951"/>
                  <a:pt x="12375" y="7467"/>
                  <a:pt x="12375" y="7467"/>
                </a:cubicBezTo>
                <a:cubicBezTo>
                  <a:pt x="12179" y="7314"/>
                  <a:pt x="7503" y="4387"/>
                  <a:pt x="6450" y="3082"/>
                </a:cubicBezTo>
                <a:cubicBezTo>
                  <a:pt x="6202" y="2568"/>
                  <a:pt x="6008" y="2140"/>
                  <a:pt x="5657" y="1681"/>
                </a:cubicBezTo>
                <a:cubicBezTo>
                  <a:pt x="5253" y="1154"/>
                  <a:pt x="4838" y="637"/>
                  <a:pt x="4410" y="134"/>
                </a:cubicBezTo>
                <a:cubicBezTo>
                  <a:pt x="4376" y="96"/>
                  <a:pt x="4341" y="55"/>
                  <a:pt x="4301" y="32"/>
                </a:cubicBezTo>
                <a:cubicBezTo>
                  <a:pt x="4265" y="10"/>
                  <a:pt x="4227" y="1"/>
                  <a:pt x="4188" y="1"/>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6"/>
          <p:cNvSpPr/>
          <p:nvPr/>
        </p:nvSpPr>
        <p:spPr>
          <a:xfrm flipH="1">
            <a:off x="6890344" y="769048"/>
            <a:ext cx="633217" cy="440642"/>
          </a:xfrm>
          <a:custGeom>
            <a:rect b="b" l="l" r="r" t="t"/>
            <a:pathLst>
              <a:path extrusionOk="0" h="11605" w="14158">
                <a:moveTo>
                  <a:pt x="13117" y="0"/>
                </a:moveTo>
                <a:lnTo>
                  <a:pt x="13117" y="0"/>
                </a:lnTo>
                <a:cubicBezTo>
                  <a:pt x="10737" y="694"/>
                  <a:pt x="10897" y="1537"/>
                  <a:pt x="9316" y="4063"/>
                </a:cubicBezTo>
                <a:cubicBezTo>
                  <a:pt x="7732" y="6589"/>
                  <a:pt x="6674" y="7735"/>
                  <a:pt x="6674" y="7735"/>
                </a:cubicBezTo>
                <a:lnTo>
                  <a:pt x="1622" y="4553"/>
                </a:lnTo>
                <a:cubicBezTo>
                  <a:pt x="1622" y="4553"/>
                  <a:pt x="569" y="5232"/>
                  <a:pt x="1" y="6626"/>
                </a:cubicBezTo>
                <a:cubicBezTo>
                  <a:pt x="1" y="6626"/>
                  <a:pt x="5080" y="10563"/>
                  <a:pt x="5787" y="11005"/>
                </a:cubicBezTo>
                <a:cubicBezTo>
                  <a:pt x="6367" y="11370"/>
                  <a:pt x="6785" y="11604"/>
                  <a:pt x="7194" y="11604"/>
                </a:cubicBezTo>
                <a:cubicBezTo>
                  <a:pt x="7494" y="11604"/>
                  <a:pt x="7790" y="11477"/>
                  <a:pt x="8140" y="11182"/>
                </a:cubicBezTo>
                <a:cubicBezTo>
                  <a:pt x="8969" y="10481"/>
                  <a:pt x="12311" y="6806"/>
                  <a:pt x="12311" y="6806"/>
                </a:cubicBezTo>
                <a:cubicBezTo>
                  <a:pt x="13838" y="5263"/>
                  <a:pt x="14157" y="1139"/>
                  <a:pt x="13117"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6"/>
          <p:cNvSpPr/>
          <p:nvPr/>
        </p:nvSpPr>
        <p:spPr>
          <a:xfrm flipH="1">
            <a:off x="6909844" y="769048"/>
            <a:ext cx="613716" cy="440604"/>
          </a:xfrm>
          <a:custGeom>
            <a:rect b="b" l="l" r="r" t="t"/>
            <a:pathLst>
              <a:path extrusionOk="0" h="11604" w="13722">
                <a:moveTo>
                  <a:pt x="13117" y="0"/>
                </a:moveTo>
                <a:cubicBezTo>
                  <a:pt x="10737" y="694"/>
                  <a:pt x="10897" y="1537"/>
                  <a:pt x="9316" y="4063"/>
                </a:cubicBezTo>
                <a:cubicBezTo>
                  <a:pt x="7732" y="6589"/>
                  <a:pt x="6674" y="7735"/>
                  <a:pt x="6674" y="7735"/>
                </a:cubicBezTo>
                <a:lnTo>
                  <a:pt x="1622" y="4553"/>
                </a:lnTo>
                <a:cubicBezTo>
                  <a:pt x="1622" y="4553"/>
                  <a:pt x="1571" y="4586"/>
                  <a:pt x="1486" y="4651"/>
                </a:cubicBezTo>
                <a:cubicBezTo>
                  <a:pt x="1207" y="4865"/>
                  <a:pt x="558" y="5436"/>
                  <a:pt x="112" y="6375"/>
                </a:cubicBezTo>
                <a:cubicBezTo>
                  <a:pt x="75" y="6456"/>
                  <a:pt x="38" y="6538"/>
                  <a:pt x="1" y="6626"/>
                </a:cubicBezTo>
                <a:cubicBezTo>
                  <a:pt x="1" y="6626"/>
                  <a:pt x="5080" y="10563"/>
                  <a:pt x="5787" y="11005"/>
                </a:cubicBezTo>
                <a:cubicBezTo>
                  <a:pt x="6368" y="11369"/>
                  <a:pt x="6786" y="11603"/>
                  <a:pt x="7194" y="11603"/>
                </a:cubicBezTo>
                <a:cubicBezTo>
                  <a:pt x="7494" y="11603"/>
                  <a:pt x="7790" y="11478"/>
                  <a:pt x="8140" y="11182"/>
                </a:cubicBezTo>
                <a:cubicBezTo>
                  <a:pt x="8969" y="10481"/>
                  <a:pt x="12311" y="6806"/>
                  <a:pt x="12311" y="6806"/>
                </a:cubicBezTo>
                <a:cubicBezTo>
                  <a:pt x="13239" y="5865"/>
                  <a:pt x="13722" y="3968"/>
                  <a:pt x="13722" y="2370"/>
                </a:cubicBezTo>
                <a:cubicBezTo>
                  <a:pt x="13722" y="1347"/>
                  <a:pt x="13522" y="445"/>
                  <a:pt x="13117"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6"/>
          <p:cNvSpPr/>
          <p:nvPr/>
        </p:nvSpPr>
        <p:spPr>
          <a:xfrm flipH="1">
            <a:off x="6778889" y="860025"/>
            <a:ext cx="81399" cy="229073"/>
          </a:xfrm>
          <a:custGeom>
            <a:rect b="b" l="l" r="r" t="t"/>
            <a:pathLst>
              <a:path extrusionOk="0" h="6033" w="1820">
                <a:moveTo>
                  <a:pt x="1" y="1"/>
                </a:moveTo>
                <a:lnTo>
                  <a:pt x="785" y="1320"/>
                </a:lnTo>
                <a:lnTo>
                  <a:pt x="228" y="2656"/>
                </a:lnTo>
                <a:lnTo>
                  <a:pt x="1819" y="6032"/>
                </a:lnTo>
                <a:lnTo>
                  <a:pt x="500" y="2656"/>
                </a:lnTo>
                <a:lnTo>
                  <a:pt x="1003" y="1242"/>
                </a:lnTo>
                <a:lnTo>
                  <a:pt x="1" y="1"/>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6"/>
          <p:cNvSpPr/>
          <p:nvPr/>
        </p:nvSpPr>
        <p:spPr>
          <a:xfrm flipH="1">
            <a:off x="6514788" y="844799"/>
            <a:ext cx="54162" cy="236135"/>
          </a:xfrm>
          <a:custGeom>
            <a:rect b="b" l="l" r="r" t="t"/>
            <a:pathLst>
              <a:path extrusionOk="0" h="6219" w="1211">
                <a:moveTo>
                  <a:pt x="558" y="0"/>
                </a:moveTo>
                <a:lnTo>
                  <a:pt x="137" y="1401"/>
                </a:lnTo>
                <a:lnTo>
                  <a:pt x="935" y="2459"/>
                </a:lnTo>
                <a:lnTo>
                  <a:pt x="0" y="6219"/>
                </a:lnTo>
                <a:lnTo>
                  <a:pt x="1210" y="2415"/>
                </a:lnTo>
                <a:lnTo>
                  <a:pt x="341" y="1286"/>
                </a:lnTo>
                <a:lnTo>
                  <a:pt x="558" y="0"/>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6"/>
          <p:cNvSpPr/>
          <p:nvPr/>
        </p:nvSpPr>
        <p:spPr>
          <a:xfrm flipH="1">
            <a:off x="6507319" y="356693"/>
            <a:ext cx="285793" cy="242476"/>
          </a:xfrm>
          <a:custGeom>
            <a:rect b="b" l="l" r="r" t="t"/>
            <a:pathLst>
              <a:path extrusionOk="0" h="6386" w="6390">
                <a:moveTo>
                  <a:pt x="3194" y="1"/>
                </a:moveTo>
                <a:cubicBezTo>
                  <a:pt x="1433" y="1"/>
                  <a:pt x="1" y="1429"/>
                  <a:pt x="1" y="3194"/>
                </a:cubicBezTo>
                <a:cubicBezTo>
                  <a:pt x="1" y="4958"/>
                  <a:pt x="1433" y="6386"/>
                  <a:pt x="3194" y="6386"/>
                </a:cubicBezTo>
                <a:cubicBezTo>
                  <a:pt x="4958" y="6386"/>
                  <a:pt x="6390" y="4958"/>
                  <a:pt x="6390" y="3194"/>
                </a:cubicBezTo>
                <a:cubicBezTo>
                  <a:pt x="6390" y="1429"/>
                  <a:pt x="4958" y="1"/>
                  <a:pt x="31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6"/>
          <p:cNvSpPr/>
          <p:nvPr/>
        </p:nvSpPr>
        <p:spPr>
          <a:xfrm flipH="1">
            <a:off x="6836227" y="564162"/>
            <a:ext cx="60871" cy="126934"/>
          </a:xfrm>
          <a:custGeom>
            <a:rect b="b" l="l" r="r" t="t"/>
            <a:pathLst>
              <a:path extrusionOk="0" h="3343" w="1361">
                <a:moveTo>
                  <a:pt x="0" y="1"/>
                </a:moveTo>
                <a:lnTo>
                  <a:pt x="0" y="1"/>
                </a:lnTo>
                <a:cubicBezTo>
                  <a:pt x="0" y="1"/>
                  <a:pt x="518" y="2431"/>
                  <a:pt x="725" y="2829"/>
                </a:cubicBezTo>
                <a:cubicBezTo>
                  <a:pt x="932" y="3230"/>
                  <a:pt x="1360" y="3343"/>
                  <a:pt x="1360" y="3343"/>
                </a:cubicBezTo>
                <a:lnTo>
                  <a:pt x="1326" y="1632"/>
                </a:lnTo>
                <a:lnTo>
                  <a:pt x="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6"/>
          <p:cNvSpPr/>
          <p:nvPr/>
        </p:nvSpPr>
        <p:spPr>
          <a:xfrm flipH="1">
            <a:off x="6853401" y="431532"/>
            <a:ext cx="78045" cy="136958"/>
          </a:xfrm>
          <a:custGeom>
            <a:rect b="b" l="l" r="r" t="t"/>
            <a:pathLst>
              <a:path extrusionOk="0" h="3607" w="1745">
                <a:moveTo>
                  <a:pt x="1287" y="0"/>
                </a:moveTo>
                <a:cubicBezTo>
                  <a:pt x="1096" y="0"/>
                  <a:pt x="731" y="47"/>
                  <a:pt x="426" y="359"/>
                </a:cubicBezTo>
                <a:cubicBezTo>
                  <a:pt x="0" y="794"/>
                  <a:pt x="238" y="2158"/>
                  <a:pt x="768" y="3494"/>
                </a:cubicBezTo>
                <a:lnTo>
                  <a:pt x="1744" y="3606"/>
                </a:lnTo>
                <a:lnTo>
                  <a:pt x="1744" y="3606"/>
                </a:lnTo>
                <a:lnTo>
                  <a:pt x="1418" y="9"/>
                </a:lnTo>
                <a:cubicBezTo>
                  <a:pt x="1418" y="9"/>
                  <a:pt x="1368" y="0"/>
                  <a:pt x="128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6"/>
          <p:cNvSpPr/>
          <p:nvPr/>
        </p:nvSpPr>
        <p:spPr>
          <a:xfrm flipH="1">
            <a:off x="6523152" y="374919"/>
            <a:ext cx="430657" cy="474663"/>
          </a:xfrm>
          <a:custGeom>
            <a:rect b="b" l="l" r="r" t="t"/>
            <a:pathLst>
              <a:path extrusionOk="0" h="12501" w="9629">
                <a:moveTo>
                  <a:pt x="6227" y="0"/>
                </a:moveTo>
                <a:cubicBezTo>
                  <a:pt x="5320" y="0"/>
                  <a:pt x="4384" y="270"/>
                  <a:pt x="3679" y="715"/>
                </a:cubicBezTo>
                <a:cubicBezTo>
                  <a:pt x="1830" y="1877"/>
                  <a:pt x="2533" y="5097"/>
                  <a:pt x="2533" y="5097"/>
                </a:cubicBezTo>
                <a:cubicBezTo>
                  <a:pt x="2508" y="5112"/>
                  <a:pt x="2482" y="5119"/>
                  <a:pt x="2455" y="5119"/>
                </a:cubicBezTo>
                <a:cubicBezTo>
                  <a:pt x="2269" y="5119"/>
                  <a:pt x="2030" y="4806"/>
                  <a:pt x="1819" y="4587"/>
                </a:cubicBezTo>
                <a:cubicBezTo>
                  <a:pt x="1692" y="4453"/>
                  <a:pt x="1415" y="4294"/>
                  <a:pt x="1123" y="4294"/>
                </a:cubicBezTo>
                <a:cubicBezTo>
                  <a:pt x="860" y="4294"/>
                  <a:pt x="585" y="4423"/>
                  <a:pt x="398" y="4815"/>
                </a:cubicBezTo>
                <a:cubicBezTo>
                  <a:pt x="0" y="5658"/>
                  <a:pt x="745" y="6773"/>
                  <a:pt x="1364" y="6966"/>
                </a:cubicBezTo>
                <a:cubicBezTo>
                  <a:pt x="1573" y="7032"/>
                  <a:pt x="1748" y="7058"/>
                  <a:pt x="1893" y="7058"/>
                </a:cubicBezTo>
                <a:cubicBezTo>
                  <a:pt x="2489" y="7058"/>
                  <a:pt x="2594" y="6616"/>
                  <a:pt x="2594" y="6616"/>
                </a:cubicBezTo>
                <a:lnTo>
                  <a:pt x="2673" y="10584"/>
                </a:lnTo>
                <a:cubicBezTo>
                  <a:pt x="3362" y="11471"/>
                  <a:pt x="4857" y="12500"/>
                  <a:pt x="5776" y="12500"/>
                </a:cubicBezTo>
                <a:cubicBezTo>
                  <a:pt x="5840" y="12500"/>
                  <a:pt x="5902" y="12495"/>
                  <a:pt x="5960" y="12485"/>
                </a:cubicBezTo>
                <a:cubicBezTo>
                  <a:pt x="6674" y="12359"/>
                  <a:pt x="6831" y="11156"/>
                  <a:pt x="6148" y="10367"/>
                </a:cubicBezTo>
                <a:lnTo>
                  <a:pt x="6144" y="9193"/>
                </a:lnTo>
                <a:lnTo>
                  <a:pt x="6144" y="9193"/>
                </a:lnTo>
                <a:cubicBezTo>
                  <a:pt x="6144" y="9193"/>
                  <a:pt x="6770" y="9288"/>
                  <a:pt x="7261" y="9288"/>
                </a:cubicBezTo>
                <a:cubicBezTo>
                  <a:pt x="7381" y="9288"/>
                  <a:pt x="7493" y="9282"/>
                  <a:pt x="7585" y="9268"/>
                </a:cubicBezTo>
                <a:cubicBezTo>
                  <a:pt x="8371" y="9146"/>
                  <a:pt x="8864" y="8527"/>
                  <a:pt x="9101" y="7677"/>
                </a:cubicBezTo>
                <a:cubicBezTo>
                  <a:pt x="9482" y="6310"/>
                  <a:pt x="9628" y="5209"/>
                  <a:pt x="9305" y="2527"/>
                </a:cubicBezTo>
                <a:cubicBezTo>
                  <a:pt x="9085" y="707"/>
                  <a:pt x="7693" y="0"/>
                  <a:pt x="6227" y="0"/>
                </a:cubicBezTo>
                <a:close/>
              </a:path>
            </a:pathLst>
          </a:custGeom>
          <a:solidFill>
            <a:srgbClr val="B166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6"/>
          <p:cNvSpPr/>
          <p:nvPr/>
        </p:nvSpPr>
        <p:spPr>
          <a:xfrm flipH="1">
            <a:off x="6507319" y="339341"/>
            <a:ext cx="380207" cy="241641"/>
          </a:xfrm>
          <a:custGeom>
            <a:rect b="b" l="l" r="r" t="t"/>
            <a:pathLst>
              <a:path extrusionOk="0" h="6364" w="8501">
                <a:moveTo>
                  <a:pt x="2986" y="1"/>
                </a:moveTo>
                <a:cubicBezTo>
                  <a:pt x="1575" y="1"/>
                  <a:pt x="1057" y="510"/>
                  <a:pt x="667" y="938"/>
                </a:cubicBezTo>
                <a:cubicBezTo>
                  <a:pt x="18" y="1652"/>
                  <a:pt x="436" y="2437"/>
                  <a:pt x="436" y="2437"/>
                </a:cubicBezTo>
                <a:cubicBezTo>
                  <a:pt x="436" y="2437"/>
                  <a:pt x="1" y="5214"/>
                  <a:pt x="337" y="5524"/>
                </a:cubicBezTo>
                <a:cubicBezTo>
                  <a:pt x="582" y="5744"/>
                  <a:pt x="956" y="6364"/>
                  <a:pt x="1055" y="6364"/>
                </a:cubicBezTo>
                <a:cubicBezTo>
                  <a:pt x="1385" y="6356"/>
                  <a:pt x="1527" y="4925"/>
                  <a:pt x="1697" y="4086"/>
                </a:cubicBezTo>
                <a:cubicBezTo>
                  <a:pt x="1883" y="3180"/>
                  <a:pt x="1960" y="2817"/>
                  <a:pt x="2272" y="2817"/>
                </a:cubicBezTo>
                <a:cubicBezTo>
                  <a:pt x="2291" y="2817"/>
                  <a:pt x="2312" y="2818"/>
                  <a:pt x="2333" y="2821"/>
                </a:cubicBezTo>
                <a:cubicBezTo>
                  <a:pt x="2522" y="2848"/>
                  <a:pt x="3571" y="2947"/>
                  <a:pt x="4611" y="2947"/>
                </a:cubicBezTo>
                <a:cubicBezTo>
                  <a:pt x="5026" y="2947"/>
                  <a:pt x="5440" y="2931"/>
                  <a:pt x="5797" y="2889"/>
                </a:cubicBezTo>
                <a:cubicBezTo>
                  <a:pt x="7048" y="2736"/>
                  <a:pt x="7525" y="2430"/>
                  <a:pt x="7525" y="2430"/>
                </a:cubicBezTo>
                <a:cubicBezTo>
                  <a:pt x="8341" y="1784"/>
                  <a:pt x="8501" y="873"/>
                  <a:pt x="8303" y="53"/>
                </a:cubicBezTo>
                <a:lnTo>
                  <a:pt x="8303" y="53"/>
                </a:lnTo>
                <a:cubicBezTo>
                  <a:pt x="7799" y="301"/>
                  <a:pt x="7250" y="385"/>
                  <a:pt x="6680" y="385"/>
                </a:cubicBezTo>
                <a:cubicBezTo>
                  <a:pt x="5762" y="385"/>
                  <a:pt x="4791" y="166"/>
                  <a:pt x="3870" y="57"/>
                </a:cubicBezTo>
                <a:cubicBezTo>
                  <a:pt x="3541" y="18"/>
                  <a:pt x="3248" y="1"/>
                  <a:pt x="2986"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6"/>
          <p:cNvSpPr/>
          <p:nvPr/>
        </p:nvSpPr>
        <p:spPr>
          <a:xfrm flipH="1">
            <a:off x="6860378" y="401839"/>
            <a:ext cx="60468" cy="38312"/>
          </a:xfrm>
          <a:custGeom>
            <a:rect b="b" l="l" r="r" t="t"/>
            <a:pathLst>
              <a:path extrusionOk="0" h="1009" w="1352">
                <a:moveTo>
                  <a:pt x="592" y="1"/>
                </a:moveTo>
                <a:cubicBezTo>
                  <a:pt x="351" y="1"/>
                  <a:pt x="118" y="136"/>
                  <a:pt x="1" y="373"/>
                </a:cubicBezTo>
                <a:lnTo>
                  <a:pt x="1181" y="1008"/>
                </a:lnTo>
                <a:cubicBezTo>
                  <a:pt x="1351" y="668"/>
                  <a:pt x="1222" y="254"/>
                  <a:pt x="895" y="77"/>
                </a:cubicBezTo>
                <a:cubicBezTo>
                  <a:pt x="798" y="25"/>
                  <a:pt x="694" y="1"/>
                  <a:pt x="59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6"/>
          <p:cNvSpPr/>
          <p:nvPr/>
        </p:nvSpPr>
        <p:spPr>
          <a:xfrm flipH="1">
            <a:off x="6679018" y="666415"/>
            <a:ext cx="143701" cy="75295"/>
          </a:xfrm>
          <a:custGeom>
            <a:rect b="b" l="l" r="r" t="t"/>
            <a:pathLst>
              <a:path extrusionOk="0" h="1983" w="3213">
                <a:moveTo>
                  <a:pt x="0" y="0"/>
                </a:moveTo>
                <a:cubicBezTo>
                  <a:pt x="0" y="0"/>
                  <a:pt x="116" y="521"/>
                  <a:pt x="483" y="990"/>
                </a:cubicBezTo>
                <a:cubicBezTo>
                  <a:pt x="932" y="1561"/>
                  <a:pt x="3213" y="1982"/>
                  <a:pt x="3213" y="1982"/>
                </a:cubicBezTo>
                <a:lnTo>
                  <a:pt x="3213" y="1516"/>
                </a:lnTo>
                <a:cubicBezTo>
                  <a:pt x="3213" y="1516"/>
                  <a:pt x="1462" y="1163"/>
                  <a:pt x="850" y="837"/>
                </a:cubicBezTo>
                <a:cubicBezTo>
                  <a:pt x="438" y="619"/>
                  <a:pt x="102" y="242"/>
                  <a:pt x="0" y="0"/>
                </a:cubicBez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6"/>
          <p:cNvSpPr/>
          <p:nvPr/>
        </p:nvSpPr>
        <p:spPr>
          <a:xfrm flipH="1">
            <a:off x="6697848" y="537810"/>
            <a:ext cx="31397" cy="27832"/>
          </a:xfrm>
          <a:custGeom>
            <a:rect b="b" l="l" r="r" t="t"/>
            <a:pathLst>
              <a:path extrusionOk="0" h="733" w="702">
                <a:moveTo>
                  <a:pt x="351" y="1"/>
                </a:moveTo>
                <a:cubicBezTo>
                  <a:pt x="157" y="1"/>
                  <a:pt x="1" y="164"/>
                  <a:pt x="1" y="365"/>
                </a:cubicBezTo>
                <a:cubicBezTo>
                  <a:pt x="1" y="569"/>
                  <a:pt x="157" y="732"/>
                  <a:pt x="351" y="732"/>
                </a:cubicBezTo>
                <a:cubicBezTo>
                  <a:pt x="545" y="732"/>
                  <a:pt x="702" y="569"/>
                  <a:pt x="702" y="368"/>
                </a:cubicBezTo>
                <a:cubicBezTo>
                  <a:pt x="702" y="167"/>
                  <a:pt x="545" y="1"/>
                  <a:pt x="351"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6"/>
          <p:cNvSpPr/>
          <p:nvPr/>
        </p:nvSpPr>
        <p:spPr>
          <a:xfrm flipH="1">
            <a:off x="6714396" y="492436"/>
            <a:ext cx="38732" cy="24756"/>
          </a:xfrm>
          <a:custGeom>
            <a:rect b="b" l="l" r="r" t="t"/>
            <a:pathLst>
              <a:path extrusionOk="0" h="652" w="866">
                <a:moveTo>
                  <a:pt x="487" y="1"/>
                </a:moveTo>
                <a:cubicBezTo>
                  <a:pt x="419" y="1"/>
                  <a:pt x="350" y="18"/>
                  <a:pt x="287" y="54"/>
                </a:cubicBezTo>
                <a:cubicBezTo>
                  <a:pt x="79" y="169"/>
                  <a:pt x="1" y="435"/>
                  <a:pt x="114" y="652"/>
                </a:cubicBezTo>
                <a:lnTo>
                  <a:pt x="865" y="237"/>
                </a:lnTo>
                <a:cubicBezTo>
                  <a:pt x="787" y="86"/>
                  <a:pt x="639" y="1"/>
                  <a:pt x="48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6"/>
          <p:cNvSpPr/>
          <p:nvPr/>
        </p:nvSpPr>
        <p:spPr>
          <a:xfrm flipH="1">
            <a:off x="6650260" y="643937"/>
            <a:ext cx="39403" cy="22516"/>
          </a:xfrm>
          <a:custGeom>
            <a:rect b="b" l="l" r="r" t="t"/>
            <a:pathLst>
              <a:path extrusionOk="0" h="593" w="881">
                <a:moveTo>
                  <a:pt x="82" y="1"/>
                </a:moveTo>
                <a:lnTo>
                  <a:pt x="82" y="1"/>
                </a:lnTo>
                <a:cubicBezTo>
                  <a:pt x="0" y="228"/>
                  <a:pt x="115" y="484"/>
                  <a:pt x="336" y="565"/>
                </a:cubicBezTo>
                <a:cubicBezTo>
                  <a:pt x="385" y="584"/>
                  <a:pt x="434" y="593"/>
                  <a:pt x="483" y="593"/>
                </a:cubicBezTo>
                <a:cubicBezTo>
                  <a:pt x="657" y="593"/>
                  <a:pt x="819" y="480"/>
                  <a:pt x="881" y="300"/>
                </a:cubicBezTo>
                <a:lnTo>
                  <a:pt x="82"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6"/>
          <p:cNvSpPr/>
          <p:nvPr/>
        </p:nvSpPr>
        <p:spPr>
          <a:xfrm flipH="1">
            <a:off x="6551418" y="485715"/>
            <a:ext cx="36988" cy="26845"/>
          </a:xfrm>
          <a:custGeom>
            <a:rect b="b" l="l" r="r" t="t"/>
            <a:pathLst>
              <a:path extrusionOk="0" h="707" w="827">
                <a:moveTo>
                  <a:pt x="343" y="0"/>
                </a:moveTo>
                <a:cubicBezTo>
                  <a:pt x="212" y="0"/>
                  <a:pt x="84" y="62"/>
                  <a:pt x="0" y="180"/>
                </a:cubicBezTo>
                <a:lnTo>
                  <a:pt x="687" y="706"/>
                </a:lnTo>
                <a:cubicBezTo>
                  <a:pt x="826" y="510"/>
                  <a:pt x="785" y="234"/>
                  <a:pt x="595" y="88"/>
                </a:cubicBezTo>
                <a:cubicBezTo>
                  <a:pt x="520" y="29"/>
                  <a:pt x="431" y="0"/>
                  <a:pt x="343"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6"/>
          <p:cNvSpPr/>
          <p:nvPr/>
        </p:nvSpPr>
        <p:spPr>
          <a:xfrm flipH="1">
            <a:off x="6567072" y="534089"/>
            <a:ext cx="31531" cy="27794"/>
          </a:xfrm>
          <a:custGeom>
            <a:rect b="b" l="l" r="r" t="t"/>
            <a:pathLst>
              <a:path extrusionOk="0" h="732" w="705">
                <a:moveTo>
                  <a:pt x="351" y="0"/>
                </a:moveTo>
                <a:cubicBezTo>
                  <a:pt x="157" y="0"/>
                  <a:pt x="1" y="163"/>
                  <a:pt x="1" y="364"/>
                </a:cubicBezTo>
                <a:cubicBezTo>
                  <a:pt x="1" y="565"/>
                  <a:pt x="157" y="728"/>
                  <a:pt x="351" y="731"/>
                </a:cubicBezTo>
                <a:cubicBezTo>
                  <a:pt x="544" y="731"/>
                  <a:pt x="704" y="568"/>
                  <a:pt x="704" y="367"/>
                </a:cubicBezTo>
                <a:cubicBezTo>
                  <a:pt x="704" y="163"/>
                  <a:pt x="544" y="0"/>
                  <a:pt x="35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6"/>
          <p:cNvSpPr/>
          <p:nvPr/>
        </p:nvSpPr>
        <p:spPr>
          <a:xfrm flipH="1">
            <a:off x="6592654" y="535380"/>
            <a:ext cx="54609" cy="80193"/>
          </a:xfrm>
          <a:custGeom>
            <a:rect b="b" l="l" r="r" t="t"/>
            <a:pathLst>
              <a:path extrusionOk="0" h="2112" w="1221">
                <a:moveTo>
                  <a:pt x="0" y="1"/>
                </a:moveTo>
                <a:lnTo>
                  <a:pt x="116" y="2111"/>
                </a:lnTo>
                <a:lnTo>
                  <a:pt x="1221" y="1734"/>
                </a:lnTo>
                <a:lnTo>
                  <a:pt x="0" y="1"/>
                </a:lnTo>
                <a:close/>
              </a:path>
            </a:pathLst>
          </a:custGeom>
          <a:solidFill>
            <a:srgbClr val="9A4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6"/>
          <p:cNvSpPr/>
          <p:nvPr/>
        </p:nvSpPr>
        <p:spPr>
          <a:xfrm flipH="1">
            <a:off x="6630179" y="806221"/>
            <a:ext cx="148755" cy="64473"/>
          </a:xfrm>
          <a:custGeom>
            <a:rect b="b" l="l" r="r" t="t"/>
            <a:pathLst>
              <a:path extrusionOk="0" h="1698" w="3326">
                <a:moveTo>
                  <a:pt x="2128" y="1"/>
                </a:moveTo>
                <a:lnTo>
                  <a:pt x="2034" y="955"/>
                </a:lnTo>
                <a:lnTo>
                  <a:pt x="898" y="98"/>
                </a:lnTo>
                <a:lnTo>
                  <a:pt x="0" y="993"/>
                </a:lnTo>
                <a:cubicBezTo>
                  <a:pt x="360" y="1369"/>
                  <a:pt x="1112" y="1697"/>
                  <a:pt x="1786" y="1697"/>
                </a:cubicBezTo>
                <a:cubicBezTo>
                  <a:pt x="1856" y="1697"/>
                  <a:pt x="1925" y="1694"/>
                  <a:pt x="1993" y="1686"/>
                </a:cubicBezTo>
                <a:cubicBezTo>
                  <a:pt x="2713" y="1605"/>
                  <a:pt x="3111" y="1394"/>
                  <a:pt x="3325" y="884"/>
                </a:cubicBezTo>
                <a:lnTo>
                  <a:pt x="2128"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6"/>
          <p:cNvSpPr/>
          <p:nvPr/>
        </p:nvSpPr>
        <p:spPr>
          <a:xfrm flipH="1">
            <a:off x="6630179" y="806221"/>
            <a:ext cx="148755" cy="61587"/>
          </a:xfrm>
          <a:custGeom>
            <a:rect b="b" l="l" r="r" t="t"/>
            <a:pathLst>
              <a:path extrusionOk="0" h="1622" w="3326">
                <a:moveTo>
                  <a:pt x="2128" y="1"/>
                </a:moveTo>
                <a:lnTo>
                  <a:pt x="2034" y="955"/>
                </a:lnTo>
                <a:lnTo>
                  <a:pt x="2034" y="955"/>
                </a:lnTo>
                <a:lnTo>
                  <a:pt x="2761" y="605"/>
                </a:lnTo>
                <a:cubicBezTo>
                  <a:pt x="2761" y="605"/>
                  <a:pt x="2903" y="1003"/>
                  <a:pt x="2894" y="1421"/>
                </a:cubicBezTo>
                <a:cubicBezTo>
                  <a:pt x="3087" y="1295"/>
                  <a:pt x="3227" y="1123"/>
                  <a:pt x="3325" y="884"/>
                </a:cubicBezTo>
                <a:lnTo>
                  <a:pt x="2128" y="1"/>
                </a:lnTo>
                <a:close/>
                <a:moveTo>
                  <a:pt x="898" y="98"/>
                </a:moveTo>
                <a:lnTo>
                  <a:pt x="21" y="969"/>
                </a:lnTo>
                <a:lnTo>
                  <a:pt x="0" y="993"/>
                </a:lnTo>
                <a:cubicBezTo>
                  <a:pt x="255" y="1261"/>
                  <a:pt x="711" y="1503"/>
                  <a:pt x="1193" y="1622"/>
                </a:cubicBezTo>
                <a:cubicBezTo>
                  <a:pt x="1095" y="1388"/>
                  <a:pt x="1037" y="1126"/>
                  <a:pt x="1047" y="843"/>
                </a:cubicBezTo>
                <a:lnTo>
                  <a:pt x="1047" y="843"/>
                </a:lnTo>
                <a:lnTo>
                  <a:pt x="2034" y="955"/>
                </a:lnTo>
                <a:lnTo>
                  <a:pt x="898" y="98"/>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6"/>
          <p:cNvSpPr/>
          <p:nvPr/>
        </p:nvSpPr>
        <p:spPr>
          <a:xfrm flipH="1">
            <a:off x="6647398" y="829193"/>
            <a:ext cx="85917" cy="71801"/>
          </a:xfrm>
          <a:custGeom>
            <a:rect b="b" l="l" r="r" t="t"/>
            <a:pathLst>
              <a:path extrusionOk="0" h="1891" w="1921">
                <a:moveTo>
                  <a:pt x="1741" y="0"/>
                </a:moveTo>
                <a:lnTo>
                  <a:pt x="1014" y="350"/>
                </a:lnTo>
                <a:lnTo>
                  <a:pt x="27" y="238"/>
                </a:lnTo>
                <a:lnTo>
                  <a:pt x="27" y="238"/>
                </a:lnTo>
                <a:cubicBezTo>
                  <a:pt x="0" y="925"/>
                  <a:pt x="385" y="1489"/>
                  <a:pt x="765" y="1843"/>
                </a:cubicBezTo>
                <a:cubicBezTo>
                  <a:pt x="881" y="1877"/>
                  <a:pt x="986" y="1890"/>
                  <a:pt x="1079" y="1890"/>
                </a:cubicBezTo>
                <a:cubicBezTo>
                  <a:pt x="1374" y="1890"/>
                  <a:pt x="1540" y="1758"/>
                  <a:pt x="1540" y="1758"/>
                </a:cubicBezTo>
                <a:cubicBezTo>
                  <a:pt x="1540" y="1758"/>
                  <a:pt x="1799" y="1456"/>
                  <a:pt x="1860" y="959"/>
                </a:cubicBezTo>
                <a:cubicBezTo>
                  <a:pt x="1921" y="493"/>
                  <a:pt x="1741" y="0"/>
                  <a:pt x="1741"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6"/>
          <p:cNvSpPr/>
          <p:nvPr/>
        </p:nvSpPr>
        <p:spPr>
          <a:xfrm flipH="1">
            <a:off x="6607995" y="895907"/>
            <a:ext cx="112126" cy="354564"/>
          </a:xfrm>
          <a:custGeom>
            <a:rect b="b" l="l" r="r" t="t"/>
            <a:pathLst>
              <a:path extrusionOk="0" h="9338" w="2507">
                <a:moveTo>
                  <a:pt x="1245" y="1"/>
                </a:moveTo>
                <a:lnTo>
                  <a:pt x="470" y="86"/>
                </a:lnTo>
                <a:cubicBezTo>
                  <a:pt x="470" y="86"/>
                  <a:pt x="1" y="6740"/>
                  <a:pt x="14" y="7209"/>
                </a:cubicBezTo>
                <a:cubicBezTo>
                  <a:pt x="28" y="7679"/>
                  <a:pt x="889" y="9337"/>
                  <a:pt x="1337" y="9337"/>
                </a:cubicBezTo>
                <a:cubicBezTo>
                  <a:pt x="1339" y="9337"/>
                  <a:pt x="1341" y="9337"/>
                  <a:pt x="1344" y="9337"/>
                </a:cubicBezTo>
                <a:cubicBezTo>
                  <a:pt x="1789" y="9323"/>
                  <a:pt x="2506" y="7477"/>
                  <a:pt x="2459" y="6957"/>
                </a:cubicBezTo>
                <a:cubicBezTo>
                  <a:pt x="2412" y="6437"/>
                  <a:pt x="1245" y="1"/>
                  <a:pt x="1245"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6"/>
          <p:cNvSpPr/>
          <p:nvPr/>
        </p:nvSpPr>
        <p:spPr>
          <a:xfrm flipH="1">
            <a:off x="6664438" y="895907"/>
            <a:ext cx="45" cy="190"/>
          </a:xfrm>
          <a:custGeom>
            <a:rect b="b" l="l" r="r" t="t"/>
            <a:pathLst>
              <a:path extrusionOk="0" h="5" w="1">
                <a:moveTo>
                  <a:pt x="1" y="1"/>
                </a:moveTo>
                <a:lnTo>
                  <a:pt x="1" y="1"/>
                </a:lnTo>
                <a:lnTo>
                  <a:pt x="1" y="5"/>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6"/>
          <p:cNvSpPr/>
          <p:nvPr/>
        </p:nvSpPr>
        <p:spPr>
          <a:xfrm flipH="1">
            <a:off x="6663633" y="896552"/>
            <a:ext cx="626" cy="3265"/>
          </a:xfrm>
          <a:custGeom>
            <a:rect b="b" l="l" r="r" t="t"/>
            <a:pathLst>
              <a:path extrusionOk="0" h="86" w="14">
                <a:moveTo>
                  <a:pt x="0" y="1"/>
                </a:moveTo>
                <a:lnTo>
                  <a:pt x="8" y="54"/>
                </a:lnTo>
                <a:lnTo>
                  <a:pt x="8" y="54"/>
                </a:lnTo>
                <a:cubicBezTo>
                  <a:pt x="5" y="30"/>
                  <a:pt x="2" y="13"/>
                  <a:pt x="0" y="1"/>
                </a:cubicBezTo>
                <a:close/>
                <a:moveTo>
                  <a:pt x="8" y="54"/>
                </a:moveTo>
                <a:cubicBezTo>
                  <a:pt x="10" y="64"/>
                  <a:pt x="11" y="74"/>
                  <a:pt x="13" y="86"/>
                </a:cubicBezTo>
                <a:lnTo>
                  <a:pt x="8" y="54"/>
                </a:lnTo>
                <a:close/>
              </a:path>
            </a:pathLst>
          </a:custGeom>
          <a:solidFill>
            <a:srgbClr val="DCDC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6"/>
          <p:cNvSpPr/>
          <p:nvPr/>
        </p:nvSpPr>
        <p:spPr>
          <a:xfrm flipH="1">
            <a:off x="6663633" y="895907"/>
            <a:ext cx="35959" cy="11277"/>
          </a:xfrm>
          <a:custGeom>
            <a:rect b="b" l="l" r="r" t="t"/>
            <a:pathLst>
              <a:path extrusionOk="0" h="297" w="804">
                <a:moveTo>
                  <a:pt x="786" y="1"/>
                </a:moveTo>
                <a:cubicBezTo>
                  <a:pt x="630" y="117"/>
                  <a:pt x="470" y="151"/>
                  <a:pt x="334" y="151"/>
                </a:cubicBezTo>
                <a:cubicBezTo>
                  <a:pt x="147" y="151"/>
                  <a:pt x="11" y="86"/>
                  <a:pt x="11" y="86"/>
                </a:cubicBezTo>
                <a:lnTo>
                  <a:pt x="1" y="263"/>
                </a:lnTo>
                <a:cubicBezTo>
                  <a:pt x="89" y="286"/>
                  <a:pt x="174" y="297"/>
                  <a:pt x="252" y="297"/>
                </a:cubicBezTo>
                <a:cubicBezTo>
                  <a:pt x="589" y="297"/>
                  <a:pt x="803" y="103"/>
                  <a:pt x="803" y="103"/>
                </a:cubicBezTo>
                <a:cubicBezTo>
                  <a:pt x="797" y="62"/>
                  <a:pt x="793" y="35"/>
                  <a:pt x="790" y="18"/>
                </a:cubicBezTo>
                <a:lnTo>
                  <a:pt x="790" y="15"/>
                </a:lnTo>
                <a:lnTo>
                  <a:pt x="790" y="11"/>
                </a:lnTo>
                <a:lnTo>
                  <a:pt x="790" y="8"/>
                </a:lnTo>
                <a:lnTo>
                  <a:pt x="786" y="8"/>
                </a:lnTo>
                <a:lnTo>
                  <a:pt x="786" y="5"/>
                </a:lnTo>
                <a:lnTo>
                  <a:pt x="786" y="1"/>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6"/>
          <p:cNvSpPr/>
          <p:nvPr/>
        </p:nvSpPr>
        <p:spPr>
          <a:xfrm flipH="1">
            <a:off x="6687963" y="719194"/>
            <a:ext cx="189500" cy="165777"/>
          </a:xfrm>
          <a:custGeom>
            <a:rect b="b" l="l" r="r" t="t"/>
            <a:pathLst>
              <a:path extrusionOk="0" h="4366" w="4237">
                <a:moveTo>
                  <a:pt x="935" y="1"/>
                </a:moveTo>
                <a:cubicBezTo>
                  <a:pt x="935" y="1"/>
                  <a:pt x="170" y="293"/>
                  <a:pt x="0" y="1640"/>
                </a:cubicBezTo>
                <a:cubicBezTo>
                  <a:pt x="466" y="2727"/>
                  <a:pt x="1316" y="3655"/>
                  <a:pt x="2560" y="4366"/>
                </a:cubicBezTo>
                <a:lnTo>
                  <a:pt x="3250" y="3135"/>
                </a:lnTo>
                <a:lnTo>
                  <a:pt x="4237" y="3247"/>
                </a:lnTo>
                <a:lnTo>
                  <a:pt x="4237" y="3247"/>
                </a:lnTo>
                <a:lnTo>
                  <a:pt x="948" y="746"/>
                </a:lnTo>
                <a:lnTo>
                  <a:pt x="935" y="1"/>
                </a:ln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6"/>
          <p:cNvSpPr/>
          <p:nvPr/>
        </p:nvSpPr>
        <p:spPr>
          <a:xfrm flipH="1">
            <a:off x="6616806" y="732255"/>
            <a:ext cx="71202" cy="124086"/>
          </a:xfrm>
          <a:custGeom>
            <a:rect b="b" l="l" r="r" t="t"/>
            <a:pathLst>
              <a:path extrusionOk="0" h="3268" w="1592">
                <a:moveTo>
                  <a:pt x="201" y="0"/>
                </a:moveTo>
                <a:lnTo>
                  <a:pt x="205" y="956"/>
                </a:lnTo>
                <a:cubicBezTo>
                  <a:pt x="205" y="956"/>
                  <a:pt x="68" y="2214"/>
                  <a:pt x="1" y="2903"/>
                </a:cubicBezTo>
                <a:lnTo>
                  <a:pt x="728" y="2553"/>
                </a:lnTo>
                <a:lnTo>
                  <a:pt x="1517" y="3267"/>
                </a:lnTo>
                <a:cubicBezTo>
                  <a:pt x="1517" y="3267"/>
                  <a:pt x="1592" y="1194"/>
                  <a:pt x="1261" y="650"/>
                </a:cubicBezTo>
                <a:cubicBezTo>
                  <a:pt x="932" y="105"/>
                  <a:pt x="201" y="0"/>
                  <a:pt x="201" y="0"/>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8" name="Shape 1128"/>
        <p:cNvGrpSpPr/>
        <p:nvPr/>
      </p:nvGrpSpPr>
      <p:grpSpPr>
        <a:xfrm>
          <a:off x="0" y="0"/>
          <a:ext cx="0" cy="0"/>
          <a:chOff x="0" y="0"/>
          <a:chExt cx="0" cy="0"/>
        </a:xfrm>
      </p:grpSpPr>
      <p:sp>
        <p:nvSpPr>
          <p:cNvPr id="1129" name="Google Shape;1129;p47"/>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Binning in Python Pandas</a:t>
            </a:r>
            <a:endParaRPr b="1">
              <a:latin typeface="Exo 2"/>
              <a:ea typeface="Exo 2"/>
              <a:cs typeface="Exo 2"/>
              <a:sym typeface="Exo 2"/>
            </a:endParaRPr>
          </a:p>
        </p:txBody>
      </p:sp>
      <p:sp>
        <p:nvSpPr>
          <p:cNvPr id="1130" name="Google Shape;1130;p47"/>
          <p:cNvSpPr txBox="1"/>
          <p:nvPr>
            <p:ph idx="8" type="subTitle"/>
          </p:nvPr>
        </p:nvSpPr>
        <p:spPr>
          <a:xfrm>
            <a:off x="1511425" y="4188225"/>
            <a:ext cx="8071800" cy="100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b</a:t>
            </a:r>
            <a:r>
              <a:rPr lang="en" sz="1800"/>
              <a:t>ins = np.linspace(</a:t>
            </a:r>
            <a:r>
              <a:rPr lang="en" sz="1800">
                <a:solidFill>
                  <a:srgbClr val="4A86E8"/>
                </a:solidFill>
              </a:rPr>
              <a:t>min</a:t>
            </a:r>
            <a:r>
              <a:rPr lang="en" sz="1800"/>
              <a:t>(df[</a:t>
            </a:r>
            <a:r>
              <a:rPr lang="en" sz="1800">
                <a:solidFill>
                  <a:srgbClr val="FF0000"/>
                </a:solidFill>
              </a:rPr>
              <a:t>“price”</a:t>
            </a:r>
            <a:r>
              <a:rPr lang="en" sz="1800"/>
              <a:t>]),</a:t>
            </a:r>
            <a:r>
              <a:rPr lang="en" sz="1800">
                <a:solidFill>
                  <a:srgbClr val="4A86E8"/>
                </a:solidFill>
              </a:rPr>
              <a:t>max</a:t>
            </a:r>
            <a:r>
              <a:rPr lang="en" sz="1800"/>
              <a:t>(df[</a:t>
            </a:r>
            <a:r>
              <a:rPr lang="en" sz="1800">
                <a:solidFill>
                  <a:srgbClr val="FF0000"/>
                </a:solidFill>
              </a:rPr>
              <a:t>“price”</a:t>
            </a:r>
            <a:r>
              <a:rPr lang="en" sz="1800"/>
              <a:t>]),</a:t>
            </a:r>
            <a:r>
              <a:rPr lang="en" sz="1800">
                <a:solidFill>
                  <a:srgbClr val="4A86E8"/>
                </a:solidFill>
              </a:rPr>
              <a:t>4</a:t>
            </a:r>
            <a:r>
              <a:rPr lang="en" sz="1800"/>
              <a:t>)</a:t>
            </a:r>
            <a:endParaRPr sz="1800"/>
          </a:p>
          <a:p>
            <a:pPr indent="0" lvl="0" marL="0" rtl="0" algn="l">
              <a:spcBef>
                <a:spcPts val="0"/>
              </a:spcBef>
              <a:spcAft>
                <a:spcPts val="0"/>
              </a:spcAft>
              <a:buNone/>
            </a:pPr>
            <a:r>
              <a:rPr lang="en" sz="1800"/>
              <a:t>g</a:t>
            </a:r>
            <a:r>
              <a:rPr lang="en" sz="1800"/>
              <a:t>roup_names = [</a:t>
            </a:r>
            <a:r>
              <a:rPr lang="en" sz="1800">
                <a:solidFill>
                  <a:srgbClr val="FF0000"/>
                </a:solidFill>
              </a:rPr>
              <a:t>“low”</a:t>
            </a:r>
            <a:r>
              <a:rPr lang="en" sz="1800">
                <a:solidFill>
                  <a:srgbClr val="000000"/>
                </a:solidFill>
              </a:rPr>
              <a:t>,</a:t>
            </a:r>
            <a:r>
              <a:rPr lang="en" sz="1800">
                <a:solidFill>
                  <a:srgbClr val="FF0000"/>
                </a:solidFill>
              </a:rPr>
              <a:t> “medium”</a:t>
            </a:r>
            <a:r>
              <a:rPr lang="en" sz="1800">
                <a:solidFill>
                  <a:srgbClr val="000000"/>
                </a:solidFill>
              </a:rPr>
              <a:t>, </a:t>
            </a:r>
            <a:r>
              <a:rPr lang="en" sz="1800">
                <a:solidFill>
                  <a:srgbClr val="FF0000"/>
                </a:solidFill>
              </a:rPr>
              <a:t>“high”</a:t>
            </a:r>
            <a:r>
              <a:rPr lang="en" sz="1800"/>
              <a:t>]</a:t>
            </a:r>
            <a:endParaRPr sz="1800"/>
          </a:p>
          <a:p>
            <a:pPr indent="0" lvl="0" marL="0" rtl="0" algn="l">
              <a:spcBef>
                <a:spcPts val="0"/>
              </a:spcBef>
              <a:spcAft>
                <a:spcPts val="0"/>
              </a:spcAft>
              <a:buNone/>
            </a:pPr>
            <a:r>
              <a:rPr lang="en" sz="1800"/>
              <a:t>df[</a:t>
            </a:r>
            <a:r>
              <a:rPr lang="en" sz="1800">
                <a:solidFill>
                  <a:srgbClr val="FF0000"/>
                </a:solidFill>
              </a:rPr>
              <a:t>“price-binned”</a:t>
            </a:r>
            <a:r>
              <a:rPr lang="en" sz="1800"/>
              <a:t>] = pd.cut(df[</a:t>
            </a:r>
            <a:r>
              <a:rPr lang="en" sz="1800">
                <a:solidFill>
                  <a:srgbClr val="FF0000"/>
                </a:solidFill>
              </a:rPr>
              <a:t>“price”</a:t>
            </a:r>
            <a:r>
              <a:rPr lang="en" sz="1800"/>
              <a:t>], bins, labels=group_names, include_lowest=</a:t>
            </a:r>
            <a:r>
              <a:rPr lang="en" sz="1800">
                <a:solidFill>
                  <a:srgbClr val="4A86E8"/>
                </a:solidFill>
              </a:rPr>
              <a:t>True</a:t>
            </a:r>
            <a:r>
              <a:rPr lang="en" sz="1800"/>
              <a:t>)</a:t>
            </a:r>
            <a:endParaRPr sz="1800"/>
          </a:p>
          <a:p>
            <a:pPr indent="0" lvl="0" marL="0" rtl="0" algn="l">
              <a:spcBef>
                <a:spcPts val="0"/>
              </a:spcBef>
              <a:spcAft>
                <a:spcPts val="0"/>
              </a:spcAft>
              <a:buNone/>
            </a:pPr>
            <a:r>
              <a:t/>
            </a:r>
            <a:endParaRPr sz="1800"/>
          </a:p>
        </p:txBody>
      </p:sp>
      <p:sp>
        <p:nvSpPr>
          <p:cNvPr id="1131" name="Google Shape;1131;p47"/>
          <p:cNvSpPr/>
          <p:nvPr/>
        </p:nvSpPr>
        <p:spPr>
          <a:xfrm>
            <a:off x="3047900" y="2236350"/>
            <a:ext cx="418800" cy="264600"/>
          </a:xfrm>
          <a:prstGeom prst="right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132" name="Google Shape;1132;p47"/>
          <p:cNvGraphicFramePr/>
          <p:nvPr/>
        </p:nvGraphicFramePr>
        <p:xfrm>
          <a:off x="1112800" y="1049025"/>
          <a:ext cx="3000000" cy="3000000"/>
        </p:xfrm>
        <a:graphic>
          <a:graphicData uri="http://schemas.openxmlformats.org/drawingml/2006/table">
            <a:tbl>
              <a:tblPr>
                <a:noFill/>
                <a:tableStyleId>{1D452099-AE7B-42E4-85DD-9C2F79B32954}</a:tableStyleId>
              </a:tblPr>
              <a:tblGrid>
                <a:gridCol w="1152325"/>
              </a:tblGrid>
              <a:tr h="363000">
                <a:tc>
                  <a:txBody>
                    <a:bodyPr/>
                    <a:lstStyle/>
                    <a:p>
                      <a:pPr indent="0" lvl="0" marL="0" rtl="0" algn="l">
                        <a:spcBef>
                          <a:spcPts val="0"/>
                        </a:spcBef>
                        <a:spcAft>
                          <a:spcPts val="0"/>
                        </a:spcAft>
                        <a:buNone/>
                      </a:pPr>
                      <a:r>
                        <a:rPr b="1" lang="en"/>
                        <a:t>price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000">
                <a:tc>
                  <a:txBody>
                    <a:bodyPr/>
                    <a:lstStyle/>
                    <a:p>
                      <a:pPr indent="0" lvl="0" marL="0" rtl="0" algn="l">
                        <a:spcBef>
                          <a:spcPts val="0"/>
                        </a:spcBef>
                        <a:spcAft>
                          <a:spcPts val="0"/>
                        </a:spcAft>
                        <a:buNone/>
                      </a:pPr>
                      <a:r>
                        <a:rPr lang="en"/>
                        <a:t>13495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000">
                <a:tc>
                  <a:txBody>
                    <a:bodyPr/>
                    <a:lstStyle/>
                    <a:p>
                      <a:pPr indent="0" lvl="0" marL="0" rtl="0" algn="l">
                        <a:spcBef>
                          <a:spcPts val="0"/>
                        </a:spcBef>
                        <a:spcAft>
                          <a:spcPts val="0"/>
                        </a:spcAft>
                        <a:buNone/>
                      </a:pPr>
                      <a:r>
                        <a:rPr lang="en"/>
                        <a:t>16500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000">
                <a:tc>
                  <a:txBody>
                    <a:bodyPr/>
                    <a:lstStyle/>
                    <a:p>
                      <a:pPr indent="0" lvl="0" marL="0" rtl="0" algn="l">
                        <a:spcBef>
                          <a:spcPts val="0"/>
                        </a:spcBef>
                        <a:spcAft>
                          <a:spcPts val="0"/>
                        </a:spcAft>
                        <a:buNone/>
                      </a:pPr>
                      <a:r>
                        <a:rPr lang="en"/>
                        <a:t>18920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000">
                <a:tc>
                  <a:txBody>
                    <a:bodyPr/>
                    <a:lstStyle/>
                    <a:p>
                      <a:pPr indent="0" lvl="0" marL="0" rtl="0" algn="l">
                        <a:spcBef>
                          <a:spcPts val="0"/>
                        </a:spcBef>
                        <a:spcAft>
                          <a:spcPts val="0"/>
                        </a:spcAft>
                        <a:buNone/>
                      </a:pPr>
                      <a:r>
                        <a:rPr lang="en"/>
                        <a:t>41315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000">
                <a:tc>
                  <a:txBody>
                    <a:bodyPr/>
                    <a:lstStyle/>
                    <a:p>
                      <a:pPr indent="0" lvl="0" marL="0" rtl="0" algn="l">
                        <a:spcBef>
                          <a:spcPts val="0"/>
                        </a:spcBef>
                        <a:spcAft>
                          <a:spcPts val="0"/>
                        </a:spcAft>
                        <a:buNone/>
                      </a:pPr>
                      <a:r>
                        <a:rPr lang="en"/>
                        <a:t>5151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000">
                <a:tc>
                  <a:txBody>
                    <a:bodyPr/>
                    <a:lstStyle/>
                    <a:p>
                      <a:pPr indent="0" lvl="0" marL="0" rtl="0" algn="l">
                        <a:spcBef>
                          <a:spcPts val="0"/>
                        </a:spcBef>
                        <a:spcAft>
                          <a:spcPts val="0"/>
                        </a:spcAft>
                        <a:buNone/>
                      </a:pPr>
                      <a:r>
                        <a:rPr lang="en"/>
                        <a:t>6295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63000">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133" name="Google Shape;1133;p47"/>
          <p:cNvGraphicFramePr/>
          <p:nvPr/>
        </p:nvGraphicFramePr>
        <p:xfrm>
          <a:off x="4108875" y="977275"/>
          <a:ext cx="3000000" cy="3000000"/>
        </p:xfrm>
        <a:graphic>
          <a:graphicData uri="http://schemas.openxmlformats.org/drawingml/2006/table">
            <a:tbl>
              <a:tblPr>
                <a:noFill/>
                <a:tableStyleId>{1D452099-AE7B-42E4-85DD-9C2F79B32954}</a:tableStyleId>
              </a:tblPr>
              <a:tblGrid>
                <a:gridCol w="1174750"/>
                <a:gridCol w="1304475"/>
              </a:tblGrid>
              <a:tr h="442125">
                <a:tc>
                  <a:txBody>
                    <a:bodyPr/>
                    <a:lstStyle/>
                    <a:p>
                      <a:pPr indent="0" lvl="0" marL="0" rtl="0" algn="l">
                        <a:spcBef>
                          <a:spcPts val="0"/>
                        </a:spcBef>
                        <a:spcAft>
                          <a:spcPts val="0"/>
                        </a:spcAft>
                        <a:buNone/>
                      </a:pPr>
                      <a:r>
                        <a:rPr b="1" lang="en"/>
                        <a:t>price</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price-binned</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r>
              <a:tr h="351375">
                <a:tc>
                  <a:txBody>
                    <a:bodyPr/>
                    <a:lstStyle/>
                    <a:p>
                      <a:pPr indent="0" lvl="0" marL="0" rtl="0" algn="l">
                        <a:spcBef>
                          <a:spcPts val="0"/>
                        </a:spcBef>
                        <a:spcAft>
                          <a:spcPts val="0"/>
                        </a:spcAft>
                        <a:buNone/>
                      </a:pPr>
                      <a:r>
                        <a:rPr lang="en"/>
                        <a:t>13495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r>
              <a:tr h="351375">
                <a:tc>
                  <a:txBody>
                    <a:bodyPr/>
                    <a:lstStyle/>
                    <a:p>
                      <a:pPr indent="0" lvl="0" marL="0" rtl="0" algn="l">
                        <a:spcBef>
                          <a:spcPts val="0"/>
                        </a:spcBef>
                        <a:spcAft>
                          <a:spcPts val="0"/>
                        </a:spcAft>
                        <a:buNone/>
                      </a:pPr>
                      <a:r>
                        <a:rPr lang="en"/>
                        <a:t>16500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r>
              <a:tr h="351375">
                <a:tc>
                  <a:txBody>
                    <a:bodyPr/>
                    <a:lstStyle/>
                    <a:p>
                      <a:pPr indent="0" lvl="0" marL="0" rtl="0" algn="l">
                        <a:spcBef>
                          <a:spcPts val="0"/>
                        </a:spcBef>
                        <a:spcAft>
                          <a:spcPts val="0"/>
                        </a:spcAft>
                        <a:buNone/>
                      </a:pPr>
                      <a:r>
                        <a:rPr lang="en"/>
                        <a:t>18920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medium</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r>
              <a:tr h="351375">
                <a:tc>
                  <a:txBody>
                    <a:bodyPr/>
                    <a:lstStyle/>
                    <a:p>
                      <a:pPr indent="0" lvl="0" marL="0" rtl="0" algn="l">
                        <a:spcBef>
                          <a:spcPts val="0"/>
                        </a:spcBef>
                        <a:spcAft>
                          <a:spcPts val="0"/>
                        </a:spcAft>
                        <a:buNone/>
                      </a:pPr>
                      <a:r>
                        <a:rPr lang="en"/>
                        <a:t>41315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r>
              <a:tr h="351375">
                <a:tc>
                  <a:txBody>
                    <a:bodyPr/>
                    <a:lstStyle/>
                    <a:p>
                      <a:pPr indent="0" lvl="0" marL="0" rtl="0" algn="l">
                        <a:spcBef>
                          <a:spcPts val="0"/>
                        </a:spcBef>
                        <a:spcAft>
                          <a:spcPts val="0"/>
                        </a:spcAft>
                        <a:buNone/>
                      </a:pPr>
                      <a:r>
                        <a:rPr lang="en"/>
                        <a:t>5151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r>
              <a:tr h="351375">
                <a:tc>
                  <a:txBody>
                    <a:bodyPr/>
                    <a:lstStyle/>
                    <a:p>
                      <a:pPr indent="0" lvl="0" marL="0" rtl="0" algn="l">
                        <a:spcBef>
                          <a:spcPts val="0"/>
                        </a:spcBef>
                        <a:spcAft>
                          <a:spcPts val="0"/>
                        </a:spcAft>
                        <a:buNone/>
                      </a:pPr>
                      <a:r>
                        <a:rPr lang="en"/>
                        <a:t>6295</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r>
              <a:tr h="351375">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4125"/>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7" name="Shape 1137"/>
        <p:cNvGrpSpPr/>
        <p:nvPr/>
      </p:nvGrpSpPr>
      <p:grpSpPr>
        <a:xfrm>
          <a:off x="0" y="0"/>
          <a:ext cx="0" cy="0"/>
          <a:chOff x="0" y="0"/>
          <a:chExt cx="0" cy="0"/>
        </a:xfrm>
      </p:grpSpPr>
      <p:sp>
        <p:nvSpPr>
          <p:cNvPr id="1138" name="Google Shape;1138;p48"/>
          <p:cNvSpPr txBox="1"/>
          <p:nvPr>
            <p:ph type="ctrTitle"/>
          </p:nvPr>
        </p:nvSpPr>
        <p:spPr>
          <a:xfrm>
            <a:off x="948600" y="360650"/>
            <a:ext cx="81432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latin typeface="Dosis"/>
                <a:ea typeface="Dosis"/>
                <a:cs typeface="Dosis"/>
                <a:sym typeface="Dosis"/>
              </a:rPr>
              <a:t>  </a:t>
            </a:r>
            <a:r>
              <a:rPr b="1" lang="en">
                <a:latin typeface="Dosis"/>
                <a:ea typeface="Dosis"/>
                <a:cs typeface="Dosis"/>
                <a:sym typeface="Dosis"/>
              </a:rPr>
              <a:t>Turning categorical value into numerical variables</a:t>
            </a:r>
            <a:endParaRPr b="1">
              <a:latin typeface="Dosis"/>
              <a:ea typeface="Dosis"/>
              <a:cs typeface="Dosis"/>
              <a:sym typeface="Dosis"/>
            </a:endParaRPr>
          </a:p>
        </p:txBody>
      </p:sp>
      <p:sp>
        <p:nvSpPr>
          <p:cNvPr id="1139" name="Google Shape;1139;p48"/>
          <p:cNvSpPr txBox="1"/>
          <p:nvPr>
            <p:ph idx="3" type="subTitle"/>
          </p:nvPr>
        </p:nvSpPr>
        <p:spPr>
          <a:xfrm>
            <a:off x="1684500" y="1942725"/>
            <a:ext cx="6410400" cy="57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en" sz="1800"/>
              <a:t>Most statistical models cannot take in the objects/strings as input</a:t>
            </a:r>
            <a:endParaRPr sz="1800"/>
          </a:p>
        </p:txBody>
      </p:sp>
      <p:sp>
        <p:nvSpPr>
          <p:cNvPr id="1140" name="Google Shape;1140;p48"/>
          <p:cNvSpPr txBox="1"/>
          <p:nvPr>
            <p:ph idx="7" type="subTitle"/>
          </p:nvPr>
        </p:nvSpPr>
        <p:spPr>
          <a:xfrm>
            <a:off x="1112800" y="1052275"/>
            <a:ext cx="2887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Problem:</a:t>
            </a:r>
            <a:endParaRPr sz="2400">
              <a:solidFill>
                <a:schemeClr val="accent2"/>
              </a:solidFill>
            </a:endParaRPr>
          </a:p>
        </p:txBody>
      </p:sp>
      <p:graphicFrame>
        <p:nvGraphicFramePr>
          <p:cNvPr id="1141" name="Google Shape;1141;p48"/>
          <p:cNvGraphicFramePr/>
          <p:nvPr/>
        </p:nvGraphicFramePr>
        <p:xfrm>
          <a:off x="2563075" y="2648375"/>
          <a:ext cx="3000000" cy="3000000"/>
        </p:xfrm>
        <a:graphic>
          <a:graphicData uri="http://schemas.openxmlformats.org/drawingml/2006/table">
            <a:tbl>
              <a:tblPr>
                <a:noFill/>
                <a:tableStyleId>{1D452099-AE7B-42E4-85DD-9C2F79B32954}</a:tableStyleId>
              </a:tblPr>
              <a:tblGrid>
                <a:gridCol w="1253450"/>
                <a:gridCol w="1253450"/>
                <a:gridCol w="1253450"/>
              </a:tblGrid>
              <a:tr h="381000">
                <a:tc>
                  <a:txBody>
                    <a:bodyPr/>
                    <a:lstStyle/>
                    <a:p>
                      <a:pPr indent="0" lvl="0" marL="0" rtl="0" algn="l">
                        <a:spcBef>
                          <a:spcPts val="0"/>
                        </a:spcBef>
                        <a:spcAft>
                          <a:spcPts val="0"/>
                        </a:spcAft>
                        <a:buNone/>
                      </a:pPr>
                      <a:r>
                        <a:rPr b="1" lang="en"/>
                        <a:t>Car</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Fuel</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gas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diesel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gas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gas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5" name="Shape 1145"/>
        <p:cNvGrpSpPr/>
        <p:nvPr/>
      </p:nvGrpSpPr>
      <p:grpSpPr>
        <a:xfrm>
          <a:off x="0" y="0"/>
          <a:ext cx="0" cy="0"/>
          <a:chOff x="0" y="0"/>
          <a:chExt cx="0" cy="0"/>
        </a:xfrm>
      </p:grpSpPr>
      <p:sp>
        <p:nvSpPr>
          <p:cNvPr id="1146" name="Google Shape;1146;p49"/>
          <p:cNvSpPr txBox="1"/>
          <p:nvPr>
            <p:ph type="ctrTitle"/>
          </p:nvPr>
        </p:nvSpPr>
        <p:spPr>
          <a:xfrm>
            <a:off x="948600" y="360650"/>
            <a:ext cx="81432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           C</a:t>
            </a:r>
            <a:r>
              <a:rPr b="1" lang="en">
                <a:latin typeface="Dosis"/>
                <a:ea typeface="Dosis"/>
                <a:cs typeface="Dosis"/>
                <a:sym typeface="Dosis"/>
              </a:rPr>
              <a:t>ategorical                     Numerical</a:t>
            </a:r>
            <a:endParaRPr b="1">
              <a:latin typeface="Dosis"/>
              <a:ea typeface="Dosis"/>
              <a:cs typeface="Dosis"/>
              <a:sym typeface="Dosis"/>
            </a:endParaRPr>
          </a:p>
        </p:txBody>
      </p:sp>
      <p:sp>
        <p:nvSpPr>
          <p:cNvPr id="1147" name="Google Shape;1147;p49"/>
          <p:cNvSpPr txBox="1"/>
          <p:nvPr>
            <p:ph idx="3" type="subTitle"/>
          </p:nvPr>
        </p:nvSpPr>
        <p:spPr>
          <a:xfrm>
            <a:off x="1684500" y="1942725"/>
            <a:ext cx="6410400" cy="57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accent2"/>
              </a:buClr>
              <a:buSzPts val="1800"/>
              <a:buChar char="●"/>
            </a:pPr>
            <a:r>
              <a:rPr lang="en" sz="1800"/>
              <a:t>Add dummy variables for each unique category</a:t>
            </a:r>
            <a:endParaRPr sz="1800"/>
          </a:p>
          <a:p>
            <a:pPr indent="-342900" lvl="0" marL="457200" rtl="0" algn="l">
              <a:spcBef>
                <a:spcPts val="0"/>
              </a:spcBef>
              <a:spcAft>
                <a:spcPts val="0"/>
              </a:spcAft>
              <a:buClr>
                <a:schemeClr val="accent2"/>
              </a:buClr>
              <a:buSzPts val="1800"/>
              <a:buChar char="●"/>
            </a:pPr>
            <a:r>
              <a:rPr lang="en" sz="1800"/>
              <a:t>Assign 0 or 1 in each category.                        </a:t>
            </a:r>
            <a:r>
              <a:rPr lang="en" sz="1800">
                <a:solidFill>
                  <a:schemeClr val="accent2"/>
                </a:solidFill>
              </a:rPr>
              <a:t>‘’One-hot encoding’’</a:t>
            </a:r>
            <a:endParaRPr sz="1800">
              <a:solidFill>
                <a:schemeClr val="accent2"/>
              </a:solidFill>
            </a:endParaRPr>
          </a:p>
        </p:txBody>
      </p:sp>
      <p:sp>
        <p:nvSpPr>
          <p:cNvPr id="1148" name="Google Shape;1148;p49"/>
          <p:cNvSpPr txBox="1"/>
          <p:nvPr>
            <p:ph idx="7" type="subTitle"/>
          </p:nvPr>
        </p:nvSpPr>
        <p:spPr>
          <a:xfrm>
            <a:off x="1112800" y="1052275"/>
            <a:ext cx="2887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2"/>
                </a:solidFill>
              </a:rPr>
              <a:t>Solution</a:t>
            </a:r>
            <a:r>
              <a:rPr lang="en" sz="2400">
                <a:solidFill>
                  <a:schemeClr val="accent2"/>
                </a:solidFill>
              </a:rPr>
              <a:t>:</a:t>
            </a:r>
            <a:endParaRPr sz="2400">
              <a:solidFill>
                <a:schemeClr val="accent2"/>
              </a:solidFill>
            </a:endParaRPr>
          </a:p>
        </p:txBody>
      </p:sp>
      <p:cxnSp>
        <p:nvCxnSpPr>
          <p:cNvPr id="1149" name="Google Shape;1149;p49"/>
          <p:cNvCxnSpPr/>
          <p:nvPr/>
        </p:nvCxnSpPr>
        <p:spPr>
          <a:xfrm>
            <a:off x="3667225" y="667825"/>
            <a:ext cx="597600" cy="11700"/>
          </a:xfrm>
          <a:prstGeom prst="straightConnector1">
            <a:avLst/>
          </a:prstGeom>
          <a:noFill/>
          <a:ln cap="flat" cmpd="sng" w="9525">
            <a:solidFill>
              <a:schemeClr val="accent2"/>
            </a:solidFill>
            <a:prstDash val="solid"/>
            <a:round/>
            <a:headEnd len="med" w="med" type="none"/>
            <a:tailEnd len="med" w="med" type="triangle"/>
          </a:ln>
        </p:spPr>
      </p:cxnSp>
      <p:graphicFrame>
        <p:nvGraphicFramePr>
          <p:cNvPr id="1150" name="Google Shape;1150;p49"/>
          <p:cNvGraphicFramePr/>
          <p:nvPr/>
        </p:nvGraphicFramePr>
        <p:xfrm>
          <a:off x="1496575" y="2784975"/>
          <a:ext cx="3000000" cy="3000000"/>
        </p:xfrm>
        <a:graphic>
          <a:graphicData uri="http://schemas.openxmlformats.org/drawingml/2006/table">
            <a:tbl>
              <a:tblPr>
                <a:noFill/>
                <a:tableStyleId>{1D452099-AE7B-42E4-85DD-9C2F79B32954}</a:tableStyleId>
              </a:tblPr>
              <a:tblGrid>
                <a:gridCol w="1357250"/>
                <a:gridCol w="1357250"/>
                <a:gridCol w="1357250"/>
                <a:gridCol w="1357250"/>
                <a:gridCol w="1357250"/>
              </a:tblGrid>
              <a:tr h="381000">
                <a:tc>
                  <a:txBody>
                    <a:bodyPr/>
                    <a:lstStyle/>
                    <a:p>
                      <a:pPr indent="0" lvl="0" marL="0" rtl="0" algn="l">
                        <a:spcBef>
                          <a:spcPts val="0"/>
                        </a:spcBef>
                        <a:spcAft>
                          <a:spcPts val="0"/>
                        </a:spcAft>
                        <a:buNone/>
                      </a:pPr>
                      <a:r>
                        <a:rPr b="1" lang="en"/>
                        <a:t>Car</a:t>
                      </a:r>
                      <a:endParaRPr b="1"/>
                    </a:p>
                  </a:txBody>
                  <a:tcPr marT="91425" marB="91425" marR="91425" marL="91425">
                    <a:lnL cap="flat" cmpd="sng" w="9525">
                      <a:solidFill>
                        <a:srgbClr val="000000"/>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Fuel</a:t>
                      </a:r>
                      <a:endParaRPr b="1"/>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gas</a:t>
                      </a:r>
                      <a:endParaRPr b="1"/>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c>
                  <a:txBody>
                    <a:bodyPr/>
                    <a:lstStyle/>
                    <a:p>
                      <a:pPr indent="0" lvl="0" marL="0" rtl="0" algn="l">
                        <a:spcBef>
                          <a:spcPts val="0"/>
                        </a:spcBef>
                        <a:spcAft>
                          <a:spcPts val="0"/>
                        </a:spcAft>
                        <a:buNone/>
                      </a:pPr>
                      <a:r>
                        <a:rPr b="1" lang="en"/>
                        <a:t>diesel</a:t>
                      </a:r>
                      <a:endParaRPr b="1"/>
                    </a:p>
                  </a:txBody>
                  <a:tcPr marT="91425" marB="91425" marR="91425" marL="91425">
                    <a:lnL cap="flat" cmpd="sng" w="28575">
                      <a:solidFill>
                        <a:schemeClr val="accent2"/>
                      </a:solidFill>
                      <a:prstDash val="solid"/>
                      <a:round/>
                      <a:headEnd len="sm" w="sm" type="none"/>
                      <a:tailEnd len="sm" w="sm" type="none"/>
                    </a:lnL>
                    <a:lnR cap="flat" cmpd="sng" w="28575">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A</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gas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B</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diesel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C</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gas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gas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419" name="Shape 419"/>
        <p:cNvGrpSpPr/>
        <p:nvPr/>
      </p:nvGrpSpPr>
      <p:grpSpPr>
        <a:xfrm>
          <a:off x="0" y="0"/>
          <a:ext cx="0" cy="0"/>
          <a:chOff x="0" y="0"/>
          <a:chExt cx="0" cy="0"/>
        </a:xfrm>
      </p:grpSpPr>
      <p:sp>
        <p:nvSpPr>
          <p:cNvPr id="420" name="Google Shape;420;p23"/>
          <p:cNvSpPr txBox="1"/>
          <p:nvPr>
            <p:ph idx="1" type="subTitle"/>
          </p:nvPr>
        </p:nvSpPr>
        <p:spPr>
          <a:xfrm>
            <a:off x="856200" y="1115677"/>
            <a:ext cx="7670400" cy="3416400"/>
          </a:xfrm>
          <a:prstGeom prst="rect">
            <a:avLst/>
          </a:prstGeom>
        </p:spPr>
        <p:txBody>
          <a:bodyPr anchorCtr="0" anchor="t" bIns="91425" lIns="91425" spcFirstLastPara="1" rIns="91425" wrap="square" tIns="91425">
            <a:noAutofit/>
          </a:bodyPr>
          <a:lstStyle/>
          <a:p>
            <a:pPr indent="0" lvl="0" marL="0" rtl="0" algn="l">
              <a:spcBef>
                <a:spcPts val="300"/>
              </a:spcBef>
              <a:spcAft>
                <a:spcPts val="0"/>
              </a:spcAft>
              <a:buNone/>
            </a:pPr>
            <a:r>
              <a:rPr lang="en" sz="1800">
                <a:solidFill>
                  <a:srgbClr val="FFFFFF"/>
                </a:solidFill>
                <a:latin typeface="Dosis ExtraLight"/>
                <a:ea typeface="Dosis ExtraLight"/>
                <a:cs typeface="Dosis ExtraLight"/>
                <a:sym typeface="Dosis ExtraLight"/>
              </a:rPr>
              <a:t> </a:t>
            </a:r>
            <a:r>
              <a:rPr lang="en" sz="2400">
                <a:solidFill>
                  <a:srgbClr val="FFFFFF"/>
                </a:solidFill>
                <a:latin typeface="Roboto Condensed Light"/>
                <a:ea typeface="Roboto Condensed Light"/>
                <a:cs typeface="Roboto Condensed Light"/>
                <a:sym typeface="Roboto Condensed Light"/>
              </a:rPr>
              <a:t>The world is imperfect, so is data. Real world data is dirty, and we as a data scientist should be able to perform data cleaning prior to any data analysis or models building to ensure  the maximum quality of data.</a:t>
            </a:r>
            <a:endParaRPr sz="2400">
              <a:solidFill>
                <a:srgbClr val="FFFFFF"/>
              </a:solidFill>
              <a:latin typeface="Roboto Condensed Light"/>
              <a:ea typeface="Roboto Condensed Light"/>
              <a:cs typeface="Roboto Condensed Light"/>
              <a:sym typeface="Roboto Condensed Light"/>
            </a:endParaRPr>
          </a:p>
          <a:p>
            <a:pPr indent="0" lvl="0" marL="0" rtl="0" algn="l">
              <a:spcBef>
                <a:spcPts val="300"/>
              </a:spcBef>
              <a:spcAft>
                <a:spcPts val="0"/>
              </a:spcAft>
              <a:buNone/>
            </a:pPr>
            <a:r>
              <a:t/>
            </a:r>
            <a:endParaRPr sz="2400">
              <a:solidFill>
                <a:srgbClr val="FFFFFF"/>
              </a:solidFill>
              <a:latin typeface="Roboto Condensed Light"/>
              <a:ea typeface="Roboto Condensed Light"/>
              <a:cs typeface="Roboto Condensed Light"/>
              <a:sym typeface="Roboto Condensed Light"/>
            </a:endParaRPr>
          </a:p>
          <a:p>
            <a:pPr indent="0" lvl="0" marL="0" rtl="0" algn="l">
              <a:spcBef>
                <a:spcPts val="300"/>
              </a:spcBef>
              <a:spcAft>
                <a:spcPts val="0"/>
              </a:spcAft>
              <a:buNone/>
            </a:pPr>
            <a:r>
              <a:rPr lang="en" sz="2400">
                <a:solidFill>
                  <a:srgbClr val="FFFFFF"/>
                </a:solidFill>
                <a:latin typeface="Roboto Condensed Light"/>
                <a:ea typeface="Roboto Condensed Light"/>
                <a:cs typeface="Roboto Condensed Light"/>
                <a:sym typeface="Roboto Condensed Light"/>
              </a:rPr>
              <a:t>80% of a Data Scientist’s valuable time is spent simply finding, clensing and organizing data, leaving 20% to actually performance of analysis.</a:t>
            </a:r>
            <a:endParaRPr sz="2400">
              <a:solidFill>
                <a:srgbClr val="FFFFFF"/>
              </a:solidFill>
              <a:latin typeface="Roboto Condensed Light"/>
              <a:ea typeface="Roboto Condensed Light"/>
              <a:cs typeface="Roboto Condensed Light"/>
              <a:sym typeface="Roboto Condensed Light"/>
            </a:endParaRPr>
          </a:p>
          <a:p>
            <a:pPr indent="0" lvl="0" marL="0" rtl="0" algn="l">
              <a:spcBef>
                <a:spcPts val="300"/>
              </a:spcBef>
              <a:spcAft>
                <a:spcPts val="0"/>
              </a:spcAft>
              <a:buNone/>
            </a:pPr>
            <a:r>
              <a:t/>
            </a:r>
            <a:endParaRPr sz="2400">
              <a:solidFill>
                <a:srgbClr val="FFFFFF"/>
              </a:solidFill>
              <a:latin typeface="Roboto Condensed Light"/>
              <a:ea typeface="Roboto Condensed Light"/>
              <a:cs typeface="Roboto Condensed Light"/>
              <a:sym typeface="Roboto Condensed Light"/>
            </a:endParaRPr>
          </a:p>
          <a:p>
            <a:pPr indent="0" lvl="0" marL="0" rtl="0" algn="l">
              <a:spcBef>
                <a:spcPts val="300"/>
              </a:spcBef>
              <a:spcAft>
                <a:spcPts val="0"/>
              </a:spcAft>
              <a:buNone/>
            </a:pPr>
            <a:r>
              <a:rPr lang="en" sz="1050">
                <a:solidFill>
                  <a:srgbClr val="000000"/>
                </a:solidFill>
                <a:highlight>
                  <a:srgbClr val="FFFFFF"/>
                </a:highlight>
                <a:latin typeface="Arial"/>
                <a:ea typeface="Arial"/>
                <a:cs typeface="Arial"/>
                <a:sym typeface="Arial"/>
              </a:rPr>
              <a:t>8</a:t>
            </a:r>
            <a:endParaRPr sz="2400">
              <a:solidFill>
                <a:srgbClr val="FFFFFF"/>
              </a:solidFill>
              <a:latin typeface="Dosis ExtraLight"/>
              <a:ea typeface="Dosis ExtraLight"/>
              <a:cs typeface="Dosis ExtraLight"/>
              <a:sym typeface="Dosis ExtraLight"/>
            </a:endParaRPr>
          </a:p>
        </p:txBody>
      </p:sp>
      <p:sp>
        <p:nvSpPr>
          <p:cNvPr id="421" name="Google Shape;421;p23"/>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t>   </a:t>
            </a:r>
            <a:r>
              <a:rPr b="1" lang="en" sz="3000">
                <a:latin typeface="Dosis"/>
                <a:ea typeface="Dosis"/>
                <a:cs typeface="Dosis"/>
                <a:sym typeface="Dosis"/>
              </a:rPr>
              <a:t>Why clean data?</a:t>
            </a:r>
            <a:endParaRPr b="1" sz="3000">
              <a:latin typeface="Dosis"/>
              <a:ea typeface="Dosis"/>
              <a:cs typeface="Dosis"/>
              <a:sym typeface="Dosi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54" name="Shape 1154"/>
        <p:cNvGrpSpPr/>
        <p:nvPr/>
      </p:nvGrpSpPr>
      <p:grpSpPr>
        <a:xfrm>
          <a:off x="0" y="0"/>
          <a:ext cx="0" cy="0"/>
          <a:chOff x="0" y="0"/>
          <a:chExt cx="0" cy="0"/>
        </a:xfrm>
      </p:grpSpPr>
      <p:sp>
        <p:nvSpPr>
          <p:cNvPr id="1155" name="Google Shape;1155;p50"/>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Dosis"/>
                <a:ea typeface="Dosis"/>
                <a:cs typeface="Dosis"/>
                <a:sym typeface="Dosis"/>
              </a:rPr>
              <a:t>          Dummy variables in Python pandas</a:t>
            </a:r>
            <a:endParaRPr b="1">
              <a:latin typeface="Dosis"/>
              <a:ea typeface="Dosis"/>
              <a:cs typeface="Dosis"/>
              <a:sym typeface="Dosis"/>
            </a:endParaRPr>
          </a:p>
        </p:txBody>
      </p:sp>
      <p:sp>
        <p:nvSpPr>
          <p:cNvPr id="1156" name="Google Shape;1156;p50"/>
          <p:cNvSpPr txBox="1"/>
          <p:nvPr>
            <p:ph idx="6" type="subTitle"/>
          </p:nvPr>
        </p:nvSpPr>
        <p:spPr>
          <a:xfrm>
            <a:off x="1455675" y="1957850"/>
            <a:ext cx="23850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 </a:t>
            </a:r>
            <a:endParaRPr/>
          </a:p>
        </p:txBody>
      </p:sp>
      <p:sp>
        <p:nvSpPr>
          <p:cNvPr id="1157" name="Google Shape;1157;p50"/>
          <p:cNvSpPr txBox="1"/>
          <p:nvPr>
            <p:ph idx="7" type="subTitle"/>
          </p:nvPr>
        </p:nvSpPr>
        <p:spPr>
          <a:xfrm>
            <a:off x="720000" y="1072075"/>
            <a:ext cx="8424000" cy="578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chemeClr val="accent2"/>
              </a:buClr>
              <a:buSzPts val="2400"/>
              <a:buChar char="●"/>
            </a:pPr>
            <a:r>
              <a:rPr lang="en" sz="2400"/>
              <a:t>Use pandas.get_dummies( ) method.</a:t>
            </a:r>
            <a:endParaRPr sz="2400"/>
          </a:p>
          <a:p>
            <a:pPr indent="-381000" lvl="0" marL="457200" rtl="0" algn="l">
              <a:spcBef>
                <a:spcPts val="0"/>
              </a:spcBef>
              <a:spcAft>
                <a:spcPts val="0"/>
              </a:spcAft>
              <a:buClr>
                <a:schemeClr val="accent2"/>
              </a:buClr>
              <a:buSzPts val="2400"/>
              <a:buChar char="●"/>
            </a:pPr>
            <a:r>
              <a:rPr lang="en" sz="2400"/>
              <a:t>Convert categorical variables to dummy variables (0 or 1)</a:t>
            </a:r>
            <a:endParaRPr sz="2400"/>
          </a:p>
        </p:txBody>
      </p:sp>
      <p:sp>
        <p:nvSpPr>
          <p:cNvPr id="1158" name="Google Shape;1158;p50"/>
          <p:cNvSpPr txBox="1"/>
          <p:nvPr>
            <p:ph idx="8" type="subTitle"/>
          </p:nvPr>
        </p:nvSpPr>
        <p:spPr>
          <a:xfrm>
            <a:off x="1879500" y="4321025"/>
            <a:ext cx="7264500" cy="5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pd.get_dummies (df[</a:t>
            </a:r>
            <a:r>
              <a:rPr lang="en" sz="2400">
                <a:solidFill>
                  <a:srgbClr val="FF0000"/>
                </a:solidFill>
              </a:rPr>
              <a:t>‘fuel’</a:t>
            </a:r>
            <a:r>
              <a:rPr lang="en" sz="2400"/>
              <a:t>])</a:t>
            </a:r>
            <a:endParaRPr sz="2400"/>
          </a:p>
        </p:txBody>
      </p:sp>
      <p:graphicFrame>
        <p:nvGraphicFramePr>
          <p:cNvPr id="1159" name="Google Shape;1159;p50"/>
          <p:cNvGraphicFramePr/>
          <p:nvPr/>
        </p:nvGraphicFramePr>
        <p:xfrm>
          <a:off x="1205450" y="2222450"/>
          <a:ext cx="3000000" cy="3000000"/>
        </p:xfrm>
        <a:graphic>
          <a:graphicData uri="http://schemas.openxmlformats.org/drawingml/2006/table">
            <a:tbl>
              <a:tblPr>
                <a:noFill/>
                <a:tableStyleId>{1D452099-AE7B-42E4-85DD-9C2F79B32954}</a:tableStyleId>
              </a:tblPr>
              <a:tblGrid>
                <a:gridCol w="1342650"/>
              </a:tblGrid>
              <a:tr h="381000">
                <a:tc>
                  <a:txBody>
                    <a:bodyPr/>
                    <a:lstStyle/>
                    <a:p>
                      <a:pPr indent="0" lvl="0" marL="0" rtl="0" algn="l">
                        <a:spcBef>
                          <a:spcPts val="0"/>
                        </a:spcBef>
                        <a:spcAft>
                          <a:spcPts val="0"/>
                        </a:spcAft>
                        <a:buNone/>
                      </a:pPr>
                      <a:r>
                        <a:rPr b="1" lang="en"/>
                        <a:t>Fuel</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gas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diesel</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gas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gas</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graphicFrame>
        <p:nvGraphicFramePr>
          <p:cNvPr id="1160" name="Google Shape;1160;p50"/>
          <p:cNvGraphicFramePr/>
          <p:nvPr/>
        </p:nvGraphicFramePr>
        <p:xfrm>
          <a:off x="4292700" y="2250938"/>
          <a:ext cx="3000000" cy="3000000"/>
        </p:xfrm>
        <a:graphic>
          <a:graphicData uri="http://schemas.openxmlformats.org/drawingml/2006/table">
            <a:tbl>
              <a:tblPr>
                <a:noFill/>
                <a:tableStyleId>{1D452099-AE7B-42E4-85DD-9C2F79B32954}</a:tableStyleId>
              </a:tblPr>
              <a:tblGrid>
                <a:gridCol w="1433200"/>
                <a:gridCol w="1433200"/>
              </a:tblGrid>
              <a:tr h="381000">
                <a:tc>
                  <a:txBody>
                    <a:bodyPr/>
                    <a:lstStyle/>
                    <a:p>
                      <a:pPr indent="0" lvl="0" marL="0" rtl="0" algn="l">
                        <a:spcBef>
                          <a:spcPts val="0"/>
                        </a:spcBef>
                        <a:spcAft>
                          <a:spcPts val="0"/>
                        </a:spcAft>
                        <a:buNone/>
                      </a:pPr>
                      <a:r>
                        <a:rPr b="1" lang="en"/>
                        <a:t>gas</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a:t>diesel</a:t>
                      </a:r>
                      <a:endParaRPr b="1"/>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1</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t>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cxnSp>
        <p:nvCxnSpPr>
          <p:cNvPr id="1161" name="Google Shape;1161;p50"/>
          <p:cNvCxnSpPr/>
          <p:nvPr/>
        </p:nvCxnSpPr>
        <p:spPr>
          <a:xfrm flipH="1" rot="10800000">
            <a:off x="3047550" y="2885925"/>
            <a:ext cx="614400" cy="120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1165" name="Shape 1165"/>
        <p:cNvGrpSpPr/>
        <p:nvPr/>
      </p:nvGrpSpPr>
      <p:grpSpPr>
        <a:xfrm>
          <a:off x="0" y="0"/>
          <a:ext cx="0" cy="0"/>
          <a:chOff x="0" y="0"/>
          <a:chExt cx="0" cy="0"/>
        </a:xfrm>
      </p:grpSpPr>
      <p:sp>
        <p:nvSpPr>
          <p:cNvPr id="1166" name="Google Shape;1166;p51"/>
          <p:cNvSpPr txBox="1"/>
          <p:nvPr>
            <p:ph idx="2" type="subTitle"/>
          </p:nvPr>
        </p:nvSpPr>
        <p:spPr>
          <a:xfrm flipH="1">
            <a:off x="525325" y="1339150"/>
            <a:ext cx="4856100" cy="1630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r>
              <a:rPr lang="en" sz="2400"/>
              <a:t>To find signals in data, we must learn to reduce, the noise- not just the noise that resides in the data, but also the noise that resides in us. It is nearly impossible for noisy minds to perceive anything but noise in data.’’</a:t>
            </a:r>
            <a:endParaRPr sz="2400"/>
          </a:p>
          <a:p>
            <a:pPr indent="0" lvl="0" marL="0" rtl="0" algn="l">
              <a:spcBef>
                <a:spcPts val="0"/>
              </a:spcBef>
              <a:spcAft>
                <a:spcPts val="0"/>
              </a:spcAft>
              <a:buNone/>
            </a:pPr>
            <a:r>
              <a:t/>
            </a:r>
            <a:endParaRPr/>
          </a:p>
        </p:txBody>
      </p:sp>
      <p:sp>
        <p:nvSpPr>
          <p:cNvPr id="1167" name="Google Shape;1167;p51"/>
          <p:cNvSpPr txBox="1"/>
          <p:nvPr>
            <p:ph idx="1" type="subTitle"/>
          </p:nvPr>
        </p:nvSpPr>
        <p:spPr>
          <a:xfrm flipH="1">
            <a:off x="909025" y="3022128"/>
            <a:ext cx="3051000" cy="2781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a:t>
            </a:r>
            <a:r>
              <a:rPr lang="en" sz="1800"/>
              <a:t>STEPHEN FEW</a:t>
            </a:r>
            <a:endParaRPr sz="1800"/>
          </a:p>
        </p:txBody>
      </p:sp>
      <p:sp>
        <p:nvSpPr>
          <p:cNvPr id="1168" name="Google Shape;1168;p51"/>
          <p:cNvSpPr/>
          <p:nvPr/>
        </p:nvSpPr>
        <p:spPr>
          <a:xfrm flipH="1">
            <a:off x="8096073" y="3351039"/>
            <a:ext cx="14312" cy="3533"/>
          </a:xfrm>
          <a:custGeom>
            <a:rect b="b" l="l" r="r" t="t"/>
            <a:pathLst>
              <a:path extrusionOk="0" h="79" w="320">
                <a:moveTo>
                  <a:pt x="1" y="1"/>
                </a:moveTo>
                <a:lnTo>
                  <a:pt x="1" y="1"/>
                </a:lnTo>
                <a:cubicBezTo>
                  <a:pt x="86" y="51"/>
                  <a:pt x="205" y="78"/>
                  <a:pt x="320" y="78"/>
                </a:cubicBezTo>
                <a:cubicBezTo>
                  <a:pt x="205" y="78"/>
                  <a:pt x="89" y="51"/>
                  <a:pt x="1" y="1"/>
                </a:cubicBezTo>
                <a:close/>
              </a:path>
            </a:pathLst>
          </a:custGeom>
          <a:solidFill>
            <a:srgbClr val="E5E5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51"/>
          <p:cNvSpPr/>
          <p:nvPr/>
        </p:nvSpPr>
        <p:spPr>
          <a:xfrm flipH="1">
            <a:off x="8182750" y="2442109"/>
            <a:ext cx="16325" cy="2639"/>
          </a:xfrm>
          <a:custGeom>
            <a:rect b="b" l="l" r="r" t="t"/>
            <a:pathLst>
              <a:path extrusionOk="0" h="59" w="365">
                <a:moveTo>
                  <a:pt x="1" y="1"/>
                </a:moveTo>
                <a:cubicBezTo>
                  <a:pt x="126" y="1"/>
                  <a:pt x="256" y="21"/>
                  <a:pt x="365" y="59"/>
                </a:cubicBezTo>
                <a:cubicBezTo>
                  <a:pt x="256" y="21"/>
                  <a:pt x="130" y="1"/>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0" name="Google Shape;1170;p51"/>
          <p:cNvGrpSpPr/>
          <p:nvPr/>
        </p:nvGrpSpPr>
        <p:grpSpPr>
          <a:xfrm>
            <a:off x="6203577" y="416510"/>
            <a:ext cx="2403568" cy="1724878"/>
            <a:chOff x="3143050" y="1622150"/>
            <a:chExt cx="376375" cy="349300"/>
          </a:xfrm>
        </p:grpSpPr>
        <p:sp>
          <p:nvSpPr>
            <p:cNvPr id="1171" name="Google Shape;1171;p51"/>
            <p:cNvSpPr/>
            <p:nvPr/>
          </p:nvSpPr>
          <p:spPr>
            <a:xfrm>
              <a:off x="3184725" y="1735175"/>
              <a:ext cx="53275" cy="184300"/>
            </a:xfrm>
            <a:custGeom>
              <a:rect b="b" l="l" r="r" t="t"/>
              <a:pathLst>
                <a:path extrusionOk="0" h="7372" w="2131">
                  <a:moveTo>
                    <a:pt x="1065" y="0"/>
                  </a:moveTo>
                  <a:cubicBezTo>
                    <a:pt x="473" y="0"/>
                    <a:pt x="0" y="481"/>
                    <a:pt x="0" y="1065"/>
                  </a:cubicBezTo>
                  <a:lnTo>
                    <a:pt x="0" y="6297"/>
                  </a:lnTo>
                  <a:cubicBezTo>
                    <a:pt x="0" y="6890"/>
                    <a:pt x="473" y="7363"/>
                    <a:pt x="1065" y="7371"/>
                  </a:cubicBezTo>
                  <a:cubicBezTo>
                    <a:pt x="1658" y="7371"/>
                    <a:pt x="2131" y="6882"/>
                    <a:pt x="2131" y="6297"/>
                  </a:cubicBezTo>
                  <a:lnTo>
                    <a:pt x="2131" y="1065"/>
                  </a:lnTo>
                  <a:cubicBezTo>
                    <a:pt x="2131" y="481"/>
                    <a:pt x="1650" y="0"/>
                    <a:pt x="1065" y="0"/>
                  </a:cubicBezTo>
                  <a:close/>
                </a:path>
              </a:pathLst>
            </a:custGeom>
            <a:solidFill>
              <a:srgbClr val="44CF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51"/>
            <p:cNvSpPr/>
            <p:nvPr/>
          </p:nvSpPr>
          <p:spPr>
            <a:xfrm>
              <a:off x="3143050" y="1622150"/>
              <a:ext cx="313400" cy="317675"/>
            </a:xfrm>
            <a:custGeom>
              <a:rect b="b" l="l" r="r" t="t"/>
              <a:pathLst>
                <a:path extrusionOk="0" h="12707" w="12536">
                  <a:moveTo>
                    <a:pt x="2703" y="1"/>
                  </a:moveTo>
                  <a:cubicBezTo>
                    <a:pt x="2467" y="1"/>
                    <a:pt x="2206" y="76"/>
                    <a:pt x="1933" y="234"/>
                  </a:cubicBezTo>
                  <a:cubicBezTo>
                    <a:pt x="868" y="844"/>
                    <a:pt x="0" y="2502"/>
                    <a:pt x="0" y="3920"/>
                  </a:cubicBezTo>
                  <a:cubicBezTo>
                    <a:pt x="0" y="4727"/>
                    <a:pt x="284" y="5286"/>
                    <a:pt x="722" y="5509"/>
                  </a:cubicBezTo>
                  <a:cubicBezTo>
                    <a:pt x="911" y="5629"/>
                    <a:pt x="1530" y="6110"/>
                    <a:pt x="1658" y="6222"/>
                  </a:cubicBezTo>
                  <a:cubicBezTo>
                    <a:pt x="2500" y="6909"/>
                    <a:pt x="3256" y="7708"/>
                    <a:pt x="3901" y="8585"/>
                  </a:cubicBezTo>
                  <a:cubicBezTo>
                    <a:pt x="3901" y="8696"/>
                    <a:pt x="3892" y="8808"/>
                    <a:pt x="3892" y="8920"/>
                  </a:cubicBezTo>
                  <a:cubicBezTo>
                    <a:pt x="3892" y="11291"/>
                    <a:pt x="4962" y="12706"/>
                    <a:pt x="6493" y="12706"/>
                  </a:cubicBezTo>
                  <a:cubicBezTo>
                    <a:pt x="7020" y="12706"/>
                    <a:pt x="7602" y="12539"/>
                    <a:pt x="8214" y="12185"/>
                  </a:cubicBezTo>
                  <a:cubicBezTo>
                    <a:pt x="10602" y="10810"/>
                    <a:pt x="12535" y="7116"/>
                    <a:pt x="12535" y="3928"/>
                  </a:cubicBezTo>
                  <a:cubicBezTo>
                    <a:pt x="12535" y="1561"/>
                    <a:pt x="11468" y="146"/>
                    <a:pt x="9936" y="146"/>
                  </a:cubicBezTo>
                  <a:cubicBezTo>
                    <a:pt x="9411" y="146"/>
                    <a:pt x="8832" y="313"/>
                    <a:pt x="8222" y="663"/>
                  </a:cubicBezTo>
                  <a:cubicBezTo>
                    <a:pt x="8042" y="775"/>
                    <a:pt x="7861" y="887"/>
                    <a:pt x="7698" y="1016"/>
                  </a:cubicBezTo>
                  <a:cubicBezTo>
                    <a:pt x="7367" y="1063"/>
                    <a:pt x="7033" y="1086"/>
                    <a:pt x="6700" y="1086"/>
                  </a:cubicBezTo>
                  <a:cubicBezTo>
                    <a:pt x="5877" y="1086"/>
                    <a:pt x="5058" y="942"/>
                    <a:pt x="4287" y="655"/>
                  </a:cubicBezTo>
                  <a:lnTo>
                    <a:pt x="4296" y="655"/>
                  </a:lnTo>
                  <a:cubicBezTo>
                    <a:pt x="3970" y="535"/>
                    <a:pt x="3643" y="389"/>
                    <a:pt x="3334" y="225"/>
                  </a:cubicBezTo>
                  <a:cubicBezTo>
                    <a:pt x="3156" y="78"/>
                    <a:pt x="2942" y="1"/>
                    <a:pt x="2703" y="1"/>
                  </a:cubicBez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51"/>
            <p:cNvSpPr/>
            <p:nvPr/>
          </p:nvSpPr>
          <p:spPr>
            <a:xfrm>
              <a:off x="3240550" y="1625700"/>
              <a:ext cx="216100" cy="314300"/>
            </a:xfrm>
            <a:custGeom>
              <a:rect b="b" l="l" r="r" t="t"/>
              <a:pathLst>
                <a:path extrusionOk="0" h="12572" w="8644">
                  <a:moveTo>
                    <a:pt x="6039" y="1"/>
                  </a:moveTo>
                  <a:cubicBezTo>
                    <a:pt x="5513" y="1"/>
                    <a:pt x="4932" y="168"/>
                    <a:pt x="4322" y="521"/>
                  </a:cubicBezTo>
                  <a:cubicBezTo>
                    <a:pt x="1934" y="1905"/>
                    <a:pt x="1" y="5599"/>
                    <a:pt x="1" y="8778"/>
                  </a:cubicBezTo>
                  <a:cubicBezTo>
                    <a:pt x="1" y="11151"/>
                    <a:pt x="1072" y="12572"/>
                    <a:pt x="2606" y="12572"/>
                  </a:cubicBezTo>
                  <a:cubicBezTo>
                    <a:pt x="3132" y="12572"/>
                    <a:pt x="3712" y="12404"/>
                    <a:pt x="4322" y="12051"/>
                  </a:cubicBezTo>
                  <a:cubicBezTo>
                    <a:pt x="6711" y="10668"/>
                    <a:pt x="8644" y="6974"/>
                    <a:pt x="8644" y="3795"/>
                  </a:cubicBezTo>
                  <a:cubicBezTo>
                    <a:pt x="8644" y="1422"/>
                    <a:pt x="7572" y="1"/>
                    <a:pt x="6039" y="1"/>
                  </a:cubicBezTo>
                  <a:close/>
                </a:path>
              </a:pathLst>
            </a:custGeom>
            <a:solidFill>
              <a:srgbClr val="65D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51"/>
            <p:cNvSpPr/>
            <p:nvPr/>
          </p:nvSpPr>
          <p:spPr>
            <a:xfrm>
              <a:off x="3276425" y="1677975"/>
              <a:ext cx="144350" cy="209750"/>
            </a:xfrm>
            <a:custGeom>
              <a:rect b="b" l="l" r="r" t="t"/>
              <a:pathLst>
                <a:path extrusionOk="0" h="8390" w="5774">
                  <a:moveTo>
                    <a:pt x="4033" y="1"/>
                  </a:moveTo>
                  <a:cubicBezTo>
                    <a:pt x="3682" y="1"/>
                    <a:pt x="3295" y="112"/>
                    <a:pt x="2887" y="346"/>
                  </a:cubicBezTo>
                  <a:cubicBezTo>
                    <a:pt x="1289" y="1266"/>
                    <a:pt x="1" y="3740"/>
                    <a:pt x="1" y="5862"/>
                  </a:cubicBezTo>
                  <a:cubicBezTo>
                    <a:pt x="1" y="7443"/>
                    <a:pt x="716" y="8390"/>
                    <a:pt x="1741" y="8390"/>
                  </a:cubicBezTo>
                  <a:cubicBezTo>
                    <a:pt x="2092" y="8390"/>
                    <a:pt x="2480" y="8279"/>
                    <a:pt x="2887" y="8044"/>
                  </a:cubicBezTo>
                  <a:cubicBezTo>
                    <a:pt x="4485" y="7125"/>
                    <a:pt x="5774" y="4659"/>
                    <a:pt x="5774" y="2529"/>
                  </a:cubicBezTo>
                  <a:cubicBezTo>
                    <a:pt x="5774" y="948"/>
                    <a:pt x="5059" y="1"/>
                    <a:pt x="4033" y="1"/>
                  </a:cubicBezTo>
                  <a:close/>
                </a:path>
              </a:pathLst>
            </a:custGeom>
            <a:solidFill>
              <a:srgbClr val="44CF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51"/>
            <p:cNvSpPr/>
            <p:nvPr/>
          </p:nvSpPr>
          <p:spPr>
            <a:xfrm>
              <a:off x="3143050" y="1622150"/>
              <a:ext cx="107425" cy="155575"/>
            </a:xfrm>
            <a:custGeom>
              <a:rect b="b" l="l" r="r" t="t"/>
              <a:pathLst>
                <a:path extrusionOk="0" h="6223" w="4297">
                  <a:moveTo>
                    <a:pt x="2703" y="1"/>
                  </a:moveTo>
                  <a:cubicBezTo>
                    <a:pt x="2467" y="1"/>
                    <a:pt x="2206" y="76"/>
                    <a:pt x="1933" y="234"/>
                  </a:cubicBezTo>
                  <a:cubicBezTo>
                    <a:pt x="868" y="852"/>
                    <a:pt x="0" y="2502"/>
                    <a:pt x="0" y="3920"/>
                  </a:cubicBezTo>
                  <a:cubicBezTo>
                    <a:pt x="0" y="4727"/>
                    <a:pt x="284" y="5294"/>
                    <a:pt x="722" y="5509"/>
                  </a:cubicBezTo>
                  <a:cubicBezTo>
                    <a:pt x="1040" y="5732"/>
                    <a:pt x="1358" y="5973"/>
                    <a:pt x="1658" y="6222"/>
                  </a:cubicBezTo>
                  <a:cubicBezTo>
                    <a:pt x="1409" y="5913"/>
                    <a:pt x="1255" y="5432"/>
                    <a:pt x="1255" y="4805"/>
                  </a:cubicBezTo>
                  <a:cubicBezTo>
                    <a:pt x="1255" y="3301"/>
                    <a:pt x="2165" y="1540"/>
                    <a:pt x="3299" y="887"/>
                  </a:cubicBezTo>
                  <a:cubicBezTo>
                    <a:pt x="3592" y="719"/>
                    <a:pt x="3874" y="643"/>
                    <a:pt x="4126" y="643"/>
                  </a:cubicBezTo>
                  <a:cubicBezTo>
                    <a:pt x="4184" y="643"/>
                    <a:pt x="4241" y="647"/>
                    <a:pt x="4296" y="655"/>
                  </a:cubicBezTo>
                  <a:cubicBezTo>
                    <a:pt x="3970" y="535"/>
                    <a:pt x="3643" y="389"/>
                    <a:pt x="3334" y="225"/>
                  </a:cubicBezTo>
                  <a:cubicBezTo>
                    <a:pt x="3156" y="78"/>
                    <a:pt x="2942" y="1"/>
                    <a:pt x="2703" y="1"/>
                  </a:cubicBezTo>
                  <a:close/>
                </a:path>
              </a:pathLst>
            </a:custGeom>
            <a:solidFill>
              <a:srgbClr val="65D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51"/>
            <p:cNvSpPr/>
            <p:nvPr/>
          </p:nvSpPr>
          <p:spPr>
            <a:xfrm>
              <a:off x="3277925" y="1706800"/>
              <a:ext cx="105925" cy="127100"/>
            </a:xfrm>
            <a:custGeom>
              <a:rect b="b" l="l" r="r" t="t"/>
              <a:pathLst>
                <a:path extrusionOk="0" h="5084" w="4237">
                  <a:moveTo>
                    <a:pt x="1839" y="1"/>
                  </a:moveTo>
                  <a:cubicBezTo>
                    <a:pt x="911" y="989"/>
                    <a:pt x="207" y="2458"/>
                    <a:pt x="1" y="3884"/>
                  </a:cubicBezTo>
                  <a:lnTo>
                    <a:pt x="1848" y="4950"/>
                  </a:lnTo>
                  <a:cubicBezTo>
                    <a:pt x="1968" y="5037"/>
                    <a:pt x="2113" y="5084"/>
                    <a:pt x="2273" y="5084"/>
                  </a:cubicBezTo>
                  <a:cubicBezTo>
                    <a:pt x="2444" y="5084"/>
                    <a:pt x="2632" y="5030"/>
                    <a:pt x="2827" y="4915"/>
                  </a:cubicBezTo>
                  <a:cubicBezTo>
                    <a:pt x="3609" y="4468"/>
                    <a:pt x="4236" y="3266"/>
                    <a:pt x="4236" y="2235"/>
                  </a:cubicBezTo>
                  <a:cubicBezTo>
                    <a:pt x="4236" y="1599"/>
                    <a:pt x="4004" y="1178"/>
                    <a:pt x="3643" y="1041"/>
                  </a:cubicBezTo>
                  <a:lnTo>
                    <a:pt x="1839" y="1"/>
                  </a:lnTo>
                  <a:close/>
                </a:path>
              </a:pathLst>
            </a:custGeom>
            <a:solidFill>
              <a:srgbClr val="D1D1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51"/>
            <p:cNvSpPr/>
            <p:nvPr/>
          </p:nvSpPr>
          <p:spPr>
            <a:xfrm>
              <a:off x="3313375" y="1731850"/>
              <a:ext cx="70475" cy="102050"/>
            </a:xfrm>
            <a:custGeom>
              <a:rect b="b" l="l" r="r" t="t"/>
              <a:pathLst>
                <a:path extrusionOk="0" h="4082" w="2819">
                  <a:moveTo>
                    <a:pt x="1967" y="0"/>
                  </a:moveTo>
                  <a:cubicBezTo>
                    <a:pt x="1796" y="0"/>
                    <a:pt x="1608" y="54"/>
                    <a:pt x="1409" y="167"/>
                  </a:cubicBezTo>
                  <a:cubicBezTo>
                    <a:pt x="636" y="614"/>
                    <a:pt x="0" y="1817"/>
                    <a:pt x="0" y="2848"/>
                  </a:cubicBezTo>
                  <a:cubicBezTo>
                    <a:pt x="0" y="3622"/>
                    <a:pt x="353" y="4082"/>
                    <a:pt x="852" y="4082"/>
                  </a:cubicBezTo>
                  <a:cubicBezTo>
                    <a:pt x="1023" y="4082"/>
                    <a:pt x="1212" y="4027"/>
                    <a:pt x="1409" y="3913"/>
                  </a:cubicBezTo>
                  <a:cubicBezTo>
                    <a:pt x="2191" y="3466"/>
                    <a:pt x="2818" y="2264"/>
                    <a:pt x="2818" y="1233"/>
                  </a:cubicBezTo>
                  <a:cubicBezTo>
                    <a:pt x="2818" y="463"/>
                    <a:pt x="2469" y="0"/>
                    <a:pt x="1967" y="0"/>
                  </a:cubicBezTo>
                  <a:close/>
                </a:path>
              </a:pathLst>
            </a:custGeom>
            <a:solidFill>
              <a:srgbClr val="E3E3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51"/>
            <p:cNvSpPr/>
            <p:nvPr/>
          </p:nvSpPr>
          <p:spPr>
            <a:xfrm>
              <a:off x="3386175" y="1656275"/>
              <a:ext cx="133250" cy="57425"/>
            </a:xfrm>
            <a:custGeom>
              <a:rect b="b" l="l" r="r" t="t"/>
              <a:pathLst>
                <a:path extrusionOk="0" h="2297" w="5330">
                  <a:moveTo>
                    <a:pt x="4614" y="1"/>
                  </a:moveTo>
                  <a:cubicBezTo>
                    <a:pt x="4568" y="1"/>
                    <a:pt x="4519" y="7"/>
                    <a:pt x="4468" y="20"/>
                  </a:cubicBezTo>
                  <a:lnTo>
                    <a:pt x="559" y="1300"/>
                  </a:lnTo>
                  <a:cubicBezTo>
                    <a:pt x="1" y="1481"/>
                    <a:pt x="130" y="2297"/>
                    <a:pt x="714" y="2297"/>
                  </a:cubicBezTo>
                  <a:cubicBezTo>
                    <a:pt x="765" y="2297"/>
                    <a:pt x="817" y="2288"/>
                    <a:pt x="869" y="2271"/>
                  </a:cubicBezTo>
                  <a:lnTo>
                    <a:pt x="4778" y="991"/>
                  </a:lnTo>
                  <a:cubicBezTo>
                    <a:pt x="5330" y="778"/>
                    <a:pt x="5129" y="1"/>
                    <a:pt x="4614" y="1"/>
                  </a:cubicBezTo>
                  <a:close/>
                </a:path>
              </a:pathLst>
            </a:custGeom>
            <a:solidFill>
              <a:srgbClr val="CFF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51"/>
            <p:cNvSpPr/>
            <p:nvPr/>
          </p:nvSpPr>
          <p:spPr>
            <a:xfrm>
              <a:off x="3393225" y="1795925"/>
              <a:ext cx="118200" cy="72850"/>
            </a:xfrm>
            <a:custGeom>
              <a:rect b="b" l="l" r="r" t="t"/>
              <a:pathLst>
                <a:path extrusionOk="0" h="2914" w="4728">
                  <a:moveTo>
                    <a:pt x="732" y="1"/>
                  </a:moveTo>
                  <a:cubicBezTo>
                    <a:pt x="282" y="1"/>
                    <a:pt x="0" y="673"/>
                    <a:pt x="492" y="955"/>
                  </a:cubicBezTo>
                  <a:lnTo>
                    <a:pt x="3765" y="2845"/>
                  </a:lnTo>
                  <a:cubicBezTo>
                    <a:pt x="3843" y="2888"/>
                    <a:pt x="3937" y="2914"/>
                    <a:pt x="4023" y="2914"/>
                  </a:cubicBezTo>
                  <a:cubicBezTo>
                    <a:pt x="4547" y="2914"/>
                    <a:pt x="4728" y="2227"/>
                    <a:pt x="4281" y="1969"/>
                  </a:cubicBezTo>
                  <a:lnTo>
                    <a:pt x="999" y="79"/>
                  </a:lnTo>
                  <a:cubicBezTo>
                    <a:pt x="907" y="24"/>
                    <a:pt x="816" y="1"/>
                    <a:pt x="732" y="1"/>
                  </a:cubicBezTo>
                  <a:close/>
                </a:path>
              </a:pathLst>
            </a:custGeom>
            <a:solidFill>
              <a:srgbClr val="CFF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51"/>
            <p:cNvSpPr/>
            <p:nvPr/>
          </p:nvSpPr>
          <p:spPr>
            <a:xfrm>
              <a:off x="3314775" y="1847850"/>
              <a:ext cx="54025" cy="123600"/>
            </a:xfrm>
            <a:custGeom>
              <a:rect b="b" l="l" r="r" t="t"/>
              <a:pathLst>
                <a:path extrusionOk="0" h="4944" w="2161">
                  <a:moveTo>
                    <a:pt x="615" y="0"/>
                  </a:moveTo>
                  <a:cubicBezTo>
                    <a:pt x="311" y="0"/>
                    <a:pt x="1" y="252"/>
                    <a:pt x="108" y="648"/>
                  </a:cubicBezTo>
                  <a:lnTo>
                    <a:pt x="1104" y="4557"/>
                  </a:lnTo>
                  <a:cubicBezTo>
                    <a:pt x="1156" y="4780"/>
                    <a:pt x="1361" y="4934"/>
                    <a:pt x="1593" y="4943"/>
                  </a:cubicBezTo>
                  <a:lnTo>
                    <a:pt x="1593" y="4943"/>
                  </a:lnTo>
                  <a:cubicBezTo>
                    <a:pt x="1924" y="4939"/>
                    <a:pt x="2160" y="4623"/>
                    <a:pt x="2084" y="4308"/>
                  </a:cubicBezTo>
                  <a:lnTo>
                    <a:pt x="1096" y="399"/>
                  </a:lnTo>
                  <a:cubicBezTo>
                    <a:pt x="1032" y="121"/>
                    <a:pt x="825" y="0"/>
                    <a:pt x="615" y="0"/>
                  </a:cubicBezTo>
                  <a:close/>
                  <a:moveTo>
                    <a:pt x="1593" y="4943"/>
                  </a:moveTo>
                  <a:lnTo>
                    <a:pt x="1593" y="4943"/>
                  </a:lnTo>
                  <a:cubicBezTo>
                    <a:pt x="1590" y="4944"/>
                    <a:pt x="1588" y="4944"/>
                    <a:pt x="1585" y="4944"/>
                  </a:cubicBezTo>
                  <a:lnTo>
                    <a:pt x="1594" y="4944"/>
                  </a:lnTo>
                  <a:cubicBezTo>
                    <a:pt x="1593" y="4944"/>
                    <a:pt x="1593" y="4944"/>
                    <a:pt x="1593" y="4943"/>
                  </a:cubicBezTo>
                  <a:close/>
                </a:path>
              </a:pathLst>
            </a:custGeom>
            <a:solidFill>
              <a:srgbClr val="CFF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1184" name="Shape 1184"/>
        <p:cNvGrpSpPr/>
        <p:nvPr/>
      </p:nvGrpSpPr>
      <p:grpSpPr>
        <a:xfrm>
          <a:off x="0" y="0"/>
          <a:ext cx="0" cy="0"/>
          <a:chOff x="0" y="0"/>
          <a:chExt cx="0" cy="0"/>
        </a:xfrm>
      </p:grpSpPr>
      <p:grpSp>
        <p:nvGrpSpPr>
          <p:cNvPr id="1185" name="Google Shape;1185;p52"/>
          <p:cNvGrpSpPr/>
          <p:nvPr/>
        </p:nvGrpSpPr>
        <p:grpSpPr>
          <a:xfrm>
            <a:off x="882387" y="3164574"/>
            <a:ext cx="3116480" cy="1301090"/>
            <a:chOff x="1202000" y="2798341"/>
            <a:chExt cx="2538884" cy="1059951"/>
          </a:xfrm>
        </p:grpSpPr>
        <p:sp>
          <p:nvSpPr>
            <p:cNvPr id="1186" name="Google Shape;1186;p52"/>
            <p:cNvSpPr/>
            <p:nvPr/>
          </p:nvSpPr>
          <p:spPr>
            <a:xfrm>
              <a:off x="1202000" y="3227901"/>
              <a:ext cx="898457" cy="630392"/>
            </a:xfrm>
            <a:custGeom>
              <a:rect b="b" l="l" r="r" t="t"/>
              <a:pathLst>
                <a:path extrusionOk="0" h="22832" w="32541">
                  <a:moveTo>
                    <a:pt x="1010" y="0"/>
                  </a:moveTo>
                  <a:lnTo>
                    <a:pt x="1010" y="0"/>
                  </a:lnTo>
                  <a:cubicBezTo>
                    <a:pt x="440" y="438"/>
                    <a:pt x="0" y="1256"/>
                    <a:pt x="0" y="1946"/>
                  </a:cubicBezTo>
                  <a:lnTo>
                    <a:pt x="0" y="3069"/>
                  </a:lnTo>
                  <a:cubicBezTo>
                    <a:pt x="0" y="3834"/>
                    <a:pt x="534" y="4758"/>
                    <a:pt x="1195" y="5141"/>
                  </a:cubicBezTo>
                  <a:lnTo>
                    <a:pt x="31346" y="22546"/>
                  </a:lnTo>
                  <a:cubicBezTo>
                    <a:pt x="31674" y="22738"/>
                    <a:pt x="32107" y="22832"/>
                    <a:pt x="32540" y="22832"/>
                  </a:cubicBezTo>
                  <a:lnTo>
                    <a:pt x="32540" y="18944"/>
                  </a:lnTo>
                  <a:cubicBezTo>
                    <a:pt x="32107" y="18944"/>
                    <a:pt x="31674" y="18850"/>
                    <a:pt x="31346" y="18659"/>
                  </a:cubicBezTo>
                  <a:lnTo>
                    <a:pt x="1195" y="1253"/>
                  </a:lnTo>
                  <a:cubicBezTo>
                    <a:pt x="606" y="914"/>
                    <a:pt x="545" y="383"/>
                    <a:pt x="1010" y="0"/>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52"/>
            <p:cNvSpPr/>
            <p:nvPr/>
          </p:nvSpPr>
          <p:spPr>
            <a:xfrm>
              <a:off x="2098835" y="2798341"/>
              <a:ext cx="1642050" cy="1059920"/>
            </a:xfrm>
            <a:custGeom>
              <a:rect b="b" l="l" r="r" t="t"/>
              <a:pathLst>
                <a:path extrusionOk="0" h="38389" w="59473">
                  <a:moveTo>
                    <a:pt x="58462" y="0"/>
                  </a:moveTo>
                  <a:cubicBezTo>
                    <a:pt x="58928" y="383"/>
                    <a:pt x="58870" y="913"/>
                    <a:pt x="58278" y="1253"/>
                  </a:cubicBezTo>
                  <a:lnTo>
                    <a:pt x="1195" y="34216"/>
                  </a:lnTo>
                  <a:cubicBezTo>
                    <a:pt x="867" y="34407"/>
                    <a:pt x="434" y="34501"/>
                    <a:pt x="0" y="34501"/>
                  </a:cubicBezTo>
                  <a:lnTo>
                    <a:pt x="0" y="38389"/>
                  </a:lnTo>
                  <a:cubicBezTo>
                    <a:pt x="434" y="38389"/>
                    <a:pt x="867" y="38295"/>
                    <a:pt x="1195" y="38103"/>
                  </a:cubicBezTo>
                  <a:lnTo>
                    <a:pt x="58278" y="5140"/>
                  </a:lnTo>
                  <a:cubicBezTo>
                    <a:pt x="58938" y="4761"/>
                    <a:pt x="59473" y="3833"/>
                    <a:pt x="59473" y="3068"/>
                  </a:cubicBezTo>
                  <a:lnTo>
                    <a:pt x="59473" y="1946"/>
                  </a:lnTo>
                  <a:cubicBezTo>
                    <a:pt x="59473" y="1256"/>
                    <a:pt x="59032" y="433"/>
                    <a:pt x="58462" y="0"/>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52"/>
          <p:cNvSpPr txBox="1"/>
          <p:nvPr>
            <p:ph type="ctrTitle"/>
          </p:nvPr>
        </p:nvSpPr>
        <p:spPr>
          <a:xfrm>
            <a:off x="5502775" y="1300050"/>
            <a:ext cx="2597100" cy="1189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1189" name="Google Shape;1189;p52"/>
          <p:cNvSpPr txBox="1"/>
          <p:nvPr>
            <p:ph idx="1" type="subTitle"/>
          </p:nvPr>
        </p:nvSpPr>
        <p:spPr>
          <a:xfrm>
            <a:off x="5502775" y="2327750"/>
            <a:ext cx="2991900" cy="139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F3F3F3"/>
                </a:solidFill>
              </a:rPr>
              <a:t>Does anyone have any questions?</a:t>
            </a:r>
            <a:endParaRPr sz="3000">
              <a:solidFill>
                <a:srgbClr val="F3F3F3"/>
              </a:solidFill>
            </a:endParaRPr>
          </a:p>
          <a:p>
            <a:pPr indent="0" lvl="0" marL="0" rtl="0" algn="l">
              <a:spcBef>
                <a:spcPts val="0"/>
              </a:spcBef>
              <a:spcAft>
                <a:spcPts val="0"/>
              </a:spcAft>
              <a:buNone/>
            </a:pPr>
            <a:r>
              <a:t/>
            </a:r>
            <a:endParaRPr>
              <a:solidFill>
                <a:srgbClr val="F3F3F3"/>
              </a:solidFill>
            </a:endParaRPr>
          </a:p>
          <a:p>
            <a:pPr indent="0" lvl="0" marL="0" rtl="0" algn="l">
              <a:spcBef>
                <a:spcPts val="0"/>
              </a:spcBef>
              <a:spcAft>
                <a:spcPts val="0"/>
              </a:spcAft>
              <a:buNone/>
            </a:pPr>
            <a:r>
              <a:t/>
            </a:r>
            <a:endParaRPr>
              <a:solidFill>
                <a:srgbClr val="F3F3F3"/>
              </a:solidFill>
            </a:endParaRPr>
          </a:p>
        </p:txBody>
      </p:sp>
      <p:grpSp>
        <p:nvGrpSpPr>
          <p:cNvPr id="1190" name="Google Shape;1190;p52"/>
          <p:cNvGrpSpPr/>
          <p:nvPr/>
        </p:nvGrpSpPr>
        <p:grpSpPr>
          <a:xfrm>
            <a:off x="5108305" y="3660958"/>
            <a:ext cx="313922" cy="446734"/>
            <a:chOff x="7542583" y="1610473"/>
            <a:chExt cx="262565" cy="373649"/>
          </a:xfrm>
        </p:grpSpPr>
        <p:sp>
          <p:nvSpPr>
            <p:cNvPr id="1191" name="Google Shape;1191;p52"/>
            <p:cNvSpPr/>
            <p:nvPr/>
          </p:nvSpPr>
          <p:spPr>
            <a:xfrm>
              <a:off x="7542583" y="1610522"/>
              <a:ext cx="262565" cy="373599"/>
            </a:xfrm>
            <a:custGeom>
              <a:rect b="b" l="l" r="r" t="t"/>
              <a:pathLst>
                <a:path extrusionOk="0" h="15010" w="10549">
                  <a:moveTo>
                    <a:pt x="2498" y="0"/>
                  </a:moveTo>
                  <a:cubicBezTo>
                    <a:pt x="2362" y="0"/>
                    <a:pt x="2239" y="33"/>
                    <a:pt x="2133" y="98"/>
                  </a:cubicBezTo>
                  <a:lnTo>
                    <a:pt x="425" y="1092"/>
                  </a:lnTo>
                  <a:cubicBezTo>
                    <a:pt x="175" y="1228"/>
                    <a:pt x="23" y="1540"/>
                    <a:pt x="23" y="1972"/>
                  </a:cubicBezTo>
                  <a:lnTo>
                    <a:pt x="0" y="8939"/>
                  </a:lnTo>
                  <a:cubicBezTo>
                    <a:pt x="0" y="9819"/>
                    <a:pt x="615" y="10881"/>
                    <a:pt x="1374" y="11322"/>
                  </a:cubicBezTo>
                  <a:lnTo>
                    <a:pt x="7437" y="14820"/>
                  </a:lnTo>
                  <a:cubicBezTo>
                    <a:pt x="7660" y="14948"/>
                    <a:pt x="7870" y="15009"/>
                    <a:pt x="8057" y="15009"/>
                  </a:cubicBezTo>
                  <a:cubicBezTo>
                    <a:pt x="8200" y="15009"/>
                    <a:pt x="8330" y="14973"/>
                    <a:pt x="8439" y="14903"/>
                  </a:cubicBezTo>
                  <a:lnTo>
                    <a:pt x="8439" y="14903"/>
                  </a:lnTo>
                  <a:lnTo>
                    <a:pt x="8416" y="14919"/>
                  </a:lnTo>
                  <a:lnTo>
                    <a:pt x="10124" y="13924"/>
                  </a:lnTo>
                  <a:cubicBezTo>
                    <a:pt x="10374" y="13780"/>
                    <a:pt x="10526" y="13469"/>
                    <a:pt x="10526" y="13037"/>
                  </a:cubicBezTo>
                  <a:lnTo>
                    <a:pt x="10549" y="6070"/>
                  </a:lnTo>
                  <a:cubicBezTo>
                    <a:pt x="10549" y="5190"/>
                    <a:pt x="9934" y="4127"/>
                    <a:pt x="9175" y="3687"/>
                  </a:cubicBezTo>
                  <a:lnTo>
                    <a:pt x="3112" y="189"/>
                  </a:lnTo>
                  <a:cubicBezTo>
                    <a:pt x="2893" y="62"/>
                    <a:pt x="2684" y="0"/>
                    <a:pt x="249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52"/>
            <p:cNvSpPr/>
            <p:nvPr/>
          </p:nvSpPr>
          <p:spPr>
            <a:xfrm>
              <a:off x="7752232" y="1934989"/>
              <a:ext cx="52344" cy="46694"/>
            </a:xfrm>
            <a:custGeom>
              <a:rect b="b" l="l" r="r" t="t"/>
              <a:pathLst>
                <a:path extrusionOk="0" h="1876" w="2103">
                  <a:moveTo>
                    <a:pt x="2103" y="1"/>
                  </a:moveTo>
                  <a:lnTo>
                    <a:pt x="395" y="995"/>
                  </a:lnTo>
                  <a:cubicBezTo>
                    <a:pt x="395" y="1427"/>
                    <a:pt x="244" y="1731"/>
                    <a:pt x="1" y="1875"/>
                  </a:cubicBezTo>
                  <a:lnTo>
                    <a:pt x="1708" y="881"/>
                  </a:lnTo>
                  <a:cubicBezTo>
                    <a:pt x="1951" y="737"/>
                    <a:pt x="2103" y="433"/>
                    <a:pt x="210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52"/>
            <p:cNvSpPr/>
            <p:nvPr/>
          </p:nvSpPr>
          <p:spPr>
            <a:xfrm>
              <a:off x="7552962" y="1610473"/>
              <a:ext cx="67079" cy="29495"/>
            </a:xfrm>
            <a:custGeom>
              <a:rect b="b" l="l" r="r" t="t"/>
              <a:pathLst>
                <a:path extrusionOk="0" h="1185" w="2695">
                  <a:moveTo>
                    <a:pt x="2068" y="1"/>
                  </a:moveTo>
                  <a:cubicBezTo>
                    <a:pt x="1934" y="1"/>
                    <a:pt x="1812" y="32"/>
                    <a:pt x="1708" y="92"/>
                  </a:cubicBezTo>
                  <a:lnTo>
                    <a:pt x="1" y="1086"/>
                  </a:lnTo>
                  <a:cubicBezTo>
                    <a:pt x="105" y="1026"/>
                    <a:pt x="226" y="995"/>
                    <a:pt x="360" y="995"/>
                  </a:cubicBezTo>
                  <a:cubicBezTo>
                    <a:pt x="548" y="995"/>
                    <a:pt x="761" y="1056"/>
                    <a:pt x="987" y="1185"/>
                  </a:cubicBezTo>
                  <a:lnTo>
                    <a:pt x="2695" y="191"/>
                  </a:lnTo>
                  <a:cubicBezTo>
                    <a:pt x="2469" y="62"/>
                    <a:pt x="2256" y="1"/>
                    <a:pt x="206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52"/>
            <p:cNvSpPr/>
            <p:nvPr/>
          </p:nvSpPr>
          <p:spPr>
            <a:xfrm>
              <a:off x="7762063" y="1761605"/>
              <a:ext cx="43085" cy="198149"/>
            </a:xfrm>
            <a:custGeom>
              <a:rect b="b" l="l" r="r" t="t"/>
              <a:pathLst>
                <a:path extrusionOk="0" h="7961" w="1731">
                  <a:moveTo>
                    <a:pt x="1731" y="0"/>
                  </a:moveTo>
                  <a:lnTo>
                    <a:pt x="23" y="994"/>
                  </a:lnTo>
                  <a:lnTo>
                    <a:pt x="0" y="7961"/>
                  </a:lnTo>
                  <a:lnTo>
                    <a:pt x="1716" y="6967"/>
                  </a:lnTo>
                  <a:lnTo>
                    <a:pt x="173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52"/>
            <p:cNvSpPr/>
            <p:nvPr/>
          </p:nvSpPr>
          <p:spPr>
            <a:xfrm>
              <a:off x="7577529" y="1615202"/>
              <a:ext cx="193445" cy="111856"/>
            </a:xfrm>
            <a:custGeom>
              <a:rect b="b" l="l" r="r" t="t"/>
              <a:pathLst>
                <a:path extrusionOk="0" h="4494" w="7772">
                  <a:moveTo>
                    <a:pt x="1708" y="1"/>
                  </a:moveTo>
                  <a:lnTo>
                    <a:pt x="0" y="995"/>
                  </a:lnTo>
                  <a:lnTo>
                    <a:pt x="6064" y="4493"/>
                  </a:lnTo>
                  <a:lnTo>
                    <a:pt x="7771" y="3499"/>
                  </a:lnTo>
                  <a:lnTo>
                    <a:pt x="170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52"/>
            <p:cNvSpPr/>
            <p:nvPr/>
          </p:nvSpPr>
          <p:spPr>
            <a:xfrm>
              <a:off x="7728437" y="1702292"/>
              <a:ext cx="76711" cy="84078"/>
            </a:xfrm>
            <a:custGeom>
              <a:rect b="b" l="l" r="r" t="t"/>
              <a:pathLst>
                <a:path extrusionOk="0" h="3378" w="3082">
                  <a:moveTo>
                    <a:pt x="1708" y="0"/>
                  </a:moveTo>
                  <a:lnTo>
                    <a:pt x="1" y="994"/>
                  </a:lnTo>
                  <a:cubicBezTo>
                    <a:pt x="759" y="1434"/>
                    <a:pt x="1374" y="2497"/>
                    <a:pt x="1374" y="3377"/>
                  </a:cubicBezTo>
                  <a:lnTo>
                    <a:pt x="3082" y="2383"/>
                  </a:lnTo>
                  <a:cubicBezTo>
                    <a:pt x="3082" y="1510"/>
                    <a:pt x="2467" y="440"/>
                    <a:pt x="17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52"/>
            <p:cNvSpPr/>
            <p:nvPr/>
          </p:nvSpPr>
          <p:spPr>
            <a:xfrm>
              <a:off x="7584498" y="1718346"/>
              <a:ext cx="137343" cy="152625"/>
            </a:xfrm>
            <a:custGeom>
              <a:rect b="b" l="l" r="r" t="t"/>
              <a:pathLst>
                <a:path extrusionOk="0" h="6132" w="5518">
                  <a:moveTo>
                    <a:pt x="396" y="0"/>
                  </a:moveTo>
                  <a:cubicBezTo>
                    <a:pt x="289" y="167"/>
                    <a:pt x="236" y="364"/>
                    <a:pt x="244" y="562"/>
                  </a:cubicBezTo>
                  <a:cubicBezTo>
                    <a:pt x="244" y="1010"/>
                    <a:pt x="441" y="1526"/>
                    <a:pt x="745" y="1928"/>
                  </a:cubicBezTo>
                  <a:cubicBezTo>
                    <a:pt x="547" y="1806"/>
                    <a:pt x="373" y="1655"/>
                    <a:pt x="229" y="1472"/>
                  </a:cubicBezTo>
                  <a:lnTo>
                    <a:pt x="229" y="1488"/>
                  </a:lnTo>
                  <a:cubicBezTo>
                    <a:pt x="229" y="2117"/>
                    <a:pt x="616" y="2869"/>
                    <a:pt x="1132" y="3286"/>
                  </a:cubicBezTo>
                  <a:cubicBezTo>
                    <a:pt x="1025" y="3256"/>
                    <a:pt x="927" y="3210"/>
                    <a:pt x="836" y="3157"/>
                  </a:cubicBezTo>
                  <a:cubicBezTo>
                    <a:pt x="760" y="3112"/>
                    <a:pt x="691" y="3066"/>
                    <a:pt x="623" y="3013"/>
                  </a:cubicBezTo>
                  <a:lnTo>
                    <a:pt x="623" y="3013"/>
                  </a:lnTo>
                  <a:cubicBezTo>
                    <a:pt x="767" y="3612"/>
                    <a:pt x="1177" y="4227"/>
                    <a:pt x="1670" y="4523"/>
                  </a:cubicBezTo>
                  <a:cubicBezTo>
                    <a:pt x="1554" y="4560"/>
                    <a:pt x="1429" y="4578"/>
                    <a:pt x="1296" y="4578"/>
                  </a:cubicBezTo>
                  <a:cubicBezTo>
                    <a:pt x="988" y="4578"/>
                    <a:pt x="640" y="4477"/>
                    <a:pt x="274" y="4265"/>
                  </a:cubicBezTo>
                  <a:cubicBezTo>
                    <a:pt x="183" y="4212"/>
                    <a:pt x="92" y="4159"/>
                    <a:pt x="1" y="4091"/>
                  </a:cubicBezTo>
                  <a:lnTo>
                    <a:pt x="1" y="4091"/>
                  </a:lnTo>
                  <a:cubicBezTo>
                    <a:pt x="471" y="4728"/>
                    <a:pt x="1056" y="5259"/>
                    <a:pt x="1739" y="5669"/>
                  </a:cubicBezTo>
                  <a:cubicBezTo>
                    <a:pt x="2295" y="5991"/>
                    <a:pt x="2783" y="6131"/>
                    <a:pt x="3201" y="6131"/>
                  </a:cubicBezTo>
                  <a:cubicBezTo>
                    <a:pt x="4340" y="6131"/>
                    <a:pt x="4951" y="5087"/>
                    <a:pt x="4956" y="3833"/>
                  </a:cubicBezTo>
                  <a:lnTo>
                    <a:pt x="4956" y="3666"/>
                  </a:lnTo>
                  <a:cubicBezTo>
                    <a:pt x="5177" y="3612"/>
                    <a:pt x="5366" y="3491"/>
                    <a:pt x="5518" y="3317"/>
                  </a:cubicBezTo>
                  <a:cubicBezTo>
                    <a:pt x="5290" y="3301"/>
                    <a:pt x="5070" y="3241"/>
                    <a:pt x="4865" y="3150"/>
                  </a:cubicBezTo>
                  <a:cubicBezTo>
                    <a:pt x="5108" y="3119"/>
                    <a:pt x="5306" y="2952"/>
                    <a:pt x="5366" y="2717"/>
                  </a:cubicBezTo>
                  <a:lnTo>
                    <a:pt x="5366" y="2717"/>
                  </a:lnTo>
                  <a:cubicBezTo>
                    <a:pt x="5314" y="2722"/>
                    <a:pt x="5262" y="2724"/>
                    <a:pt x="5210" y="2724"/>
                  </a:cubicBezTo>
                  <a:cubicBezTo>
                    <a:pt x="5020" y="2724"/>
                    <a:pt x="4830" y="2692"/>
                    <a:pt x="4645" y="2626"/>
                  </a:cubicBezTo>
                  <a:cubicBezTo>
                    <a:pt x="4456" y="2262"/>
                    <a:pt x="4167" y="1958"/>
                    <a:pt x="3826" y="1738"/>
                  </a:cubicBezTo>
                  <a:cubicBezTo>
                    <a:pt x="3642" y="1634"/>
                    <a:pt x="3470" y="1585"/>
                    <a:pt x="3318" y="1585"/>
                  </a:cubicBezTo>
                  <a:cubicBezTo>
                    <a:pt x="2946" y="1585"/>
                    <a:pt x="2693" y="1877"/>
                    <a:pt x="2687" y="2383"/>
                  </a:cubicBezTo>
                  <a:cubicBezTo>
                    <a:pt x="2687" y="2489"/>
                    <a:pt x="2703" y="2596"/>
                    <a:pt x="2718" y="2694"/>
                  </a:cubicBezTo>
                  <a:cubicBezTo>
                    <a:pt x="1784" y="2102"/>
                    <a:pt x="950" y="1101"/>
                    <a:pt x="396"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8" name="Google Shape;1198;p52"/>
          <p:cNvSpPr txBox="1"/>
          <p:nvPr/>
        </p:nvSpPr>
        <p:spPr>
          <a:xfrm>
            <a:off x="5502775" y="3621075"/>
            <a:ext cx="1913700" cy="5265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lang="en" sz="2400">
                <a:solidFill>
                  <a:srgbClr val="FFFFFF"/>
                </a:solidFill>
                <a:latin typeface="Dosis"/>
                <a:ea typeface="Dosis"/>
                <a:cs typeface="Dosis"/>
                <a:sym typeface="Dosis"/>
              </a:rPr>
              <a:t>@Prinx_sona</a:t>
            </a:r>
            <a:endParaRPr sz="2400"/>
          </a:p>
        </p:txBody>
      </p:sp>
      <p:grpSp>
        <p:nvGrpSpPr>
          <p:cNvPr id="1199" name="Google Shape;1199;p52"/>
          <p:cNvGrpSpPr/>
          <p:nvPr/>
        </p:nvGrpSpPr>
        <p:grpSpPr>
          <a:xfrm>
            <a:off x="808340" y="1007024"/>
            <a:ext cx="3210460" cy="3125594"/>
            <a:chOff x="2456800" y="3682271"/>
            <a:chExt cx="395270" cy="371966"/>
          </a:xfrm>
        </p:grpSpPr>
        <p:sp>
          <p:nvSpPr>
            <p:cNvPr id="1200" name="Google Shape;1200;p52"/>
            <p:cNvSpPr/>
            <p:nvPr/>
          </p:nvSpPr>
          <p:spPr>
            <a:xfrm>
              <a:off x="2480314" y="3682271"/>
              <a:ext cx="371756" cy="371966"/>
            </a:xfrm>
            <a:custGeom>
              <a:rect b="b" l="l" r="r" t="t"/>
              <a:pathLst>
                <a:path extrusionOk="0" h="14158" w="14150">
                  <a:moveTo>
                    <a:pt x="7075" y="1"/>
                  </a:moveTo>
                  <a:cubicBezTo>
                    <a:pt x="3163" y="1"/>
                    <a:pt x="0" y="3171"/>
                    <a:pt x="0" y="7083"/>
                  </a:cubicBezTo>
                  <a:cubicBezTo>
                    <a:pt x="0" y="10988"/>
                    <a:pt x="3163" y="14158"/>
                    <a:pt x="7075" y="14158"/>
                  </a:cubicBezTo>
                  <a:cubicBezTo>
                    <a:pt x="10980" y="14158"/>
                    <a:pt x="14150" y="10988"/>
                    <a:pt x="14150" y="7083"/>
                  </a:cubicBezTo>
                  <a:cubicBezTo>
                    <a:pt x="14150" y="3171"/>
                    <a:pt x="10980" y="1"/>
                    <a:pt x="7075" y="1"/>
                  </a:cubicBezTo>
                  <a:close/>
                </a:path>
              </a:pathLst>
            </a:custGeom>
            <a:solidFill>
              <a:srgbClr val="C5CFD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52"/>
            <p:cNvSpPr/>
            <p:nvPr/>
          </p:nvSpPr>
          <p:spPr>
            <a:xfrm>
              <a:off x="2456800" y="3724018"/>
              <a:ext cx="353549" cy="330114"/>
            </a:xfrm>
            <a:custGeom>
              <a:rect b="b" l="l" r="r" t="t"/>
              <a:pathLst>
                <a:path extrusionOk="0" h="12565" w="13457">
                  <a:moveTo>
                    <a:pt x="3503" y="0"/>
                  </a:moveTo>
                  <a:lnTo>
                    <a:pt x="3503" y="0"/>
                  </a:lnTo>
                  <a:cubicBezTo>
                    <a:pt x="250" y="2650"/>
                    <a:pt x="0" y="7526"/>
                    <a:pt x="2969" y="10495"/>
                  </a:cubicBezTo>
                  <a:cubicBezTo>
                    <a:pt x="4356" y="11882"/>
                    <a:pt x="6164" y="12564"/>
                    <a:pt x="7966" y="12564"/>
                  </a:cubicBezTo>
                  <a:cubicBezTo>
                    <a:pt x="10012" y="12564"/>
                    <a:pt x="12051" y="11684"/>
                    <a:pt x="13457" y="9954"/>
                  </a:cubicBezTo>
                  <a:lnTo>
                    <a:pt x="13457" y="9954"/>
                  </a:lnTo>
                  <a:cubicBezTo>
                    <a:pt x="12201" y="10980"/>
                    <a:pt x="10620" y="11542"/>
                    <a:pt x="8997" y="11542"/>
                  </a:cubicBezTo>
                  <a:cubicBezTo>
                    <a:pt x="6264" y="11542"/>
                    <a:pt x="3781" y="9968"/>
                    <a:pt x="2608" y="7505"/>
                  </a:cubicBezTo>
                  <a:cubicBezTo>
                    <a:pt x="1436" y="5036"/>
                    <a:pt x="1783" y="2116"/>
                    <a:pt x="3503" y="0"/>
                  </a:cubicBezTo>
                  <a:close/>
                </a:path>
              </a:pathLst>
            </a:custGeom>
            <a:solidFill>
              <a:srgbClr val="B0BDC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52"/>
            <p:cNvSpPr/>
            <p:nvPr/>
          </p:nvSpPr>
          <p:spPr>
            <a:xfrm>
              <a:off x="2557318" y="3892267"/>
              <a:ext cx="217589" cy="96000"/>
            </a:xfrm>
            <a:custGeom>
              <a:rect b="b" l="l" r="r" t="t"/>
              <a:pathLst>
                <a:path extrusionOk="0" h="3654" w="8282">
                  <a:moveTo>
                    <a:pt x="244" y="1"/>
                  </a:moveTo>
                  <a:cubicBezTo>
                    <a:pt x="105" y="1"/>
                    <a:pt x="1" y="146"/>
                    <a:pt x="45" y="297"/>
                  </a:cubicBezTo>
                  <a:cubicBezTo>
                    <a:pt x="593" y="2246"/>
                    <a:pt x="2223" y="3654"/>
                    <a:pt x="4144" y="3654"/>
                  </a:cubicBezTo>
                  <a:cubicBezTo>
                    <a:pt x="6065" y="3654"/>
                    <a:pt x="7688" y="2246"/>
                    <a:pt x="8243" y="297"/>
                  </a:cubicBezTo>
                  <a:cubicBezTo>
                    <a:pt x="8281" y="146"/>
                    <a:pt x="8176" y="1"/>
                    <a:pt x="8043" y="1"/>
                  </a:cubicBezTo>
                  <a:cubicBezTo>
                    <a:pt x="8029" y="1"/>
                    <a:pt x="8015" y="2"/>
                    <a:pt x="8001" y="5"/>
                  </a:cubicBezTo>
                  <a:cubicBezTo>
                    <a:pt x="6766" y="297"/>
                    <a:pt x="5498" y="450"/>
                    <a:pt x="4229" y="450"/>
                  </a:cubicBezTo>
                  <a:cubicBezTo>
                    <a:pt x="4200" y="450"/>
                    <a:pt x="4172" y="449"/>
                    <a:pt x="4144" y="449"/>
                  </a:cubicBezTo>
                  <a:cubicBezTo>
                    <a:pt x="4116" y="449"/>
                    <a:pt x="4087" y="450"/>
                    <a:pt x="4059" y="450"/>
                  </a:cubicBezTo>
                  <a:cubicBezTo>
                    <a:pt x="2784" y="450"/>
                    <a:pt x="1522" y="297"/>
                    <a:pt x="288" y="5"/>
                  </a:cubicBezTo>
                  <a:cubicBezTo>
                    <a:pt x="273" y="2"/>
                    <a:pt x="258" y="1"/>
                    <a:pt x="244" y="1"/>
                  </a:cubicBezTo>
                  <a:close/>
                </a:path>
              </a:pathLst>
            </a:custGeom>
            <a:solidFill>
              <a:srgbClr val="3C51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52"/>
            <p:cNvSpPr/>
            <p:nvPr/>
          </p:nvSpPr>
          <p:spPr>
            <a:xfrm>
              <a:off x="2557318" y="3892267"/>
              <a:ext cx="217746" cy="53359"/>
            </a:xfrm>
            <a:custGeom>
              <a:rect b="b" l="l" r="r" t="t"/>
              <a:pathLst>
                <a:path extrusionOk="0" h="2031" w="8288">
                  <a:moveTo>
                    <a:pt x="244" y="1"/>
                  </a:moveTo>
                  <a:cubicBezTo>
                    <a:pt x="105" y="1"/>
                    <a:pt x="1" y="146"/>
                    <a:pt x="45" y="297"/>
                  </a:cubicBezTo>
                  <a:cubicBezTo>
                    <a:pt x="183" y="796"/>
                    <a:pt x="398" y="1268"/>
                    <a:pt x="683" y="1698"/>
                  </a:cubicBezTo>
                  <a:cubicBezTo>
                    <a:pt x="1824" y="1920"/>
                    <a:pt x="2982" y="2031"/>
                    <a:pt x="4141" y="2031"/>
                  </a:cubicBezTo>
                  <a:cubicBezTo>
                    <a:pt x="5299" y="2031"/>
                    <a:pt x="6457" y="1920"/>
                    <a:pt x="7598" y="1698"/>
                  </a:cubicBezTo>
                  <a:cubicBezTo>
                    <a:pt x="7883" y="1268"/>
                    <a:pt x="8098" y="796"/>
                    <a:pt x="8243" y="297"/>
                  </a:cubicBezTo>
                  <a:cubicBezTo>
                    <a:pt x="8287" y="146"/>
                    <a:pt x="8177" y="1"/>
                    <a:pt x="8043" y="1"/>
                  </a:cubicBezTo>
                  <a:cubicBezTo>
                    <a:pt x="8029" y="1"/>
                    <a:pt x="8015" y="2"/>
                    <a:pt x="8001" y="5"/>
                  </a:cubicBezTo>
                  <a:cubicBezTo>
                    <a:pt x="6731" y="300"/>
                    <a:pt x="5436" y="448"/>
                    <a:pt x="4141" y="448"/>
                  </a:cubicBezTo>
                  <a:cubicBezTo>
                    <a:pt x="2847" y="448"/>
                    <a:pt x="1553" y="300"/>
                    <a:pt x="288" y="5"/>
                  </a:cubicBezTo>
                  <a:cubicBezTo>
                    <a:pt x="273" y="2"/>
                    <a:pt x="258" y="1"/>
                    <a:pt x="244"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52"/>
            <p:cNvSpPr/>
            <p:nvPr/>
          </p:nvSpPr>
          <p:spPr>
            <a:xfrm>
              <a:off x="2588189" y="3796346"/>
              <a:ext cx="30082" cy="54332"/>
            </a:xfrm>
            <a:custGeom>
              <a:rect b="b" l="l" r="r" t="t"/>
              <a:pathLst>
                <a:path extrusionOk="0" h="2068" w="1145">
                  <a:moveTo>
                    <a:pt x="569" y="1"/>
                  </a:moveTo>
                  <a:cubicBezTo>
                    <a:pt x="257" y="1"/>
                    <a:pt x="0" y="258"/>
                    <a:pt x="0" y="570"/>
                  </a:cubicBezTo>
                  <a:lnTo>
                    <a:pt x="0" y="1492"/>
                  </a:lnTo>
                  <a:cubicBezTo>
                    <a:pt x="0" y="1811"/>
                    <a:pt x="257" y="2068"/>
                    <a:pt x="569" y="2068"/>
                  </a:cubicBezTo>
                  <a:cubicBezTo>
                    <a:pt x="888" y="2068"/>
                    <a:pt x="1145" y="1811"/>
                    <a:pt x="1145" y="1492"/>
                  </a:cubicBezTo>
                  <a:lnTo>
                    <a:pt x="1145" y="570"/>
                  </a:lnTo>
                  <a:cubicBezTo>
                    <a:pt x="1145" y="258"/>
                    <a:pt x="888" y="1"/>
                    <a:pt x="569"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52"/>
            <p:cNvSpPr/>
            <p:nvPr/>
          </p:nvSpPr>
          <p:spPr>
            <a:xfrm>
              <a:off x="2600221" y="3796346"/>
              <a:ext cx="18049" cy="42220"/>
            </a:xfrm>
            <a:custGeom>
              <a:rect b="b" l="l" r="r" t="t"/>
              <a:pathLst>
                <a:path extrusionOk="0" h="1607" w="687">
                  <a:moveTo>
                    <a:pt x="111" y="1"/>
                  </a:moveTo>
                  <a:cubicBezTo>
                    <a:pt x="76" y="1"/>
                    <a:pt x="35" y="1"/>
                    <a:pt x="0" y="8"/>
                  </a:cubicBezTo>
                  <a:lnTo>
                    <a:pt x="0" y="1263"/>
                  </a:lnTo>
                  <a:cubicBezTo>
                    <a:pt x="0" y="1492"/>
                    <a:pt x="172" y="1607"/>
                    <a:pt x="343" y="1607"/>
                  </a:cubicBezTo>
                  <a:cubicBezTo>
                    <a:pt x="513" y="1607"/>
                    <a:pt x="683" y="1492"/>
                    <a:pt x="680" y="1263"/>
                  </a:cubicBezTo>
                  <a:lnTo>
                    <a:pt x="680" y="570"/>
                  </a:lnTo>
                  <a:cubicBezTo>
                    <a:pt x="687" y="258"/>
                    <a:pt x="430" y="1"/>
                    <a:pt x="111" y="1"/>
                  </a:cubicBezTo>
                  <a:close/>
                </a:path>
              </a:pathLst>
            </a:custGeom>
            <a:solidFill>
              <a:srgbClr val="3C51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52"/>
            <p:cNvSpPr/>
            <p:nvPr/>
          </p:nvSpPr>
          <p:spPr>
            <a:xfrm>
              <a:off x="2714113" y="3796346"/>
              <a:ext cx="30082" cy="54332"/>
            </a:xfrm>
            <a:custGeom>
              <a:rect b="b" l="l" r="r" t="t"/>
              <a:pathLst>
                <a:path extrusionOk="0" h="2068" w="1145">
                  <a:moveTo>
                    <a:pt x="569" y="1"/>
                  </a:moveTo>
                  <a:cubicBezTo>
                    <a:pt x="257" y="1"/>
                    <a:pt x="0" y="258"/>
                    <a:pt x="0" y="570"/>
                  </a:cubicBezTo>
                  <a:lnTo>
                    <a:pt x="0" y="1492"/>
                  </a:lnTo>
                  <a:cubicBezTo>
                    <a:pt x="0" y="1811"/>
                    <a:pt x="257" y="2068"/>
                    <a:pt x="569" y="2068"/>
                  </a:cubicBezTo>
                  <a:cubicBezTo>
                    <a:pt x="888" y="2068"/>
                    <a:pt x="1145" y="1811"/>
                    <a:pt x="1145" y="1492"/>
                  </a:cubicBezTo>
                  <a:lnTo>
                    <a:pt x="1145" y="570"/>
                  </a:lnTo>
                  <a:cubicBezTo>
                    <a:pt x="1145" y="258"/>
                    <a:pt x="888" y="1"/>
                    <a:pt x="569" y="1"/>
                  </a:cubicBezTo>
                  <a:close/>
                </a:path>
              </a:pathLst>
            </a:custGeom>
            <a:solidFill>
              <a:srgbClr val="3838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52"/>
            <p:cNvSpPr/>
            <p:nvPr/>
          </p:nvSpPr>
          <p:spPr>
            <a:xfrm>
              <a:off x="2726146" y="3796346"/>
              <a:ext cx="18049" cy="42220"/>
            </a:xfrm>
            <a:custGeom>
              <a:rect b="b" l="l" r="r" t="t"/>
              <a:pathLst>
                <a:path extrusionOk="0" h="1607" w="687">
                  <a:moveTo>
                    <a:pt x="111" y="1"/>
                  </a:moveTo>
                  <a:cubicBezTo>
                    <a:pt x="76" y="1"/>
                    <a:pt x="35" y="1"/>
                    <a:pt x="0" y="8"/>
                  </a:cubicBezTo>
                  <a:lnTo>
                    <a:pt x="0" y="1263"/>
                  </a:lnTo>
                  <a:cubicBezTo>
                    <a:pt x="0" y="1492"/>
                    <a:pt x="172" y="1607"/>
                    <a:pt x="343" y="1607"/>
                  </a:cubicBezTo>
                  <a:cubicBezTo>
                    <a:pt x="513" y="1607"/>
                    <a:pt x="683" y="1492"/>
                    <a:pt x="680" y="1263"/>
                  </a:cubicBezTo>
                  <a:lnTo>
                    <a:pt x="680" y="570"/>
                  </a:lnTo>
                  <a:cubicBezTo>
                    <a:pt x="687" y="258"/>
                    <a:pt x="430" y="1"/>
                    <a:pt x="111" y="1"/>
                  </a:cubicBezTo>
                  <a:close/>
                </a:path>
              </a:pathLst>
            </a:custGeom>
            <a:solidFill>
              <a:srgbClr val="3C51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52"/>
            <p:cNvSpPr/>
            <p:nvPr/>
          </p:nvSpPr>
          <p:spPr>
            <a:xfrm>
              <a:off x="2577259" y="3895131"/>
              <a:ext cx="177681" cy="33156"/>
            </a:xfrm>
            <a:custGeom>
              <a:rect b="b" l="l" r="r" t="t"/>
              <a:pathLst>
                <a:path extrusionOk="0" h="1262" w="6763">
                  <a:moveTo>
                    <a:pt x="0" y="0"/>
                  </a:moveTo>
                  <a:lnTo>
                    <a:pt x="0" y="0"/>
                  </a:lnTo>
                  <a:cubicBezTo>
                    <a:pt x="90" y="236"/>
                    <a:pt x="194" y="465"/>
                    <a:pt x="319" y="680"/>
                  </a:cubicBezTo>
                  <a:cubicBezTo>
                    <a:pt x="458" y="916"/>
                    <a:pt x="701" y="1076"/>
                    <a:pt x="971" y="1110"/>
                  </a:cubicBezTo>
                  <a:cubicBezTo>
                    <a:pt x="1772" y="1211"/>
                    <a:pt x="2579" y="1261"/>
                    <a:pt x="3386" y="1261"/>
                  </a:cubicBezTo>
                  <a:cubicBezTo>
                    <a:pt x="4193" y="1261"/>
                    <a:pt x="5001" y="1211"/>
                    <a:pt x="5806" y="1110"/>
                  </a:cubicBezTo>
                  <a:cubicBezTo>
                    <a:pt x="6076" y="1076"/>
                    <a:pt x="6319" y="916"/>
                    <a:pt x="6451" y="680"/>
                  </a:cubicBezTo>
                  <a:cubicBezTo>
                    <a:pt x="6576" y="465"/>
                    <a:pt x="6680" y="236"/>
                    <a:pt x="6763" y="0"/>
                  </a:cubicBezTo>
                  <a:lnTo>
                    <a:pt x="6763" y="0"/>
                  </a:lnTo>
                  <a:cubicBezTo>
                    <a:pt x="5650" y="226"/>
                    <a:pt x="4517" y="339"/>
                    <a:pt x="3384" y="339"/>
                  </a:cubicBezTo>
                  <a:cubicBezTo>
                    <a:pt x="2251" y="339"/>
                    <a:pt x="1117" y="22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24"/>
          <p:cNvSpPr txBox="1"/>
          <p:nvPr>
            <p:ph idx="4294967295" type="subTitle"/>
          </p:nvPr>
        </p:nvSpPr>
        <p:spPr>
          <a:xfrm flipH="1">
            <a:off x="272100" y="533125"/>
            <a:ext cx="8599800" cy="1994700"/>
          </a:xfrm>
          <a:prstGeom prst="rect">
            <a:avLst/>
          </a:prstGeom>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1600"/>
              </a:spcAft>
              <a:buNone/>
            </a:pPr>
            <a:r>
              <a:rPr lang="en" sz="3000">
                <a:solidFill>
                  <a:srgbClr val="F3F3F3"/>
                </a:solidFill>
              </a:rPr>
              <a:t>Imagine data coming from so many sources including social media , card readers, banking application , online forms etc.</a:t>
            </a:r>
            <a:endParaRPr sz="3000">
              <a:solidFill>
                <a:srgbClr val="F3F3F3"/>
              </a:solidFill>
            </a:endParaRPr>
          </a:p>
        </p:txBody>
      </p:sp>
      <p:cxnSp>
        <p:nvCxnSpPr>
          <p:cNvPr id="427" name="Google Shape;427;p24"/>
          <p:cNvCxnSpPr/>
          <p:nvPr/>
        </p:nvCxnSpPr>
        <p:spPr>
          <a:xfrm>
            <a:off x="6027975" y="2843900"/>
            <a:ext cx="1306200" cy="1306200"/>
          </a:xfrm>
          <a:prstGeom prst="straightConnector1">
            <a:avLst/>
          </a:prstGeom>
          <a:noFill/>
          <a:ln cap="flat" cmpd="sng" w="9525">
            <a:solidFill>
              <a:schemeClr val="dk2"/>
            </a:solidFill>
            <a:prstDash val="solid"/>
            <a:round/>
            <a:headEnd len="med" w="med" type="none"/>
            <a:tailEnd len="med" w="med" type="none"/>
          </a:ln>
        </p:spPr>
      </p:cxnSp>
      <p:pic>
        <p:nvPicPr>
          <p:cNvPr id="428" name="Google Shape;428;p24"/>
          <p:cNvPicPr preferRelativeResize="0"/>
          <p:nvPr/>
        </p:nvPicPr>
        <p:blipFill>
          <a:blip r:embed="rId3">
            <a:alphaModFix/>
          </a:blip>
          <a:stretch>
            <a:fillRect/>
          </a:stretch>
        </p:blipFill>
        <p:spPr>
          <a:xfrm>
            <a:off x="2367650" y="1401525"/>
            <a:ext cx="3918851" cy="3918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25"/>
          <p:cNvSpPr txBox="1"/>
          <p:nvPr>
            <p:ph idx="1" type="subTitle"/>
          </p:nvPr>
        </p:nvSpPr>
        <p:spPr>
          <a:xfrm>
            <a:off x="0" y="0"/>
            <a:ext cx="8407800" cy="153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2"/>
                </a:solidFill>
                <a:latin typeface="Dosis"/>
                <a:ea typeface="Dosis"/>
                <a:cs typeface="Dosis"/>
                <a:sym typeface="Dosis"/>
              </a:rPr>
              <a:t>                                       </a:t>
            </a:r>
            <a:r>
              <a:rPr b="1" lang="en" sz="2400">
                <a:solidFill>
                  <a:schemeClr val="accent2"/>
                </a:solidFill>
                <a:latin typeface="Dosis"/>
                <a:ea typeface="Dosis"/>
                <a:cs typeface="Dosis"/>
                <a:sym typeface="Dosis"/>
              </a:rPr>
              <a:t>Here is what you have </a:t>
            </a:r>
            <a:endParaRPr b="1" sz="2400">
              <a:solidFill>
                <a:schemeClr val="accent2"/>
              </a:solidFill>
              <a:latin typeface="Dosis"/>
              <a:ea typeface="Dosis"/>
              <a:cs typeface="Dosis"/>
              <a:sym typeface="Dosis"/>
            </a:endParaRPr>
          </a:p>
        </p:txBody>
      </p:sp>
      <p:pic>
        <p:nvPicPr>
          <p:cNvPr id="434" name="Google Shape;434;p25"/>
          <p:cNvPicPr preferRelativeResize="0"/>
          <p:nvPr/>
        </p:nvPicPr>
        <p:blipFill>
          <a:blip r:embed="rId3">
            <a:alphaModFix/>
          </a:blip>
          <a:stretch>
            <a:fillRect/>
          </a:stretch>
        </p:blipFill>
        <p:spPr>
          <a:xfrm>
            <a:off x="0" y="475950"/>
            <a:ext cx="9143999" cy="571662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8" name="Shape 438"/>
        <p:cNvGrpSpPr/>
        <p:nvPr/>
      </p:nvGrpSpPr>
      <p:grpSpPr>
        <a:xfrm>
          <a:off x="0" y="0"/>
          <a:ext cx="0" cy="0"/>
          <a:chOff x="0" y="0"/>
          <a:chExt cx="0" cy="0"/>
        </a:xfrm>
      </p:grpSpPr>
      <p:sp>
        <p:nvSpPr>
          <p:cNvPr id="439" name="Google Shape;439;p26"/>
          <p:cNvSpPr txBox="1"/>
          <p:nvPr>
            <p:ph idx="3" type="subTitle"/>
          </p:nvPr>
        </p:nvSpPr>
        <p:spPr>
          <a:xfrm>
            <a:off x="5552450" y="243771"/>
            <a:ext cx="3493800" cy="217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Cleaning your data will give it better structure for  modelling and analysis</a:t>
            </a:r>
            <a:endParaRPr/>
          </a:p>
        </p:txBody>
      </p:sp>
      <p:pic>
        <p:nvPicPr>
          <p:cNvPr id="440" name="Google Shape;440;p26"/>
          <p:cNvPicPr preferRelativeResize="0"/>
          <p:nvPr/>
        </p:nvPicPr>
        <p:blipFill>
          <a:blip r:embed="rId3">
            <a:alphaModFix/>
          </a:blip>
          <a:stretch>
            <a:fillRect/>
          </a:stretch>
        </p:blipFill>
        <p:spPr>
          <a:xfrm>
            <a:off x="0" y="0"/>
            <a:ext cx="5456476"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444" name="Shape 444"/>
        <p:cNvGrpSpPr/>
        <p:nvPr/>
      </p:nvGrpSpPr>
      <p:grpSpPr>
        <a:xfrm>
          <a:off x="0" y="0"/>
          <a:ext cx="0" cy="0"/>
          <a:chOff x="0" y="0"/>
          <a:chExt cx="0" cy="0"/>
        </a:xfrm>
      </p:grpSpPr>
      <p:sp>
        <p:nvSpPr>
          <p:cNvPr id="445" name="Google Shape;445;p27"/>
          <p:cNvSpPr txBox="1"/>
          <p:nvPr>
            <p:ph type="title"/>
          </p:nvPr>
        </p:nvSpPr>
        <p:spPr>
          <a:xfrm>
            <a:off x="376342" y="990394"/>
            <a:ext cx="8043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446" name="Google Shape;446;p27"/>
          <p:cNvSpPr txBox="1"/>
          <p:nvPr>
            <p:ph idx="16" type="title"/>
          </p:nvPr>
        </p:nvSpPr>
        <p:spPr>
          <a:xfrm>
            <a:off x="2988898" y="3646354"/>
            <a:ext cx="12120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447" name="Google Shape;447;p27"/>
          <p:cNvSpPr txBox="1"/>
          <p:nvPr>
            <p:ph idx="17" type="title"/>
          </p:nvPr>
        </p:nvSpPr>
        <p:spPr>
          <a:xfrm>
            <a:off x="710642" y="2430425"/>
            <a:ext cx="8043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448" name="Google Shape;448;p27"/>
          <p:cNvSpPr txBox="1"/>
          <p:nvPr>
            <p:ph idx="18" type="title"/>
          </p:nvPr>
        </p:nvSpPr>
        <p:spPr>
          <a:xfrm>
            <a:off x="3594150" y="809176"/>
            <a:ext cx="867300" cy="668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449" name="Google Shape;449;p27"/>
          <p:cNvSpPr txBox="1"/>
          <p:nvPr>
            <p:ph idx="19" type="title"/>
          </p:nvPr>
        </p:nvSpPr>
        <p:spPr>
          <a:xfrm>
            <a:off x="5632779" y="3646354"/>
            <a:ext cx="12120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450" name="Google Shape;450;p27"/>
          <p:cNvSpPr txBox="1"/>
          <p:nvPr>
            <p:ph idx="20" type="title"/>
          </p:nvPr>
        </p:nvSpPr>
        <p:spPr>
          <a:xfrm>
            <a:off x="5632779" y="2283003"/>
            <a:ext cx="1212000" cy="5778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451" name="Google Shape;451;p27"/>
          <p:cNvSpPr txBox="1"/>
          <p:nvPr>
            <p:ph idx="4" type="subTitle"/>
          </p:nvPr>
        </p:nvSpPr>
        <p:spPr>
          <a:xfrm>
            <a:off x="1112800" y="1061300"/>
            <a:ext cx="1464000" cy="73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Exo 2"/>
                <a:ea typeface="Exo 2"/>
                <a:cs typeface="Exo 2"/>
                <a:sym typeface="Exo 2"/>
              </a:rPr>
              <a:t>What is data cleaning?</a:t>
            </a:r>
            <a:endParaRPr b="1">
              <a:latin typeface="Exo 2"/>
              <a:ea typeface="Exo 2"/>
              <a:cs typeface="Exo 2"/>
              <a:sym typeface="Exo 2"/>
            </a:endParaRPr>
          </a:p>
        </p:txBody>
      </p:sp>
      <p:sp>
        <p:nvSpPr>
          <p:cNvPr id="452" name="Google Shape;452;p27"/>
          <p:cNvSpPr txBox="1"/>
          <p:nvPr>
            <p:ph idx="5" type="subTitle"/>
          </p:nvPr>
        </p:nvSpPr>
        <p:spPr>
          <a:xfrm>
            <a:off x="4189301" y="3651749"/>
            <a:ext cx="1344900" cy="57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Exo 2"/>
                <a:ea typeface="Exo 2"/>
                <a:cs typeface="Exo 2"/>
                <a:sym typeface="Exo 2"/>
              </a:rPr>
              <a:t>Data Binning</a:t>
            </a:r>
            <a:endParaRPr b="1">
              <a:latin typeface="Exo 2"/>
              <a:ea typeface="Exo 2"/>
              <a:cs typeface="Exo 2"/>
              <a:sym typeface="Exo 2"/>
            </a:endParaRPr>
          </a:p>
        </p:txBody>
      </p:sp>
      <p:sp>
        <p:nvSpPr>
          <p:cNvPr id="453" name="Google Shape;453;p27"/>
          <p:cNvSpPr txBox="1"/>
          <p:nvPr>
            <p:ph idx="6" type="subTitle"/>
          </p:nvPr>
        </p:nvSpPr>
        <p:spPr>
          <a:xfrm>
            <a:off x="1594492" y="2767675"/>
            <a:ext cx="1394400" cy="57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Exo 2"/>
                <a:ea typeface="Exo 2"/>
                <a:cs typeface="Exo 2"/>
                <a:sym typeface="Exo 2"/>
              </a:rPr>
              <a:t>Dealing with missing data </a:t>
            </a:r>
            <a:endParaRPr b="1">
              <a:latin typeface="Exo 2"/>
              <a:ea typeface="Exo 2"/>
              <a:cs typeface="Exo 2"/>
              <a:sym typeface="Exo 2"/>
            </a:endParaRPr>
          </a:p>
        </p:txBody>
      </p:sp>
      <p:sp>
        <p:nvSpPr>
          <p:cNvPr id="454" name="Google Shape;454;p27"/>
          <p:cNvSpPr txBox="1"/>
          <p:nvPr>
            <p:ph idx="1" type="subTitle"/>
          </p:nvPr>
        </p:nvSpPr>
        <p:spPr>
          <a:xfrm>
            <a:off x="6844775" y="4148750"/>
            <a:ext cx="1733100" cy="57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Exo 2"/>
                <a:ea typeface="Exo 2"/>
                <a:cs typeface="Exo 2"/>
                <a:sym typeface="Exo 2"/>
              </a:rPr>
              <a:t>Turning categorical values to numerical variables</a:t>
            </a:r>
            <a:endParaRPr b="1">
              <a:latin typeface="Exo 2"/>
              <a:ea typeface="Exo 2"/>
              <a:cs typeface="Exo 2"/>
              <a:sym typeface="Exo 2"/>
            </a:endParaRPr>
          </a:p>
        </p:txBody>
      </p:sp>
      <p:sp>
        <p:nvSpPr>
          <p:cNvPr id="455" name="Google Shape;455;p27"/>
          <p:cNvSpPr txBox="1"/>
          <p:nvPr>
            <p:ph idx="2" type="subTitle"/>
          </p:nvPr>
        </p:nvSpPr>
        <p:spPr>
          <a:xfrm>
            <a:off x="6825175" y="1821650"/>
            <a:ext cx="1573500" cy="113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Exo 2"/>
                <a:ea typeface="Exo 2"/>
                <a:cs typeface="Exo 2"/>
                <a:sym typeface="Exo 2"/>
              </a:rPr>
              <a:t>Data Formatting  And Normalizing</a:t>
            </a:r>
            <a:endParaRPr b="1">
              <a:latin typeface="Exo 2"/>
              <a:ea typeface="Exo 2"/>
              <a:cs typeface="Exo 2"/>
              <a:sym typeface="Exo 2"/>
            </a:endParaRPr>
          </a:p>
        </p:txBody>
      </p:sp>
      <p:sp>
        <p:nvSpPr>
          <p:cNvPr id="456" name="Google Shape;456;p27"/>
          <p:cNvSpPr txBox="1"/>
          <p:nvPr>
            <p:ph idx="3" type="subTitle"/>
          </p:nvPr>
        </p:nvSpPr>
        <p:spPr>
          <a:xfrm>
            <a:off x="4461454" y="993100"/>
            <a:ext cx="1857300" cy="572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Exo 2"/>
                <a:ea typeface="Exo 2"/>
                <a:cs typeface="Exo 2"/>
                <a:sym typeface="Exo 2"/>
              </a:rPr>
              <a:t>Why is data dirty?</a:t>
            </a:r>
            <a:endParaRPr b="1">
              <a:latin typeface="Exo 2"/>
              <a:ea typeface="Exo 2"/>
              <a:cs typeface="Exo 2"/>
              <a:sym typeface="Exo 2"/>
            </a:endParaRPr>
          </a:p>
        </p:txBody>
      </p:sp>
      <p:sp>
        <p:nvSpPr>
          <p:cNvPr id="457" name="Google Shape;457;p27"/>
          <p:cNvSpPr txBox="1"/>
          <p:nvPr>
            <p:ph idx="4" type="subTitle"/>
          </p:nvPr>
        </p:nvSpPr>
        <p:spPr>
          <a:xfrm>
            <a:off x="2578700" y="-324275"/>
            <a:ext cx="3154800" cy="738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400">
                <a:latin typeface="Exo 2"/>
                <a:ea typeface="Exo 2"/>
                <a:cs typeface="Exo 2"/>
                <a:sym typeface="Exo 2"/>
              </a:rPr>
              <a:t>Focus of this talk</a:t>
            </a:r>
            <a:endParaRPr b="1" sz="2400">
              <a:latin typeface="Exo 2"/>
              <a:ea typeface="Exo 2"/>
              <a:cs typeface="Exo 2"/>
              <a:sym typeface="Exo 2"/>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461" name="Shape 461"/>
        <p:cNvGrpSpPr/>
        <p:nvPr/>
      </p:nvGrpSpPr>
      <p:grpSpPr>
        <a:xfrm>
          <a:off x="0" y="0"/>
          <a:ext cx="0" cy="0"/>
          <a:chOff x="0" y="0"/>
          <a:chExt cx="0" cy="0"/>
        </a:xfrm>
      </p:grpSpPr>
      <p:sp>
        <p:nvSpPr>
          <p:cNvPr id="462" name="Google Shape;462;p28"/>
          <p:cNvSpPr txBox="1"/>
          <p:nvPr>
            <p:ph idx="1" type="subTitle"/>
          </p:nvPr>
        </p:nvSpPr>
        <p:spPr>
          <a:xfrm flipH="1">
            <a:off x="106900" y="2760775"/>
            <a:ext cx="6022200" cy="20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400">
                <a:solidFill>
                  <a:schemeClr val="lt2"/>
                </a:solidFill>
              </a:rPr>
              <a:t>Data Cleaning is the </a:t>
            </a:r>
            <a:r>
              <a:rPr lang="en" sz="2400">
                <a:solidFill>
                  <a:schemeClr val="lt2"/>
                </a:solidFill>
              </a:rPr>
              <a:t>process of detecting and correcting (or removing) corrupt or inaccurate records from a record set, table, or database and refers to </a:t>
            </a:r>
            <a:r>
              <a:rPr lang="en" sz="2400">
                <a:solidFill>
                  <a:schemeClr val="lt2"/>
                </a:solidFill>
              </a:rPr>
              <a:t>identifying</a:t>
            </a:r>
            <a:r>
              <a:rPr lang="en" sz="2400">
                <a:solidFill>
                  <a:schemeClr val="lt2"/>
                </a:solidFill>
              </a:rPr>
              <a:t> incomplete, incorrect, inaccurate or irrelevant parts of the data and then replacing, modifying, or deleting the dirty or coarse.</a:t>
            </a:r>
            <a:endParaRPr sz="2400">
              <a:solidFill>
                <a:schemeClr val="lt2"/>
              </a:solidFill>
            </a:endParaRPr>
          </a:p>
          <a:p>
            <a:pPr indent="0" lvl="0" marL="0" rtl="0" algn="l">
              <a:spcBef>
                <a:spcPts val="0"/>
              </a:spcBef>
              <a:spcAft>
                <a:spcPts val="0"/>
              </a:spcAft>
              <a:buClr>
                <a:schemeClr val="dk1"/>
              </a:buClr>
              <a:buSzPts val="1100"/>
              <a:buFont typeface="Arial"/>
              <a:buNone/>
            </a:pPr>
            <a:r>
              <a:t/>
            </a:r>
            <a:endParaRPr sz="2400">
              <a:solidFill>
                <a:schemeClr val="lt2"/>
              </a:solidFill>
            </a:endParaRPr>
          </a:p>
          <a:p>
            <a:pPr indent="0" lvl="0" marL="266700" marR="266700" rtl="0" algn="l">
              <a:lnSpc>
                <a:spcPct val="115000"/>
              </a:lnSpc>
              <a:spcBef>
                <a:spcPts val="1100"/>
              </a:spcBef>
              <a:spcAft>
                <a:spcPts val="1100"/>
              </a:spcAft>
              <a:buNone/>
            </a:pPr>
            <a:r>
              <a:t/>
            </a:r>
            <a:endParaRPr sz="2400"/>
          </a:p>
        </p:txBody>
      </p:sp>
      <p:sp>
        <p:nvSpPr>
          <p:cNvPr id="463" name="Google Shape;463;p28"/>
          <p:cNvSpPr txBox="1"/>
          <p:nvPr>
            <p:ph type="title"/>
          </p:nvPr>
        </p:nvSpPr>
        <p:spPr>
          <a:xfrm>
            <a:off x="1525776" y="1666525"/>
            <a:ext cx="2970900" cy="896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latin typeface="Exo 2"/>
                <a:ea typeface="Exo 2"/>
                <a:cs typeface="Exo 2"/>
                <a:sym typeface="Exo 2"/>
              </a:rPr>
              <a:t>Data cleaning</a:t>
            </a:r>
            <a:endParaRPr b="1">
              <a:latin typeface="Exo 2"/>
              <a:ea typeface="Exo 2"/>
              <a:cs typeface="Exo 2"/>
              <a:sym typeface="Exo 2"/>
            </a:endParaRPr>
          </a:p>
        </p:txBody>
      </p:sp>
      <p:sp>
        <p:nvSpPr>
          <p:cNvPr id="464" name="Google Shape;464;p28"/>
          <p:cNvSpPr/>
          <p:nvPr/>
        </p:nvSpPr>
        <p:spPr>
          <a:xfrm>
            <a:off x="5588729" y="1666522"/>
            <a:ext cx="98075" cy="153754"/>
          </a:xfrm>
          <a:custGeom>
            <a:rect b="b" l="l" r="r" t="t"/>
            <a:pathLst>
              <a:path extrusionOk="0" h="3496" w="223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28"/>
          <p:cNvGrpSpPr/>
          <p:nvPr/>
        </p:nvGrpSpPr>
        <p:grpSpPr>
          <a:xfrm>
            <a:off x="5338408" y="823517"/>
            <a:ext cx="790685" cy="1839751"/>
            <a:chOff x="4593707" y="2226241"/>
            <a:chExt cx="711368" cy="1655196"/>
          </a:xfrm>
        </p:grpSpPr>
        <p:sp>
          <p:nvSpPr>
            <p:cNvPr id="466" name="Google Shape;466;p28"/>
            <p:cNvSpPr/>
            <p:nvPr/>
          </p:nvSpPr>
          <p:spPr>
            <a:xfrm>
              <a:off x="4593707" y="3585540"/>
              <a:ext cx="681250" cy="295897"/>
            </a:xfrm>
            <a:custGeom>
              <a:rect b="b" l="l" r="r" t="t"/>
              <a:pathLst>
                <a:path extrusionOk="0" h="6728" w="1549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8"/>
            <p:cNvSpPr/>
            <p:nvPr/>
          </p:nvSpPr>
          <p:spPr>
            <a:xfrm>
              <a:off x="4723093" y="2551245"/>
              <a:ext cx="42837" cy="166156"/>
            </a:xfrm>
            <a:custGeom>
              <a:rect b="b" l="l" r="r" t="t"/>
              <a:pathLst>
                <a:path extrusionOk="0" h="3778" w="974">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8"/>
            <p:cNvSpPr/>
            <p:nvPr/>
          </p:nvSpPr>
          <p:spPr>
            <a:xfrm>
              <a:off x="4727051" y="2553048"/>
              <a:ext cx="28367" cy="160923"/>
            </a:xfrm>
            <a:custGeom>
              <a:rect b="b" l="l" r="r" t="t"/>
              <a:pathLst>
                <a:path extrusionOk="0" h="3659" w="645">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rgbClr val="A9F2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8"/>
            <p:cNvSpPr/>
            <p:nvPr/>
          </p:nvSpPr>
          <p:spPr>
            <a:xfrm>
              <a:off x="4755374" y="2503352"/>
              <a:ext cx="262737" cy="436853"/>
            </a:xfrm>
            <a:custGeom>
              <a:rect b="b" l="l" r="r" t="t"/>
              <a:pathLst>
                <a:path extrusionOk="0" h="9933" w="5974">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8"/>
            <p:cNvSpPr/>
            <p:nvPr/>
          </p:nvSpPr>
          <p:spPr>
            <a:xfrm>
              <a:off x="4755374" y="2503352"/>
              <a:ext cx="262737" cy="436853"/>
            </a:xfrm>
            <a:custGeom>
              <a:rect b="b" l="l" r="r" t="t"/>
              <a:pathLst>
                <a:path extrusionOk="0" h="9933" w="5974">
                  <a:moveTo>
                    <a:pt x="5966" y="62"/>
                  </a:moveTo>
                  <a:lnTo>
                    <a:pt x="5966" y="406"/>
                  </a:lnTo>
                  <a:cubicBezTo>
                    <a:pt x="5966" y="406"/>
                    <a:pt x="5971" y="406"/>
                    <a:pt x="5974" y="403"/>
                  </a:cubicBezTo>
                  <a:lnTo>
                    <a:pt x="5974" y="103"/>
                  </a:lnTo>
                  <a:cubicBezTo>
                    <a:pt x="5974" y="89"/>
                    <a:pt x="5971" y="75"/>
                    <a:pt x="5966" y="62"/>
                  </a:cubicBezTo>
                  <a:close/>
                  <a:moveTo>
                    <a:pt x="5966" y="406"/>
                  </a:moveTo>
                  <a:lnTo>
                    <a:pt x="5974" y="413"/>
                  </a:lnTo>
                  <a:lnTo>
                    <a:pt x="5974" y="410"/>
                  </a:lnTo>
                  <a:cubicBezTo>
                    <a:pt x="5971" y="406"/>
                    <a:pt x="5971" y="406"/>
                    <a:pt x="5966" y="406"/>
                  </a:cubicBezTo>
                  <a:close/>
                  <a:moveTo>
                    <a:pt x="103" y="1"/>
                  </a:moveTo>
                  <a:cubicBezTo>
                    <a:pt x="48" y="1"/>
                    <a:pt x="1" y="45"/>
                    <a:pt x="1" y="103"/>
                  </a:cubicBezTo>
                  <a:lnTo>
                    <a:pt x="1" y="3792"/>
                  </a:lnTo>
                  <a:cubicBezTo>
                    <a:pt x="209" y="3130"/>
                    <a:pt x="407" y="2512"/>
                    <a:pt x="554" y="2123"/>
                  </a:cubicBezTo>
                  <a:cubicBezTo>
                    <a:pt x="1011" y="894"/>
                    <a:pt x="1557" y="826"/>
                    <a:pt x="2107" y="765"/>
                  </a:cubicBezTo>
                  <a:cubicBezTo>
                    <a:pt x="2158" y="741"/>
                    <a:pt x="2294" y="713"/>
                    <a:pt x="2469" y="680"/>
                  </a:cubicBezTo>
                  <a:lnTo>
                    <a:pt x="2469" y="676"/>
                  </a:lnTo>
                  <a:cubicBezTo>
                    <a:pt x="2472" y="563"/>
                    <a:pt x="3192" y="431"/>
                    <a:pt x="3570" y="431"/>
                  </a:cubicBezTo>
                  <a:cubicBezTo>
                    <a:pt x="3704" y="431"/>
                    <a:pt x="3796" y="447"/>
                    <a:pt x="3803" y="485"/>
                  </a:cubicBezTo>
                  <a:cubicBezTo>
                    <a:pt x="3861" y="478"/>
                    <a:pt x="3898" y="475"/>
                    <a:pt x="3898" y="475"/>
                  </a:cubicBezTo>
                  <a:lnTo>
                    <a:pt x="4079" y="467"/>
                  </a:lnTo>
                  <a:lnTo>
                    <a:pt x="4082" y="1"/>
                  </a:lnTo>
                  <a:close/>
                  <a:moveTo>
                    <a:pt x="2049" y="3618"/>
                  </a:moveTo>
                  <a:cubicBezTo>
                    <a:pt x="2049" y="3618"/>
                    <a:pt x="1366" y="5191"/>
                    <a:pt x="926" y="6226"/>
                  </a:cubicBezTo>
                  <a:lnTo>
                    <a:pt x="1" y="6830"/>
                  </a:lnTo>
                  <a:lnTo>
                    <a:pt x="1" y="9830"/>
                  </a:lnTo>
                  <a:cubicBezTo>
                    <a:pt x="1" y="9887"/>
                    <a:pt x="48" y="9932"/>
                    <a:pt x="103" y="9932"/>
                  </a:cubicBezTo>
                  <a:lnTo>
                    <a:pt x="1650" y="9932"/>
                  </a:lnTo>
                  <a:cubicBezTo>
                    <a:pt x="1687" y="9662"/>
                    <a:pt x="1745" y="9427"/>
                    <a:pt x="1806" y="9225"/>
                  </a:cubicBezTo>
                  <a:cubicBezTo>
                    <a:pt x="1820" y="9175"/>
                    <a:pt x="1837" y="9123"/>
                    <a:pt x="1854" y="9072"/>
                  </a:cubicBezTo>
                  <a:cubicBezTo>
                    <a:pt x="1922" y="8877"/>
                    <a:pt x="1990" y="8714"/>
                    <a:pt x="2042" y="8584"/>
                  </a:cubicBezTo>
                  <a:lnTo>
                    <a:pt x="2055" y="8584"/>
                  </a:lnTo>
                  <a:cubicBezTo>
                    <a:pt x="2352" y="7980"/>
                    <a:pt x="2765" y="7447"/>
                    <a:pt x="3222" y="6717"/>
                  </a:cubicBezTo>
                  <a:lnTo>
                    <a:pt x="2997" y="6096"/>
                  </a:lnTo>
                  <a:cubicBezTo>
                    <a:pt x="2543" y="6734"/>
                    <a:pt x="2121" y="7102"/>
                    <a:pt x="2121" y="7102"/>
                  </a:cubicBezTo>
                  <a:lnTo>
                    <a:pt x="2121" y="6062"/>
                  </a:lnTo>
                  <a:cubicBezTo>
                    <a:pt x="2121" y="6062"/>
                    <a:pt x="2383" y="5683"/>
                    <a:pt x="2629" y="5072"/>
                  </a:cubicBezTo>
                  <a:lnTo>
                    <a:pt x="2342" y="4280"/>
                  </a:lnTo>
                  <a:lnTo>
                    <a:pt x="2049" y="3618"/>
                  </a:ln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8"/>
            <p:cNvSpPr/>
            <p:nvPr/>
          </p:nvSpPr>
          <p:spPr>
            <a:xfrm>
              <a:off x="5043435" y="2527496"/>
              <a:ext cx="112633" cy="162770"/>
            </a:xfrm>
            <a:custGeom>
              <a:rect b="b" l="l" r="r" t="t"/>
              <a:pathLst>
                <a:path extrusionOk="0" h="3701" w="2561">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8"/>
            <p:cNvSpPr/>
            <p:nvPr/>
          </p:nvSpPr>
          <p:spPr>
            <a:xfrm>
              <a:off x="4718168" y="2536952"/>
              <a:ext cx="182869" cy="280153"/>
            </a:xfrm>
            <a:custGeom>
              <a:rect b="b" l="l" r="r" t="t"/>
              <a:pathLst>
                <a:path extrusionOk="0" h="6370" w="4158">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4848609" y="2226241"/>
              <a:ext cx="263308" cy="247256"/>
            </a:xfrm>
            <a:custGeom>
              <a:rect b="b" l="l" r="r" t="t"/>
              <a:pathLst>
                <a:path extrusionOk="0" h="5622" w="5987">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4642832" y="3508093"/>
              <a:ext cx="178471" cy="183397"/>
            </a:xfrm>
            <a:custGeom>
              <a:rect b="b" l="l" r="r" t="t"/>
              <a:pathLst>
                <a:path extrusionOk="0" h="4170" w="4058">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4678675" y="3478979"/>
              <a:ext cx="90863" cy="77713"/>
            </a:xfrm>
            <a:custGeom>
              <a:rect b="b" l="l" r="r" t="t"/>
              <a:pathLst>
                <a:path extrusionOk="0" h="1767" w="2066">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4704050" y="2876469"/>
              <a:ext cx="411785" cy="652399"/>
            </a:xfrm>
            <a:custGeom>
              <a:rect b="b" l="l" r="r" t="t"/>
              <a:pathLst>
                <a:path extrusionOk="0" h="14834" w="9363">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4704050" y="2915522"/>
              <a:ext cx="410421" cy="613345"/>
            </a:xfrm>
            <a:custGeom>
              <a:rect b="b" l="l" r="r" t="t"/>
              <a:pathLst>
                <a:path extrusionOk="0" h="13946" w="9332">
                  <a:moveTo>
                    <a:pt x="6867" y="2621"/>
                  </a:moveTo>
                  <a:cubicBezTo>
                    <a:pt x="6867" y="2622"/>
                    <a:pt x="7188" y="4557"/>
                    <a:pt x="7445" y="6318"/>
                  </a:cubicBezTo>
                  <a:cubicBezTo>
                    <a:pt x="7301" y="5318"/>
                    <a:pt x="6974" y="3055"/>
                    <a:pt x="6867" y="2621"/>
                  </a:cubicBezTo>
                  <a:close/>
                  <a:moveTo>
                    <a:pt x="9332" y="0"/>
                  </a:moveTo>
                  <a:cubicBezTo>
                    <a:pt x="9011" y="205"/>
                    <a:pt x="8697" y="372"/>
                    <a:pt x="8390" y="509"/>
                  </a:cubicBezTo>
                  <a:cubicBezTo>
                    <a:pt x="8274" y="786"/>
                    <a:pt x="8113" y="1085"/>
                    <a:pt x="7891" y="1393"/>
                  </a:cubicBezTo>
                  <a:cubicBezTo>
                    <a:pt x="7264" y="2260"/>
                    <a:pt x="6867" y="2621"/>
                    <a:pt x="6867" y="2621"/>
                  </a:cubicBezTo>
                  <a:cubicBezTo>
                    <a:pt x="6867" y="2621"/>
                    <a:pt x="7686" y="2164"/>
                    <a:pt x="7998" y="1813"/>
                  </a:cubicBezTo>
                  <a:lnTo>
                    <a:pt x="7998" y="1813"/>
                  </a:lnTo>
                  <a:cubicBezTo>
                    <a:pt x="7997" y="1813"/>
                    <a:pt x="7629" y="2349"/>
                    <a:pt x="7223" y="2779"/>
                  </a:cubicBezTo>
                  <a:lnTo>
                    <a:pt x="7509" y="6789"/>
                  </a:lnTo>
                  <a:cubicBezTo>
                    <a:pt x="7522" y="6881"/>
                    <a:pt x="7536" y="6970"/>
                    <a:pt x="7547" y="7058"/>
                  </a:cubicBezTo>
                  <a:cubicBezTo>
                    <a:pt x="7776" y="6614"/>
                    <a:pt x="8042" y="6035"/>
                    <a:pt x="8321" y="5304"/>
                  </a:cubicBezTo>
                  <a:cubicBezTo>
                    <a:pt x="8953" y="3642"/>
                    <a:pt x="9332" y="1096"/>
                    <a:pt x="9332" y="106"/>
                  </a:cubicBezTo>
                  <a:lnTo>
                    <a:pt x="9332" y="0"/>
                  </a:lnTo>
                  <a:close/>
                  <a:moveTo>
                    <a:pt x="4840" y="7605"/>
                  </a:moveTo>
                  <a:cubicBezTo>
                    <a:pt x="5008" y="7987"/>
                    <a:pt x="5192" y="8376"/>
                    <a:pt x="5301" y="8526"/>
                  </a:cubicBezTo>
                  <a:cubicBezTo>
                    <a:pt x="5301" y="8526"/>
                    <a:pt x="5113" y="8171"/>
                    <a:pt x="4840" y="7605"/>
                  </a:cubicBezTo>
                  <a:close/>
                  <a:moveTo>
                    <a:pt x="4403" y="6676"/>
                  </a:moveTo>
                  <a:cubicBezTo>
                    <a:pt x="3850" y="7109"/>
                    <a:pt x="3110" y="7734"/>
                    <a:pt x="2817" y="8208"/>
                  </a:cubicBezTo>
                  <a:cubicBezTo>
                    <a:pt x="2315" y="9018"/>
                    <a:pt x="1" y="12950"/>
                    <a:pt x="1" y="12950"/>
                  </a:cubicBezTo>
                  <a:cubicBezTo>
                    <a:pt x="155" y="13878"/>
                    <a:pt x="1113" y="13946"/>
                    <a:pt x="1113" y="13946"/>
                  </a:cubicBezTo>
                  <a:cubicBezTo>
                    <a:pt x="1113" y="13946"/>
                    <a:pt x="3239" y="11874"/>
                    <a:pt x="4929" y="10198"/>
                  </a:cubicBezTo>
                  <a:lnTo>
                    <a:pt x="4929" y="10130"/>
                  </a:lnTo>
                  <a:cubicBezTo>
                    <a:pt x="4929" y="9894"/>
                    <a:pt x="4939" y="9130"/>
                    <a:pt x="5073" y="8635"/>
                  </a:cubicBezTo>
                  <a:cubicBezTo>
                    <a:pt x="5073" y="8635"/>
                    <a:pt x="4663" y="7741"/>
                    <a:pt x="4479" y="6836"/>
                  </a:cubicBezTo>
                  <a:cubicBezTo>
                    <a:pt x="4455" y="6782"/>
                    <a:pt x="4430" y="6731"/>
                    <a:pt x="4403" y="6676"/>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5026767" y="3628199"/>
              <a:ext cx="69840" cy="88444"/>
            </a:xfrm>
            <a:custGeom>
              <a:rect b="b" l="l" r="r" t="t"/>
              <a:pathLst>
                <a:path extrusionOk="0" h="2011" w="1588">
                  <a:moveTo>
                    <a:pt x="1192" y="1"/>
                  </a:moveTo>
                  <a:lnTo>
                    <a:pt x="0" y="273"/>
                  </a:lnTo>
                  <a:lnTo>
                    <a:pt x="393" y="2011"/>
                  </a:lnTo>
                  <a:lnTo>
                    <a:pt x="1588" y="1737"/>
                  </a:lnTo>
                  <a:lnTo>
                    <a:pt x="1192" y="1"/>
                  </a:ln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4822793" y="2872115"/>
              <a:ext cx="268410" cy="785087"/>
            </a:xfrm>
            <a:custGeom>
              <a:rect b="b" l="l" r="r" t="t"/>
              <a:pathLst>
                <a:path extrusionOk="0" h="17851" w="6103">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4825916" y="2880866"/>
              <a:ext cx="257811" cy="776379"/>
            </a:xfrm>
            <a:custGeom>
              <a:rect b="b" l="l" r="r" t="t"/>
              <a:pathLst>
                <a:path extrusionOk="0" h="17653" w="5862">
                  <a:moveTo>
                    <a:pt x="438" y="0"/>
                  </a:moveTo>
                  <a:cubicBezTo>
                    <a:pt x="403" y="88"/>
                    <a:pt x="361" y="191"/>
                    <a:pt x="316" y="309"/>
                  </a:cubicBezTo>
                  <a:lnTo>
                    <a:pt x="316" y="309"/>
                  </a:lnTo>
                  <a:cubicBezTo>
                    <a:pt x="357" y="203"/>
                    <a:pt x="403" y="101"/>
                    <a:pt x="451" y="0"/>
                  </a:cubicBezTo>
                  <a:close/>
                  <a:moveTo>
                    <a:pt x="316" y="309"/>
                  </a:moveTo>
                  <a:cubicBezTo>
                    <a:pt x="293" y="368"/>
                    <a:pt x="271" y="427"/>
                    <a:pt x="250" y="488"/>
                  </a:cubicBezTo>
                  <a:cubicBezTo>
                    <a:pt x="272" y="425"/>
                    <a:pt x="294" y="366"/>
                    <a:pt x="316" y="309"/>
                  </a:cubicBezTo>
                  <a:close/>
                  <a:moveTo>
                    <a:pt x="202" y="641"/>
                  </a:moveTo>
                  <a:cubicBezTo>
                    <a:pt x="199" y="652"/>
                    <a:pt x="196" y="662"/>
                    <a:pt x="192" y="673"/>
                  </a:cubicBezTo>
                  <a:cubicBezTo>
                    <a:pt x="192" y="673"/>
                    <a:pt x="193" y="673"/>
                    <a:pt x="193" y="673"/>
                  </a:cubicBezTo>
                  <a:lnTo>
                    <a:pt x="193" y="673"/>
                  </a:lnTo>
                  <a:cubicBezTo>
                    <a:pt x="196" y="662"/>
                    <a:pt x="199" y="652"/>
                    <a:pt x="202" y="641"/>
                  </a:cubicBezTo>
                  <a:close/>
                  <a:moveTo>
                    <a:pt x="193" y="673"/>
                  </a:moveTo>
                  <a:lnTo>
                    <a:pt x="193" y="673"/>
                  </a:lnTo>
                  <a:cubicBezTo>
                    <a:pt x="88" y="1027"/>
                    <a:pt x="1" y="1474"/>
                    <a:pt x="1" y="2031"/>
                  </a:cubicBezTo>
                  <a:cubicBezTo>
                    <a:pt x="1" y="2150"/>
                    <a:pt x="5" y="2276"/>
                    <a:pt x="15" y="2406"/>
                  </a:cubicBezTo>
                  <a:cubicBezTo>
                    <a:pt x="117" y="3901"/>
                    <a:pt x="1011" y="6109"/>
                    <a:pt x="1708" y="7624"/>
                  </a:cubicBezTo>
                  <a:cubicBezTo>
                    <a:pt x="1694" y="7566"/>
                    <a:pt x="1684" y="7512"/>
                    <a:pt x="1673" y="7457"/>
                  </a:cubicBezTo>
                  <a:lnTo>
                    <a:pt x="1673" y="7457"/>
                  </a:lnTo>
                  <a:cubicBezTo>
                    <a:pt x="1673" y="7457"/>
                    <a:pt x="1861" y="7922"/>
                    <a:pt x="2069" y="8393"/>
                  </a:cubicBezTo>
                  <a:cubicBezTo>
                    <a:pt x="2342" y="8959"/>
                    <a:pt x="2530" y="9314"/>
                    <a:pt x="2530" y="9314"/>
                  </a:cubicBezTo>
                  <a:cubicBezTo>
                    <a:pt x="2530" y="9314"/>
                    <a:pt x="2478" y="10324"/>
                    <a:pt x="2478" y="10649"/>
                  </a:cubicBezTo>
                  <a:lnTo>
                    <a:pt x="2478" y="10707"/>
                  </a:lnTo>
                  <a:cubicBezTo>
                    <a:pt x="2492" y="11208"/>
                    <a:pt x="2544" y="11778"/>
                    <a:pt x="2680" y="12317"/>
                  </a:cubicBezTo>
                  <a:cubicBezTo>
                    <a:pt x="3189" y="14294"/>
                    <a:pt x="4567" y="17638"/>
                    <a:pt x="4567" y="17638"/>
                  </a:cubicBezTo>
                  <a:cubicBezTo>
                    <a:pt x="4567" y="17638"/>
                    <a:pt x="4660" y="17652"/>
                    <a:pt x="4803" y="17652"/>
                  </a:cubicBezTo>
                  <a:cubicBezTo>
                    <a:pt x="5090" y="17652"/>
                    <a:pt x="5571" y="17597"/>
                    <a:pt x="5861" y="17263"/>
                  </a:cubicBezTo>
                  <a:cubicBezTo>
                    <a:pt x="5861" y="17263"/>
                    <a:pt x="5526" y="14286"/>
                    <a:pt x="5240" y="11772"/>
                  </a:cubicBezTo>
                  <a:cubicBezTo>
                    <a:pt x="5141" y="10891"/>
                    <a:pt x="5046" y="10068"/>
                    <a:pt x="4973" y="9447"/>
                  </a:cubicBezTo>
                  <a:cubicBezTo>
                    <a:pt x="4940" y="9160"/>
                    <a:pt x="4912" y="8915"/>
                    <a:pt x="4888" y="8730"/>
                  </a:cubicBezTo>
                  <a:cubicBezTo>
                    <a:pt x="4871" y="8577"/>
                    <a:pt x="4851" y="8409"/>
                    <a:pt x="4830" y="8239"/>
                  </a:cubicBezTo>
                  <a:cubicBezTo>
                    <a:pt x="4800" y="8027"/>
                    <a:pt x="4772" y="7805"/>
                    <a:pt x="4738" y="7577"/>
                  </a:cubicBezTo>
                  <a:cubicBezTo>
                    <a:pt x="4738" y="7577"/>
                    <a:pt x="4715" y="7396"/>
                    <a:pt x="4674" y="7106"/>
                  </a:cubicBezTo>
                  <a:cubicBezTo>
                    <a:pt x="4417" y="5345"/>
                    <a:pt x="4096" y="3409"/>
                    <a:pt x="4096" y="3409"/>
                  </a:cubicBezTo>
                  <a:cubicBezTo>
                    <a:pt x="4096" y="3409"/>
                    <a:pt x="4493" y="3048"/>
                    <a:pt x="5120" y="2181"/>
                  </a:cubicBezTo>
                  <a:cubicBezTo>
                    <a:pt x="5342" y="1873"/>
                    <a:pt x="5503" y="1574"/>
                    <a:pt x="5619" y="1297"/>
                  </a:cubicBezTo>
                  <a:lnTo>
                    <a:pt x="5619" y="1297"/>
                  </a:lnTo>
                  <a:cubicBezTo>
                    <a:pt x="4813" y="1648"/>
                    <a:pt x="4049" y="1782"/>
                    <a:pt x="3359" y="1782"/>
                  </a:cubicBezTo>
                  <a:cubicBezTo>
                    <a:pt x="1705" y="1782"/>
                    <a:pt x="487" y="1011"/>
                    <a:pt x="193" y="67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5032177" y="3671255"/>
              <a:ext cx="183748" cy="131632"/>
            </a:xfrm>
            <a:custGeom>
              <a:rect b="b" l="l" r="r" t="t"/>
              <a:pathLst>
                <a:path extrusionOk="0" h="2993" w="4178">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5006053" y="2995212"/>
              <a:ext cx="49741" cy="218888"/>
            </a:xfrm>
            <a:custGeom>
              <a:rect b="b" l="l" r="r" t="t"/>
              <a:pathLst>
                <a:path extrusionOk="0" h="4977" w="1131">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5006053" y="2995212"/>
              <a:ext cx="49741" cy="218888"/>
            </a:xfrm>
            <a:custGeom>
              <a:rect b="b" l="l" r="r" t="t"/>
              <a:pathLst>
                <a:path extrusionOk="0" h="4977" w="1131">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rgbClr val="136F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4899492" y="3208817"/>
              <a:ext cx="37735" cy="155249"/>
            </a:xfrm>
            <a:custGeom>
              <a:rect b="b" l="l" r="r" t="t"/>
              <a:pathLst>
                <a:path extrusionOk="0" h="3530" w="858">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4899492" y="3208817"/>
              <a:ext cx="37735" cy="155249"/>
            </a:xfrm>
            <a:custGeom>
              <a:rect b="b" l="l" r="r" t="t"/>
              <a:pathLst>
                <a:path extrusionOk="0" h="3530" w="858">
                  <a:moveTo>
                    <a:pt x="0" y="0"/>
                  </a:moveTo>
                  <a:lnTo>
                    <a:pt x="0" y="0"/>
                  </a:lnTo>
                  <a:cubicBezTo>
                    <a:pt x="167" y="960"/>
                    <a:pt x="629" y="1966"/>
                    <a:pt x="629" y="1966"/>
                  </a:cubicBezTo>
                  <a:cubicBezTo>
                    <a:pt x="495" y="2461"/>
                    <a:pt x="485" y="3225"/>
                    <a:pt x="485" y="3461"/>
                  </a:cubicBezTo>
                  <a:lnTo>
                    <a:pt x="485" y="3529"/>
                  </a:lnTo>
                  <a:lnTo>
                    <a:pt x="805" y="3250"/>
                  </a:lnTo>
                  <a:lnTo>
                    <a:pt x="805" y="3192"/>
                  </a:lnTo>
                  <a:cubicBezTo>
                    <a:pt x="805" y="2867"/>
                    <a:pt x="857" y="1857"/>
                    <a:pt x="857" y="1857"/>
                  </a:cubicBezTo>
                  <a:cubicBezTo>
                    <a:pt x="611" y="1519"/>
                    <a:pt x="0" y="1"/>
                    <a:pt x="0" y="0"/>
                  </a:cubicBezTo>
                  <a:close/>
                </a:path>
              </a:pathLst>
            </a:custGeom>
            <a:solidFill>
              <a:srgbClr val="136F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4834360" y="2521515"/>
              <a:ext cx="285826" cy="437865"/>
            </a:xfrm>
            <a:custGeom>
              <a:rect b="b" l="l" r="r" t="t"/>
              <a:pathLst>
                <a:path extrusionOk="0" h="9956" w="6499">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4884320" y="2287020"/>
              <a:ext cx="215414" cy="296865"/>
            </a:xfrm>
            <a:custGeom>
              <a:rect b="b" l="l" r="r" t="t"/>
              <a:pathLst>
                <a:path extrusionOk="0" h="6750" w="4898">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5012826" y="2380123"/>
              <a:ext cx="16097" cy="16273"/>
            </a:xfrm>
            <a:custGeom>
              <a:rect b="b" l="l" r="r" t="t"/>
              <a:pathLst>
                <a:path extrusionOk="0" h="370" w="366">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5029186" y="2440462"/>
              <a:ext cx="19703" cy="12798"/>
            </a:xfrm>
            <a:custGeom>
              <a:rect b="b" l="l" r="r" t="t"/>
              <a:pathLst>
                <a:path extrusionOk="0" h="291" w="448">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5076903" y="2348590"/>
              <a:ext cx="18823" cy="15349"/>
            </a:xfrm>
            <a:custGeom>
              <a:rect b="b" l="l" r="r" t="t"/>
              <a:pathLst>
                <a:path extrusionOk="0" h="349" w="428">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5073297" y="2374406"/>
              <a:ext cx="16097" cy="16273"/>
            </a:xfrm>
            <a:custGeom>
              <a:rect b="b" l="l" r="r" t="t"/>
              <a:pathLst>
                <a:path extrusionOk="0" h="370" w="366">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5052275" y="2377704"/>
              <a:ext cx="26036" cy="47015"/>
            </a:xfrm>
            <a:custGeom>
              <a:rect b="b" l="l" r="r" t="t"/>
              <a:pathLst>
                <a:path extrusionOk="0" h="1069" w="592">
                  <a:moveTo>
                    <a:pt x="1" y="0"/>
                  </a:moveTo>
                  <a:lnTo>
                    <a:pt x="28" y="1069"/>
                  </a:lnTo>
                  <a:lnTo>
                    <a:pt x="592" y="895"/>
                  </a:lnTo>
                  <a:lnTo>
                    <a:pt x="1" y="0"/>
                  </a:ln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4950200" y="2453216"/>
              <a:ext cx="67597" cy="43276"/>
            </a:xfrm>
            <a:custGeom>
              <a:rect b="b" l="l" r="r" t="t"/>
              <a:pathLst>
                <a:path extrusionOk="0" h="984" w="1537">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4876228" y="2741541"/>
              <a:ext cx="54799" cy="74194"/>
            </a:xfrm>
            <a:custGeom>
              <a:rect b="b" l="l" r="r" t="t"/>
              <a:pathLst>
                <a:path extrusionOk="0" h="1687" w="1246">
                  <a:moveTo>
                    <a:pt x="0" y="1"/>
                  </a:moveTo>
                  <a:lnTo>
                    <a:pt x="474" y="1301"/>
                  </a:lnTo>
                  <a:lnTo>
                    <a:pt x="1246" y="1686"/>
                  </a:lnTo>
                  <a:lnTo>
                    <a:pt x="0"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4887178" y="2763619"/>
              <a:ext cx="43848" cy="52116"/>
            </a:xfrm>
            <a:custGeom>
              <a:rect b="b" l="l" r="r" t="t"/>
              <a:pathLst>
                <a:path extrusionOk="0" h="1185" w="997">
                  <a:moveTo>
                    <a:pt x="120" y="1"/>
                  </a:moveTo>
                  <a:cubicBezTo>
                    <a:pt x="79" y="62"/>
                    <a:pt x="41" y="119"/>
                    <a:pt x="0" y="178"/>
                  </a:cubicBezTo>
                  <a:lnTo>
                    <a:pt x="225" y="799"/>
                  </a:lnTo>
                  <a:lnTo>
                    <a:pt x="997" y="1184"/>
                  </a:lnTo>
                  <a:lnTo>
                    <a:pt x="997" y="1184"/>
                  </a:lnTo>
                  <a:lnTo>
                    <a:pt x="120" y="1"/>
                  </a:lnTo>
                  <a:close/>
                </a:path>
              </a:pathLst>
            </a:custGeom>
            <a:solidFill>
              <a:srgbClr val="1FB2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4734836" y="2777120"/>
              <a:ext cx="247300" cy="139637"/>
            </a:xfrm>
            <a:custGeom>
              <a:rect b="b" l="l" r="r" t="t"/>
              <a:pathLst>
                <a:path extrusionOk="0" h="3175" w="5623">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4941052" y="2578820"/>
              <a:ext cx="364022" cy="376205"/>
            </a:xfrm>
            <a:custGeom>
              <a:rect b="b" l="l" r="r" t="t"/>
              <a:pathLst>
                <a:path extrusionOk="0" h="8554" w="8277">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5016124" y="2619060"/>
              <a:ext cx="135854" cy="335963"/>
            </a:xfrm>
            <a:custGeom>
              <a:rect b="b" l="l" r="r" t="t"/>
              <a:pathLst>
                <a:path extrusionOk="0" h="7639" w="3089">
                  <a:moveTo>
                    <a:pt x="3089" y="1"/>
                  </a:moveTo>
                  <a:lnTo>
                    <a:pt x="1536" y="1352"/>
                  </a:lnTo>
                  <a:lnTo>
                    <a:pt x="1" y="7639"/>
                  </a:lnTo>
                  <a:lnTo>
                    <a:pt x="1502" y="6417"/>
                  </a:lnTo>
                  <a:lnTo>
                    <a:pt x="3089"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5151931" y="2578820"/>
              <a:ext cx="153138" cy="325496"/>
            </a:xfrm>
            <a:custGeom>
              <a:rect b="b" l="l" r="r" t="t"/>
              <a:pathLst>
                <a:path extrusionOk="0" h="7401" w="3482">
                  <a:moveTo>
                    <a:pt x="3482" y="1"/>
                  </a:moveTo>
                  <a:lnTo>
                    <a:pt x="1994" y="1414"/>
                  </a:lnTo>
                  <a:lnTo>
                    <a:pt x="1" y="7401"/>
                  </a:lnTo>
                  <a:lnTo>
                    <a:pt x="868" y="6646"/>
                  </a:lnTo>
                  <a:lnTo>
                    <a:pt x="348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4802695" y="2293793"/>
              <a:ext cx="73710" cy="213347"/>
            </a:xfrm>
            <a:custGeom>
              <a:rect b="b" l="l" r="r" t="t"/>
              <a:pathLst>
                <a:path extrusionOk="0" h="4851" w="1676">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4848609" y="2522263"/>
              <a:ext cx="100318" cy="293479"/>
            </a:xfrm>
            <a:custGeom>
              <a:rect b="b" l="l" r="r" t="t"/>
              <a:pathLst>
                <a:path extrusionOk="0" h="6673" w="2281">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4848609" y="2522263"/>
              <a:ext cx="88620" cy="293479"/>
            </a:xfrm>
            <a:custGeom>
              <a:rect b="b" l="l" r="r" t="t"/>
              <a:pathLst>
                <a:path extrusionOk="0" h="6673" w="2015">
                  <a:moveTo>
                    <a:pt x="1450" y="1"/>
                  </a:moveTo>
                  <a:cubicBezTo>
                    <a:pt x="1072" y="1"/>
                    <a:pt x="352" y="133"/>
                    <a:pt x="349" y="246"/>
                  </a:cubicBezTo>
                  <a:lnTo>
                    <a:pt x="349" y="250"/>
                  </a:lnTo>
                  <a:cubicBezTo>
                    <a:pt x="349" y="250"/>
                    <a:pt x="908" y="662"/>
                    <a:pt x="935" y="2447"/>
                  </a:cubicBezTo>
                  <a:lnTo>
                    <a:pt x="935" y="2526"/>
                  </a:lnTo>
                  <a:cubicBezTo>
                    <a:pt x="935" y="4273"/>
                    <a:pt x="1" y="5632"/>
                    <a:pt x="1" y="5632"/>
                  </a:cubicBezTo>
                  <a:lnTo>
                    <a:pt x="1" y="6672"/>
                  </a:lnTo>
                  <a:cubicBezTo>
                    <a:pt x="1" y="6672"/>
                    <a:pt x="1512" y="5355"/>
                    <a:pt x="1874" y="3393"/>
                  </a:cubicBezTo>
                  <a:cubicBezTo>
                    <a:pt x="1976" y="2830"/>
                    <a:pt x="2014" y="2338"/>
                    <a:pt x="2014" y="1915"/>
                  </a:cubicBezTo>
                  <a:cubicBezTo>
                    <a:pt x="2014" y="680"/>
                    <a:pt x="1683" y="55"/>
                    <a:pt x="1683" y="55"/>
                  </a:cubicBezTo>
                  <a:cubicBezTo>
                    <a:pt x="1676" y="17"/>
                    <a:pt x="1584" y="1"/>
                    <a:pt x="1450" y="1"/>
                  </a:cubicBezTo>
                  <a:close/>
                </a:path>
              </a:pathLst>
            </a:custGeom>
            <a:solidFill>
              <a:srgbClr val="A9F2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5017752" y="2518832"/>
              <a:ext cx="80395" cy="64871"/>
            </a:xfrm>
            <a:custGeom>
              <a:rect b="b" l="l" r="r" t="t"/>
              <a:pathLst>
                <a:path extrusionOk="0" h="1475" w="1828">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5017752" y="2518788"/>
              <a:ext cx="80395" cy="64914"/>
            </a:xfrm>
            <a:custGeom>
              <a:rect b="b" l="l" r="r" t="t"/>
              <a:pathLst>
                <a:path extrusionOk="0" h="1476" w="1828">
                  <a:moveTo>
                    <a:pt x="407" y="1"/>
                  </a:moveTo>
                  <a:cubicBezTo>
                    <a:pt x="199" y="1"/>
                    <a:pt x="41" y="42"/>
                    <a:pt x="8" y="52"/>
                  </a:cubicBezTo>
                  <a:cubicBezTo>
                    <a:pt x="5" y="55"/>
                    <a:pt x="0" y="55"/>
                    <a:pt x="0" y="55"/>
                  </a:cubicBezTo>
                  <a:cubicBezTo>
                    <a:pt x="994" y="291"/>
                    <a:pt x="1827" y="1475"/>
                    <a:pt x="1827" y="1475"/>
                  </a:cubicBezTo>
                  <a:cubicBezTo>
                    <a:pt x="1663" y="745"/>
                    <a:pt x="1243" y="315"/>
                    <a:pt x="1117" y="198"/>
                  </a:cubicBezTo>
                  <a:cubicBezTo>
                    <a:pt x="1093" y="178"/>
                    <a:pt x="1079" y="168"/>
                    <a:pt x="1079" y="168"/>
                  </a:cubicBezTo>
                  <a:cubicBezTo>
                    <a:pt x="844" y="39"/>
                    <a:pt x="602" y="1"/>
                    <a:pt x="407" y="1"/>
                  </a:cubicBezTo>
                  <a:close/>
                </a:path>
              </a:pathLst>
            </a:custGeom>
            <a:solidFill>
              <a:srgbClr val="A9F2E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4934324" y="2859669"/>
              <a:ext cx="99087" cy="59065"/>
            </a:xfrm>
            <a:custGeom>
              <a:rect b="b" l="l" r="r" t="t"/>
              <a:pathLst>
                <a:path extrusionOk="0" h="1343" w="2253">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6" name="Google Shape;506;p28"/>
          <p:cNvSpPr/>
          <p:nvPr/>
        </p:nvSpPr>
        <p:spPr>
          <a:xfrm flipH="1">
            <a:off x="8352957" y="3911725"/>
            <a:ext cx="838921" cy="1048047"/>
          </a:xfrm>
          <a:custGeom>
            <a:rect b="b" l="l" r="r" t="t"/>
            <a:pathLst>
              <a:path extrusionOk="0" h="5327" w="4264">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flipH="1">
            <a:off x="8397618" y="3912118"/>
            <a:ext cx="794260" cy="1047654"/>
          </a:xfrm>
          <a:custGeom>
            <a:rect b="b" l="l" r="r" t="t"/>
            <a:pathLst>
              <a:path extrusionOk="0" h="5325" w="4037">
                <a:moveTo>
                  <a:pt x="3203" y="1"/>
                </a:moveTo>
                <a:cubicBezTo>
                  <a:pt x="2527" y="1"/>
                  <a:pt x="1714" y="515"/>
                  <a:pt x="1157" y="1188"/>
                </a:cubicBezTo>
                <a:cubicBezTo>
                  <a:pt x="490" y="1993"/>
                  <a:pt x="11" y="3289"/>
                  <a:pt x="0" y="3917"/>
                </a:cubicBezTo>
                <a:lnTo>
                  <a:pt x="89" y="5325"/>
                </a:lnTo>
                <a:lnTo>
                  <a:pt x="871" y="4084"/>
                </a:lnTo>
                <a:cubicBezTo>
                  <a:pt x="1251" y="3071"/>
                  <a:pt x="2503" y="2351"/>
                  <a:pt x="3339" y="1775"/>
                </a:cubicBezTo>
                <a:cubicBezTo>
                  <a:pt x="3801" y="1453"/>
                  <a:pt x="4036" y="1034"/>
                  <a:pt x="4036" y="684"/>
                </a:cubicBezTo>
                <a:cubicBezTo>
                  <a:pt x="4036" y="405"/>
                  <a:pt x="3887" y="171"/>
                  <a:pt x="3587" y="62"/>
                </a:cubicBezTo>
                <a:cubicBezTo>
                  <a:pt x="3468" y="21"/>
                  <a:pt x="3339" y="1"/>
                  <a:pt x="3203" y="1"/>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flipH="1">
            <a:off x="8544193" y="3996127"/>
            <a:ext cx="670507" cy="856027"/>
          </a:xfrm>
          <a:custGeom>
            <a:rect b="b" l="l" r="r" t="t"/>
            <a:pathLst>
              <a:path extrusionOk="0" h="4351" w="3408">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9" name="Google Shape;509;p28"/>
          <p:cNvGrpSpPr/>
          <p:nvPr/>
        </p:nvGrpSpPr>
        <p:grpSpPr>
          <a:xfrm>
            <a:off x="8492184" y="4443914"/>
            <a:ext cx="731104" cy="680532"/>
            <a:chOff x="8492184" y="4443914"/>
            <a:chExt cx="731104" cy="680532"/>
          </a:xfrm>
        </p:grpSpPr>
        <p:sp>
          <p:nvSpPr>
            <p:cNvPr id="510" name="Google Shape;510;p28"/>
            <p:cNvSpPr/>
            <p:nvPr/>
          </p:nvSpPr>
          <p:spPr>
            <a:xfrm flipH="1">
              <a:off x="8492184" y="4443914"/>
              <a:ext cx="718316" cy="680532"/>
            </a:xfrm>
            <a:custGeom>
              <a:rect b="b" l="l" r="r" t="t"/>
              <a:pathLst>
                <a:path extrusionOk="0" h="3459" w="3651">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flipH="1">
              <a:off x="8653121" y="4529497"/>
              <a:ext cx="570167" cy="521368"/>
            </a:xfrm>
            <a:custGeom>
              <a:rect b="b" l="l" r="r" t="t"/>
              <a:pathLst>
                <a:path extrusionOk="0" h="2650" w="2898">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2" name="Google Shape;512;p28"/>
          <p:cNvGrpSpPr/>
          <p:nvPr/>
        </p:nvGrpSpPr>
        <p:grpSpPr>
          <a:xfrm>
            <a:off x="5891577" y="219951"/>
            <a:ext cx="3395541" cy="3521497"/>
            <a:chOff x="4778639" y="938100"/>
            <a:chExt cx="3054917" cy="3168239"/>
          </a:xfrm>
        </p:grpSpPr>
        <p:grpSp>
          <p:nvGrpSpPr>
            <p:cNvPr id="513" name="Google Shape;513;p28"/>
            <p:cNvGrpSpPr/>
            <p:nvPr/>
          </p:nvGrpSpPr>
          <p:grpSpPr>
            <a:xfrm>
              <a:off x="7144033" y="2156930"/>
              <a:ext cx="326413" cy="477672"/>
              <a:chOff x="7144033" y="2156930"/>
              <a:chExt cx="326413" cy="477672"/>
            </a:xfrm>
          </p:grpSpPr>
          <p:sp>
            <p:nvSpPr>
              <p:cNvPr id="514" name="Google Shape;514;p28"/>
              <p:cNvSpPr/>
              <p:nvPr/>
            </p:nvSpPr>
            <p:spPr>
              <a:xfrm>
                <a:off x="7163129" y="2156930"/>
                <a:ext cx="235865" cy="451851"/>
              </a:xfrm>
              <a:custGeom>
                <a:rect b="b" l="l" r="r" t="t"/>
                <a:pathLst>
                  <a:path extrusionOk="0" h="10274" w="5363">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flipH="1" rot="1013989">
                <a:off x="7193816" y="2233553"/>
                <a:ext cx="226849" cy="376200"/>
              </a:xfrm>
              <a:custGeom>
                <a:rect b="b" l="l" r="r" t="t"/>
                <a:pathLst>
                  <a:path extrusionOk="0" h="10597" w="639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6" name="Google Shape;516;p28"/>
            <p:cNvSpPr/>
            <p:nvPr/>
          </p:nvSpPr>
          <p:spPr>
            <a:xfrm>
              <a:off x="4799968" y="2360289"/>
              <a:ext cx="3010651" cy="1746050"/>
            </a:xfrm>
            <a:custGeom>
              <a:rect b="b" l="l" r="r" t="t"/>
              <a:pathLst>
                <a:path extrusionOk="0" h="39701" w="68455">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7314724" y="2206451"/>
              <a:ext cx="518832" cy="576314"/>
            </a:xfrm>
            <a:custGeom>
              <a:rect b="b" l="l" r="r" t="t"/>
              <a:pathLst>
                <a:path extrusionOk="0" h="13104" w="11797">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7467990" y="2236400"/>
              <a:ext cx="281032" cy="466056"/>
            </a:xfrm>
            <a:custGeom>
              <a:rect b="b" l="l" r="r" t="t"/>
              <a:pathLst>
                <a:path extrusionOk="0" h="10597" w="639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rgbClr val="FAFAFA"/>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7509858" y="2342741"/>
              <a:ext cx="63111" cy="99087"/>
            </a:xfrm>
            <a:custGeom>
              <a:rect b="b" l="l" r="r" t="t"/>
              <a:pathLst>
                <a:path extrusionOk="0" h="2253" w="1435">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rgbClr val="FAFAFA"/>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7533299" y="2481055"/>
              <a:ext cx="187047" cy="29555"/>
            </a:xfrm>
            <a:custGeom>
              <a:rect b="b" l="l" r="r" t="t"/>
              <a:pathLst>
                <a:path extrusionOk="0" h="672" w="4253">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rgbClr val="FAFAFA"/>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4921475" y="3214385"/>
              <a:ext cx="1359067" cy="660320"/>
            </a:xfrm>
            <a:custGeom>
              <a:rect b="b" l="l" r="r" t="t"/>
              <a:pathLst>
                <a:path extrusionOk="0" h="14783" w="30428">
                  <a:moveTo>
                    <a:pt x="9048" y="1"/>
                  </a:moveTo>
                  <a:lnTo>
                    <a:pt x="0" y="2438"/>
                  </a:lnTo>
                  <a:lnTo>
                    <a:pt x="21379" y="14783"/>
                  </a:lnTo>
                  <a:lnTo>
                    <a:pt x="30427" y="12342"/>
                  </a:lnTo>
                  <a:lnTo>
                    <a:pt x="9048"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4778639" y="3182078"/>
              <a:ext cx="1556188" cy="748803"/>
            </a:xfrm>
            <a:custGeom>
              <a:rect b="b" l="l" r="r" t="t"/>
              <a:pathLst>
                <a:path extrusionOk="0" h="17026" w="35384">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5316500" y="2807775"/>
              <a:ext cx="1420839" cy="963559"/>
            </a:xfrm>
            <a:custGeom>
              <a:rect b="b" l="l" r="r" t="t"/>
              <a:pathLst>
                <a:path extrusionOk="0" h="21703" w="31701">
                  <a:moveTo>
                    <a:pt x="10321" y="0"/>
                  </a:moveTo>
                  <a:lnTo>
                    <a:pt x="0" y="9362"/>
                  </a:lnTo>
                  <a:lnTo>
                    <a:pt x="21379" y="21703"/>
                  </a:lnTo>
                  <a:lnTo>
                    <a:pt x="31700" y="12341"/>
                  </a:lnTo>
                  <a:lnTo>
                    <a:pt x="1032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6266925" y="3350475"/>
              <a:ext cx="521781" cy="452051"/>
            </a:xfrm>
            <a:custGeom>
              <a:rect b="b" l="l" r="r" t="t"/>
              <a:pathLst>
                <a:path extrusionOk="0" h="10217" w="11793">
                  <a:moveTo>
                    <a:pt x="10321" y="1"/>
                  </a:moveTo>
                  <a:lnTo>
                    <a:pt x="0" y="9363"/>
                  </a:lnTo>
                  <a:lnTo>
                    <a:pt x="1472" y="10216"/>
                  </a:lnTo>
                  <a:lnTo>
                    <a:pt x="11792" y="854"/>
                  </a:lnTo>
                  <a:lnTo>
                    <a:pt x="10321"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5265001" y="2770348"/>
              <a:ext cx="518788" cy="449168"/>
            </a:xfrm>
            <a:custGeom>
              <a:rect b="b" l="l" r="r" t="t"/>
              <a:pathLst>
                <a:path extrusionOk="0" h="10213" w="11796">
                  <a:moveTo>
                    <a:pt x="10318" y="1"/>
                  </a:moveTo>
                  <a:lnTo>
                    <a:pt x="0" y="9363"/>
                  </a:lnTo>
                  <a:lnTo>
                    <a:pt x="1474" y="10213"/>
                  </a:lnTo>
                  <a:lnTo>
                    <a:pt x="11795" y="851"/>
                  </a:lnTo>
                  <a:lnTo>
                    <a:pt x="1031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6260300" y="2284971"/>
              <a:ext cx="1394218" cy="940744"/>
            </a:xfrm>
            <a:custGeom>
              <a:rect b="b" l="l" r="r" t="t"/>
              <a:pathLst>
                <a:path extrusionOk="0" h="21100" w="31271">
                  <a:moveTo>
                    <a:pt x="9891" y="0"/>
                  </a:moveTo>
                  <a:lnTo>
                    <a:pt x="0" y="8758"/>
                  </a:lnTo>
                  <a:lnTo>
                    <a:pt x="21376" y="21100"/>
                  </a:lnTo>
                  <a:lnTo>
                    <a:pt x="31270" y="12342"/>
                  </a:lnTo>
                  <a:lnTo>
                    <a:pt x="989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6205049" y="2208693"/>
              <a:ext cx="1556320" cy="1048351"/>
            </a:xfrm>
            <a:custGeom>
              <a:rect b="b" l="l" r="r" t="t"/>
              <a:pathLst>
                <a:path extrusionOk="0" h="23837" w="35387">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5767950" y="2669275"/>
              <a:ext cx="1463143" cy="691092"/>
            </a:xfrm>
            <a:custGeom>
              <a:rect b="b" l="l" r="r" t="t"/>
              <a:pathLst>
                <a:path extrusionOk="0" h="15321" w="32435">
                  <a:moveTo>
                    <a:pt x="11058" y="0"/>
                  </a:moveTo>
                  <a:lnTo>
                    <a:pt x="0" y="2980"/>
                  </a:lnTo>
                  <a:lnTo>
                    <a:pt x="21379" y="15321"/>
                  </a:lnTo>
                  <a:lnTo>
                    <a:pt x="32434" y="12342"/>
                  </a:lnTo>
                  <a:lnTo>
                    <a:pt x="11058" y="0"/>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28"/>
            <p:cNvSpPr/>
            <p:nvPr/>
          </p:nvSpPr>
          <p:spPr>
            <a:xfrm>
              <a:off x="5718731" y="2639335"/>
              <a:ext cx="551377" cy="168487"/>
            </a:xfrm>
            <a:custGeom>
              <a:rect b="b" l="l" r="r" t="t"/>
              <a:pathLst>
                <a:path extrusionOk="0" h="3831" w="12537">
                  <a:moveTo>
                    <a:pt x="11059" y="1"/>
                  </a:moveTo>
                  <a:lnTo>
                    <a:pt x="1" y="2980"/>
                  </a:lnTo>
                  <a:lnTo>
                    <a:pt x="1478" y="3830"/>
                  </a:lnTo>
                  <a:lnTo>
                    <a:pt x="12536" y="850"/>
                  </a:lnTo>
                  <a:lnTo>
                    <a:pt x="11059"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28"/>
            <p:cNvSpPr/>
            <p:nvPr/>
          </p:nvSpPr>
          <p:spPr>
            <a:xfrm>
              <a:off x="6626543" y="2291550"/>
              <a:ext cx="422560" cy="272896"/>
            </a:xfrm>
            <a:custGeom>
              <a:rect b="b" l="l" r="r" t="t"/>
              <a:pathLst>
                <a:path extrusionOk="0" h="6205" w="9608">
                  <a:moveTo>
                    <a:pt x="1785" y="0"/>
                  </a:moveTo>
                  <a:lnTo>
                    <a:pt x="0" y="1581"/>
                  </a:lnTo>
                  <a:lnTo>
                    <a:pt x="738" y="6205"/>
                  </a:lnTo>
                  <a:lnTo>
                    <a:pt x="9608" y="4516"/>
                  </a:lnTo>
                  <a:lnTo>
                    <a:pt x="178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7024903" y="2526925"/>
              <a:ext cx="329806" cy="288069"/>
            </a:xfrm>
            <a:custGeom>
              <a:rect b="b" l="l" r="r" t="t"/>
              <a:pathLst>
                <a:path extrusionOk="0" h="6550" w="7499">
                  <a:moveTo>
                    <a:pt x="2000" y="0"/>
                  </a:moveTo>
                  <a:lnTo>
                    <a:pt x="0" y="393"/>
                  </a:lnTo>
                  <a:lnTo>
                    <a:pt x="3898" y="6550"/>
                  </a:lnTo>
                  <a:cubicBezTo>
                    <a:pt x="5280" y="5775"/>
                    <a:pt x="6615" y="4673"/>
                    <a:pt x="7498" y="3174"/>
                  </a:cubicBezTo>
                  <a:lnTo>
                    <a:pt x="200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6861258" y="2556654"/>
              <a:ext cx="279405" cy="326156"/>
            </a:xfrm>
            <a:custGeom>
              <a:rect b="b" l="l" r="r" t="t"/>
              <a:pathLst>
                <a:path extrusionOk="0" h="7416" w="6353">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6666915" y="2587132"/>
              <a:ext cx="192764" cy="281428"/>
            </a:xfrm>
            <a:custGeom>
              <a:rect b="b" l="l" r="r" t="t"/>
              <a:pathLst>
                <a:path extrusionOk="0" h="6399" w="4383">
                  <a:moveTo>
                    <a:pt x="3137" y="0"/>
                  </a:moveTo>
                  <a:lnTo>
                    <a:pt x="1" y="610"/>
                  </a:lnTo>
                  <a:lnTo>
                    <a:pt x="631" y="4522"/>
                  </a:lnTo>
                  <a:cubicBezTo>
                    <a:pt x="1324" y="4976"/>
                    <a:pt x="2529" y="5911"/>
                    <a:pt x="4383" y="6399"/>
                  </a:cubicBezTo>
                  <a:lnTo>
                    <a:pt x="313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6964388" y="2690966"/>
              <a:ext cx="680942" cy="360152"/>
            </a:xfrm>
            <a:custGeom>
              <a:rect b="b" l="l" r="r" t="t"/>
              <a:pathLst>
                <a:path extrusionOk="0" h="8189" w="15483">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7231120" y="3047327"/>
              <a:ext cx="173589" cy="81539"/>
            </a:xfrm>
            <a:custGeom>
              <a:rect b="b" l="l" r="r" t="t"/>
              <a:pathLst>
                <a:path extrusionOk="0" h="1854" w="3947">
                  <a:moveTo>
                    <a:pt x="3946" y="0"/>
                  </a:moveTo>
                  <a:lnTo>
                    <a:pt x="1" y="785"/>
                  </a:lnTo>
                  <a:lnTo>
                    <a:pt x="1850" y="1853"/>
                  </a:lnTo>
                  <a:lnTo>
                    <a:pt x="3946"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6270050" y="2404707"/>
              <a:ext cx="356546" cy="421680"/>
            </a:xfrm>
            <a:custGeom>
              <a:rect b="b" l="l" r="r" t="t"/>
              <a:pathLst>
                <a:path extrusionOk="0" h="9588" w="8107">
                  <a:moveTo>
                    <a:pt x="6983" y="1"/>
                  </a:moveTo>
                  <a:lnTo>
                    <a:pt x="0" y="6185"/>
                  </a:lnTo>
                  <a:lnTo>
                    <a:pt x="5895" y="9588"/>
                  </a:lnTo>
                  <a:lnTo>
                    <a:pt x="8106" y="8315"/>
                  </a:lnTo>
                  <a:lnTo>
                    <a:pt x="6983"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6751443" y="2898018"/>
              <a:ext cx="509948" cy="321494"/>
            </a:xfrm>
            <a:custGeom>
              <a:rect b="b" l="l" r="r" t="t"/>
              <a:pathLst>
                <a:path extrusionOk="0" h="7310" w="11595">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6583751" y="2821407"/>
              <a:ext cx="137965" cy="98647"/>
            </a:xfrm>
            <a:custGeom>
              <a:rect b="b" l="l" r="r" t="t"/>
              <a:pathLst>
                <a:path extrusionOk="0" h="2243" w="3137">
                  <a:moveTo>
                    <a:pt x="1512" y="1"/>
                  </a:moveTo>
                  <a:lnTo>
                    <a:pt x="0" y="830"/>
                  </a:lnTo>
                  <a:lnTo>
                    <a:pt x="2448" y="2242"/>
                  </a:lnTo>
                  <a:cubicBezTo>
                    <a:pt x="2338" y="1567"/>
                    <a:pt x="3137" y="966"/>
                    <a:pt x="3137" y="966"/>
                  </a:cubicBezTo>
                  <a:cubicBezTo>
                    <a:pt x="3137" y="966"/>
                    <a:pt x="2021" y="294"/>
                    <a:pt x="1512"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8"/>
            <p:cNvSpPr/>
            <p:nvPr/>
          </p:nvSpPr>
          <p:spPr>
            <a:xfrm>
              <a:off x="5783732" y="2752228"/>
              <a:ext cx="446265" cy="205211"/>
            </a:xfrm>
            <a:custGeom>
              <a:rect b="b" l="l" r="r" t="t"/>
              <a:pathLst>
                <a:path extrusionOk="0" h="4666" w="10147">
                  <a:moveTo>
                    <a:pt x="4679" y="0"/>
                  </a:moveTo>
                  <a:lnTo>
                    <a:pt x="0" y="1263"/>
                  </a:lnTo>
                  <a:lnTo>
                    <a:pt x="5895" y="4666"/>
                  </a:lnTo>
                  <a:lnTo>
                    <a:pt x="10147" y="3522"/>
                  </a:lnTo>
                  <a:lnTo>
                    <a:pt x="4679"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8"/>
            <p:cNvSpPr/>
            <p:nvPr/>
          </p:nvSpPr>
          <p:spPr>
            <a:xfrm>
              <a:off x="6057500" y="2706007"/>
              <a:ext cx="103925" cy="69972"/>
            </a:xfrm>
            <a:custGeom>
              <a:rect b="b" l="l" r="r" t="t"/>
              <a:pathLst>
                <a:path extrusionOk="0" h="1591" w="2363">
                  <a:moveTo>
                    <a:pt x="2362" y="0"/>
                  </a:moveTo>
                  <a:lnTo>
                    <a:pt x="1" y="638"/>
                  </a:lnTo>
                  <a:lnTo>
                    <a:pt x="1478" y="1590"/>
                  </a:lnTo>
                  <a:lnTo>
                    <a:pt x="2362"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8"/>
            <p:cNvSpPr/>
            <p:nvPr/>
          </p:nvSpPr>
          <p:spPr>
            <a:xfrm>
              <a:off x="6172505" y="2676717"/>
              <a:ext cx="356810" cy="212160"/>
            </a:xfrm>
            <a:custGeom>
              <a:rect b="b" l="l" r="r" t="t"/>
              <a:pathLst>
                <a:path extrusionOk="0" h="4824" w="8113">
                  <a:moveTo>
                    <a:pt x="2218" y="0"/>
                  </a:moveTo>
                  <a:lnTo>
                    <a:pt x="1557" y="178"/>
                  </a:lnTo>
                  <a:lnTo>
                    <a:pt x="0" y="2987"/>
                  </a:lnTo>
                  <a:lnTo>
                    <a:pt x="0" y="2990"/>
                  </a:lnTo>
                  <a:lnTo>
                    <a:pt x="2850" y="4823"/>
                  </a:lnTo>
                  <a:lnTo>
                    <a:pt x="8113" y="3403"/>
                  </a:lnTo>
                  <a:lnTo>
                    <a:pt x="2218"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8"/>
            <p:cNvSpPr/>
            <p:nvPr/>
          </p:nvSpPr>
          <p:spPr>
            <a:xfrm>
              <a:off x="6756236" y="2957390"/>
              <a:ext cx="453962" cy="294974"/>
            </a:xfrm>
            <a:custGeom>
              <a:rect b="b" l="l" r="r" t="t"/>
              <a:pathLst>
                <a:path extrusionOk="0" h="6707" w="10322">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6093079" y="2937863"/>
              <a:ext cx="593114" cy="300427"/>
            </a:xfrm>
            <a:custGeom>
              <a:rect b="b" l="l" r="r" t="t"/>
              <a:pathLst>
                <a:path extrusionOk="0" h="6831" w="13486">
                  <a:moveTo>
                    <a:pt x="4202" y="1"/>
                  </a:moveTo>
                  <a:lnTo>
                    <a:pt x="4" y="1100"/>
                  </a:lnTo>
                  <a:lnTo>
                    <a:pt x="0" y="1107"/>
                  </a:lnTo>
                  <a:lnTo>
                    <a:pt x="9919" y="6831"/>
                  </a:lnTo>
                  <a:lnTo>
                    <a:pt x="13485" y="5980"/>
                  </a:lnTo>
                  <a:lnTo>
                    <a:pt x="4202"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6594130" y="3239426"/>
              <a:ext cx="267179" cy="111093"/>
            </a:xfrm>
            <a:custGeom>
              <a:rect b="b" l="l" r="r" t="t"/>
              <a:pathLst>
                <a:path extrusionOk="0" h="2526" w="6075">
                  <a:moveTo>
                    <a:pt x="3458" y="1"/>
                  </a:moveTo>
                  <a:lnTo>
                    <a:pt x="0" y="823"/>
                  </a:lnTo>
                  <a:lnTo>
                    <a:pt x="2952" y="2526"/>
                  </a:lnTo>
                  <a:lnTo>
                    <a:pt x="6075" y="1686"/>
                  </a:lnTo>
                  <a:lnTo>
                    <a:pt x="3458"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6871021" y="3265550"/>
              <a:ext cx="112193" cy="31710"/>
            </a:xfrm>
            <a:custGeom>
              <a:rect b="b" l="l" r="r" t="t"/>
              <a:pathLst>
                <a:path extrusionOk="0" h="721" w="2551">
                  <a:moveTo>
                    <a:pt x="1" y="0"/>
                  </a:moveTo>
                  <a:lnTo>
                    <a:pt x="1158" y="720"/>
                  </a:lnTo>
                  <a:lnTo>
                    <a:pt x="2551" y="345"/>
                  </a:lnTo>
                  <a:lnTo>
                    <a:pt x="1"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6346309" y="3275621"/>
              <a:ext cx="377700" cy="243341"/>
            </a:xfrm>
            <a:custGeom>
              <a:rect b="b" l="l" r="r" t="t"/>
              <a:pathLst>
                <a:path extrusionOk="0" h="5533" w="8588">
                  <a:moveTo>
                    <a:pt x="5635" y="0"/>
                  </a:moveTo>
                  <a:lnTo>
                    <a:pt x="908" y="1621"/>
                  </a:lnTo>
                  <a:lnTo>
                    <a:pt x="0" y="5110"/>
                  </a:lnTo>
                  <a:lnTo>
                    <a:pt x="4362" y="5532"/>
                  </a:lnTo>
                  <a:lnTo>
                    <a:pt x="8587" y="1703"/>
                  </a:lnTo>
                  <a:lnTo>
                    <a:pt x="5635"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5329826" y="3084797"/>
              <a:ext cx="521779" cy="275491"/>
            </a:xfrm>
            <a:custGeom>
              <a:rect b="b" l="l" r="r" t="t"/>
              <a:pathLst>
                <a:path extrusionOk="0" h="6264" w="11864">
                  <a:moveTo>
                    <a:pt x="7782" y="1"/>
                  </a:moveTo>
                  <a:lnTo>
                    <a:pt x="3304" y="2523"/>
                  </a:lnTo>
                  <a:lnTo>
                    <a:pt x="673" y="2455"/>
                  </a:lnTo>
                  <a:lnTo>
                    <a:pt x="0" y="3063"/>
                  </a:lnTo>
                  <a:lnTo>
                    <a:pt x="5539" y="6264"/>
                  </a:lnTo>
                  <a:lnTo>
                    <a:pt x="11864" y="841"/>
                  </a:lnTo>
                  <a:lnTo>
                    <a:pt x="7782"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5990256" y="2986504"/>
              <a:ext cx="539063" cy="307904"/>
            </a:xfrm>
            <a:custGeom>
              <a:rect b="b" l="l" r="r" t="t"/>
              <a:pathLst>
                <a:path extrusionOk="0" h="7001" w="12257">
                  <a:moveTo>
                    <a:pt x="2338" y="1"/>
                  </a:moveTo>
                  <a:lnTo>
                    <a:pt x="0" y="2052"/>
                  </a:lnTo>
                  <a:lnTo>
                    <a:pt x="8571" y="7001"/>
                  </a:lnTo>
                  <a:lnTo>
                    <a:pt x="12257" y="5725"/>
                  </a:lnTo>
                  <a:lnTo>
                    <a:pt x="2338"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5772429" y="2807774"/>
              <a:ext cx="270565" cy="272588"/>
            </a:xfrm>
            <a:custGeom>
              <a:rect b="b" l="l" r="r" t="t"/>
              <a:pathLst>
                <a:path extrusionOk="0" h="6198" w="6152">
                  <a:moveTo>
                    <a:pt x="257" y="0"/>
                  </a:moveTo>
                  <a:lnTo>
                    <a:pt x="1" y="5532"/>
                  </a:lnTo>
                  <a:lnTo>
                    <a:pt x="2896" y="6198"/>
                  </a:lnTo>
                  <a:lnTo>
                    <a:pt x="6152" y="3403"/>
                  </a:lnTo>
                  <a:lnTo>
                    <a:pt x="257"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5603462" y="2863891"/>
              <a:ext cx="118306" cy="182737"/>
            </a:xfrm>
            <a:custGeom>
              <a:rect b="b" l="l" r="r" t="t"/>
              <a:pathLst>
                <a:path extrusionOk="0" h="4155" w="2690">
                  <a:moveTo>
                    <a:pt x="2690" y="0"/>
                  </a:moveTo>
                  <a:lnTo>
                    <a:pt x="0" y="2444"/>
                  </a:lnTo>
                  <a:lnTo>
                    <a:pt x="584" y="4154"/>
                  </a:lnTo>
                  <a:lnTo>
                    <a:pt x="1150" y="3830"/>
                  </a:lnTo>
                  <a:lnTo>
                    <a:pt x="2509" y="4021"/>
                  </a:lnTo>
                  <a:lnTo>
                    <a:pt x="2690"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5417168" y="3019972"/>
              <a:ext cx="153446" cy="120285"/>
            </a:xfrm>
            <a:custGeom>
              <a:rect b="b" l="l" r="r" t="t"/>
              <a:pathLst>
                <a:path extrusionOk="0" h="2735" w="3489">
                  <a:moveTo>
                    <a:pt x="3014" y="1"/>
                  </a:moveTo>
                  <a:lnTo>
                    <a:pt x="1" y="2735"/>
                  </a:lnTo>
                  <a:lnTo>
                    <a:pt x="1206" y="2694"/>
                  </a:lnTo>
                  <a:lnTo>
                    <a:pt x="3489" y="1376"/>
                  </a:lnTo>
                  <a:lnTo>
                    <a:pt x="301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5733156" y="3121871"/>
              <a:ext cx="565319" cy="322329"/>
            </a:xfrm>
            <a:custGeom>
              <a:rect b="b" l="l" r="r" t="t"/>
              <a:pathLst>
                <a:path extrusionOk="0" h="7329" w="12854">
                  <a:moveTo>
                    <a:pt x="4676" y="1"/>
                  </a:moveTo>
                  <a:lnTo>
                    <a:pt x="0" y="4110"/>
                  </a:lnTo>
                  <a:lnTo>
                    <a:pt x="5574" y="7329"/>
                  </a:lnTo>
                  <a:lnTo>
                    <a:pt x="12853" y="4721"/>
                  </a:lnTo>
                  <a:lnTo>
                    <a:pt x="4676"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5978250" y="3376025"/>
              <a:ext cx="335963" cy="353115"/>
            </a:xfrm>
            <a:custGeom>
              <a:rect b="b" l="l" r="r" t="t"/>
              <a:pathLst>
                <a:path extrusionOk="0" h="8029" w="7639">
                  <a:moveTo>
                    <a:pt x="7639" y="1"/>
                  </a:moveTo>
                  <a:lnTo>
                    <a:pt x="1" y="2741"/>
                  </a:lnTo>
                  <a:lnTo>
                    <a:pt x="598" y="5297"/>
                  </a:lnTo>
                  <a:lnTo>
                    <a:pt x="598" y="5300"/>
                  </a:lnTo>
                  <a:lnTo>
                    <a:pt x="5322" y="8028"/>
                  </a:lnTo>
                  <a:lnTo>
                    <a:pt x="7639"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6280561" y="3556426"/>
              <a:ext cx="201472" cy="196239"/>
            </a:xfrm>
            <a:custGeom>
              <a:rect b="b" l="l" r="r" t="t"/>
              <a:pathLst>
                <a:path extrusionOk="0" h="4462" w="4581">
                  <a:moveTo>
                    <a:pt x="1164" y="1"/>
                  </a:moveTo>
                  <a:lnTo>
                    <a:pt x="1" y="4462"/>
                  </a:lnTo>
                  <a:lnTo>
                    <a:pt x="1642" y="2973"/>
                  </a:lnTo>
                  <a:lnTo>
                    <a:pt x="4580" y="305"/>
                  </a:lnTo>
                  <a:lnTo>
                    <a:pt x="1164"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5836110" y="3500309"/>
              <a:ext cx="115008" cy="77317"/>
            </a:xfrm>
            <a:custGeom>
              <a:rect b="b" l="l" r="r" t="t"/>
              <a:pathLst>
                <a:path extrusionOk="0" h="1758" w="2615">
                  <a:moveTo>
                    <a:pt x="2120" y="1"/>
                  </a:moveTo>
                  <a:lnTo>
                    <a:pt x="0" y="263"/>
                  </a:lnTo>
                  <a:lnTo>
                    <a:pt x="2591" y="1758"/>
                  </a:lnTo>
                  <a:lnTo>
                    <a:pt x="2615" y="1704"/>
                  </a:lnTo>
                  <a:lnTo>
                    <a:pt x="2120" y="1"/>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5630157" y="3340446"/>
              <a:ext cx="275183" cy="137965"/>
            </a:xfrm>
            <a:custGeom>
              <a:rect b="b" l="l" r="r" t="t"/>
              <a:pathLst>
                <a:path extrusionOk="0" h="3137" w="6257">
                  <a:moveTo>
                    <a:pt x="1363" y="0"/>
                  </a:moveTo>
                  <a:lnTo>
                    <a:pt x="0" y="1195"/>
                  </a:lnTo>
                  <a:lnTo>
                    <a:pt x="3363" y="3137"/>
                  </a:lnTo>
                  <a:lnTo>
                    <a:pt x="3366" y="3137"/>
                  </a:lnTo>
                  <a:lnTo>
                    <a:pt x="6257" y="2690"/>
                  </a:lnTo>
                  <a:lnTo>
                    <a:pt x="1363" y="0"/>
                  </a:ln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6626543" y="2291550"/>
              <a:ext cx="422560" cy="272896"/>
            </a:xfrm>
            <a:custGeom>
              <a:rect b="b" l="l" r="r" t="t"/>
              <a:pathLst>
                <a:path extrusionOk="0" h="6205" w="9608">
                  <a:moveTo>
                    <a:pt x="1785" y="0"/>
                  </a:moveTo>
                  <a:lnTo>
                    <a:pt x="0" y="1581"/>
                  </a:lnTo>
                  <a:lnTo>
                    <a:pt x="738" y="6205"/>
                  </a:lnTo>
                  <a:lnTo>
                    <a:pt x="9608" y="4516"/>
                  </a:lnTo>
                  <a:lnTo>
                    <a:pt x="1785"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7024903" y="2526925"/>
              <a:ext cx="329806" cy="288069"/>
            </a:xfrm>
            <a:custGeom>
              <a:rect b="b" l="l" r="r" t="t"/>
              <a:pathLst>
                <a:path extrusionOk="0" h="6550" w="7499">
                  <a:moveTo>
                    <a:pt x="2000" y="0"/>
                  </a:moveTo>
                  <a:lnTo>
                    <a:pt x="0" y="393"/>
                  </a:lnTo>
                  <a:lnTo>
                    <a:pt x="3898" y="6550"/>
                  </a:lnTo>
                  <a:cubicBezTo>
                    <a:pt x="5280" y="5775"/>
                    <a:pt x="6615" y="4673"/>
                    <a:pt x="7498" y="3174"/>
                  </a:cubicBezTo>
                  <a:lnTo>
                    <a:pt x="2000"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6861258" y="2556654"/>
              <a:ext cx="279405" cy="326200"/>
            </a:xfrm>
            <a:custGeom>
              <a:rect b="b" l="l" r="r" t="t"/>
              <a:pathLst>
                <a:path extrusionOk="0" h="7417" w="6353">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6666915" y="2587132"/>
              <a:ext cx="192764" cy="281428"/>
            </a:xfrm>
            <a:custGeom>
              <a:rect b="b" l="l" r="r" t="t"/>
              <a:pathLst>
                <a:path extrusionOk="0" h="6399" w="4383">
                  <a:moveTo>
                    <a:pt x="3137" y="0"/>
                  </a:moveTo>
                  <a:lnTo>
                    <a:pt x="1" y="610"/>
                  </a:lnTo>
                  <a:lnTo>
                    <a:pt x="631" y="4522"/>
                  </a:lnTo>
                  <a:cubicBezTo>
                    <a:pt x="1324" y="4976"/>
                    <a:pt x="2529" y="5911"/>
                    <a:pt x="4383" y="6399"/>
                  </a:cubicBezTo>
                  <a:lnTo>
                    <a:pt x="3137"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6974943" y="2690966"/>
              <a:ext cx="670387" cy="360152"/>
            </a:xfrm>
            <a:custGeom>
              <a:rect b="b" l="l" r="r" t="t"/>
              <a:pathLst>
                <a:path extrusionOk="0" h="8189" w="15243">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7231120" y="3047327"/>
              <a:ext cx="173589" cy="81539"/>
            </a:xfrm>
            <a:custGeom>
              <a:rect b="b" l="l" r="r" t="t"/>
              <a:pathLst>
                <a:path extrusionOk="0" h="1854" w="3947">
                  <a:moveTo>
                    <a:pt x="3946" y="0"/>
                  </a:moveTo>
                  <a:lnTo>
                    <a:pt x="1" y="785"/>
                  </a:lnTo>
                  <a:lnTo>
                    <a:pt x="1850" y="1853"/>
                  </a:lnTo>
                  <a:lnTo>
                    <a:pt x="3946"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6577154" y="2404707"/>
              <a:ext cx="49434" cy="365694"/>
            </a:xfrm>
            <a:custGeom>
              <a:rect b="b" l="l" r="r" t="t"/>
              <a:pathLst>
                <a:path extrusionOk="0" h="8315" w="1124">
                  <a:moveTo>
                    <a:pt x="0" y="1"/>
                  </a:moveTo>
                  <a:lnTo>
                    <a:pt x="0" y="1"/>
                  </a:lnTo>
                  <a:lnTo>
                    <a:pt x="1123" y="8315"/>
                  </a:lnTo>
                  <a:close/>
                </a:path>
              </a:pathLst>
            </a:custGeom>
            <a:solidFill>
              <a:srgbClr val="2E3C4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6270050" y="2404707"/>
              <a:ext cx="356546" cy="421680"/>
            </a:xfrm>
            <a:custGeom>
              <a:rect b="b" l="l" r="r" t="t"/>
              <a:pathLst>
                <a:path extrusionOk="0" h="9588" w="8107">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6755005" y="2898106"/>
              <a:ext cx="506386" cy="321406"/>
            </a:xfrm>
            <a:custGeom>
              <a:rect b="b" l="l" r="r" t="t"/>
              <a:pathLst>
                <a:path extrusionOk="0" h="7308" w="11514">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6583751" y="2821407"/>
              <a:ext cx="137965" cy="98647"/>
            </a:xfrm>
            <a:custGeom>
              <a:rect b="b" l="l" r="r" t="t"/>
              <a:pathLst>
                <a:path extrusionOk="0" h="2243" w="3137">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6346309" y="3275621"/>
              <a:ext cx="377700" cy="243341"/>
            </a:xfrm>
            <a:custGeom>
              <a:rect b="b" l="l" r="r" t="t"/>
              <a:pathLst>
                <a:path extrusionOk="0" h="5533" w="8588">
                  <a:moveTo>
                    <a:pt x="5635" y="0"/>
                  </a:moveTo>
                  <a:lnTo>
                    <a:pt x="908" y="1621"/>
                  </a:lnTo>
                  <a:lnTo>
                    <a:pt x="0" y="5110"/>
                  </a:lnTo>
                  <a:lnTo>
                    <a:pt x="4362" y="5532"/>
                  </a:lnTo>
                  <a:lnTo>
                    <a:pt x="8587" y="1703"/>
                  </a:lnTo>
                  <a:lnTo>
                    <a:pt x="5635"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5329826" y="3084797"/>
              <a:ext cx="521779" cy="275491"/>
            </a:xfrm>
            <a:custGeom>
              <a:rect b="b" l="l" r="r" t="t"/>
              <a:pathLst>
                <a:path extrusionOk="0" h="6264" w="11864">
                  <a:moveTo>
                    <a:pt x="7782" y="1"/>
                  </a:moveTo>
                  <a:lnTo>
                    <a:pt x="3304" y="2523"/>
                  </a:lnTo>
                  <a:lnTo>
                    <a:pt x="673" y="2455"/>
                  </a:lnTo>
                  <a:lnTo>
                    <a:pt x="0" y="3063"/>
                  </a:lnTo>
                  <a:lnTo>
                    <a:pt x="5539" y="6264"/>
                  </a:lnTo>
                  <a:lnTo>
                    <a:pt x="11864" y="841"/>
                  </a:lnTo>
                  <a:lnTo>
                    <a:pt x="7782"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5990256" y="2986504"/>
              <a:ext cx="539063" cy="307904"/>
            </a:xfrm>
            <a:custGeom>
              <a:rect b="b" l="l" r="r" t="t"/>
              <a:pathLst>
                <a:path extrusionOk="0" h="7001" w="12257">
                  <a:moveTo>
                    <a:pt x="2338" y="1"/>
                  </a:moveTo>
                  <a:lnTo>
                    <a:pt x="0" y="2052"/>
                  </a:lnTo>
                  <a:lnTo>
                    <a:pt x="8571" y="7001"/>
                  </a:lnTo>
                  <a:lnTo>
                    <a:pt x="12257" y="5725"/>
                  </a:lnTo>
                  <a:lnTo>
                    <a:pt x="2338"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5772429" y="2807774"/>
              <a:ext cx="270565" cy="272588"/>
            </a:xfrm>
            <a:custGeom>
              <a:rect b="b" l="l" r="r" t="t"/>
              <a:pathLst>
                <a:path extrusionOk="0" h="6198" w="6152">
                  <a:moveTo>
                    <a:pt x="257" y="0"/>
                  </a:moveTo>
                  <a:lnTo>
                    <a:pt x="1" y="5532"/>
                  </a:lnTo>
                  <a:lnTo>
                    <a:pt x="2896" y="6198"/>
                  </a:lnTo>
                  <a:lnTo>
                    <a:pt x="6152" y="3403"/>
                  </a:lnTo>
                  <a:lnTo>
                    <a:pt x="257"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5603462" y="2863891"/>
              <a:ext cx="118306" cy="182737"/>
            </a:xfrm>
            <a:custGeom>
              <a:rect b="b" l="l" r="r" t="t"/>
              <a:pathLst>
                <a:path extrusionOk="0" h="4155" w="2690">
                  <a:moveTo>
                    <a:pt x="2690" y="0"/>
                  </a:moveTo>
                  <a:lnTo>
                    <a:pt x="2174" y="468"/>
                  </a:lnTo>
                  <a:lnTo>
                    <a:pt x="0" y="2444"/>
                  </a:lnTo>
                  <a:lnTo>
                    <a:pt x="584" y="4154"/>
                  </a:lnTo>
                  <a:lnTo>
                    <a:pt x="1150" y="3830"/>
                  </a:lnTo>
                  <a:lnTo>
                    <a:pt x="2509" y="4021"/>
                  </a:lnTo>
                  <a:lnTo>
                    <a:pt x="2690"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5417168" y="3019972"/>
              <a:ext cx="153446" cy="120285"/>
            </a:xfrm>
            <a:custGeom>
              <a:rect b="b" l="l" r="r" t="t"/>
              <a:pathLst>
                <a:path extrusionOk="0" h="2735" w="3489">
                  <a:moveTo>
                    <a:pt x="3014" y="1"/>
                  </a:moveTo>
                  <a:lnTo>
                    <a:pt x="1" y="2735"/>
                  </a:lnTo>
                  <a:lnTo>
                    <a:pt x="1206" y="2694"/>
                  </a:lnTo>
                  <a:lnTo>
                    <a:pt x="3489" y="1376"/>
                  </a:lnTo>
                  <a:lnTo>
                    <a:pt x="3014"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5733156" y="3121871"/>
              <a:ext cx="565319" cy="322329"/>
            </a:xfrm>
            <a:custGeom>
              <a:rect b="b" l="l" r="r" t="t"/>
              <a:pathLst>
                <a:path extrusionOk="0" h="7329" w="12854">
                  <a:moveTo>
                    <a:pt x="4676" y="1"/>
                  </a:moveTo>
                  <a:lnTo>
                    <a:pt x="0" y="4110"/>
                  </a:lnTo>
                  <a:lnTo>
                    <a:pt x="5574" y="7329"/>
                  </a:lnTo>
                  <a:lnTo>
                    <a:pt x="12853" y="4721"/>
                  </a:lnTo>
                  <a:lnTo>
                    <a:pt x="4676"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5978250" y="3376025"/>
              <a:ext cx="335963" cy="353115"/>
            </a:xfrm>
            <a:custGeom>
              <a:rect b="b" l="l" r="r" t="t"/>
              <a:pathLst>
                <a:path extrusionOk="0" h="8029" w="7639">
                  <a:moveTo>
                    <a:pt x="7639" y="1"/>
                  </a:moveTo>
                  <a:lnTo>
                    <a:pt x="1" y="2741"/>
                  </a:lnTo>
                  <a:lnTo>
                    <a:pt x="598" y="5297"/>
                  </a:lnTo>
                  <a:lnTo>
                    <a:pt x="598" y="5300"/>
                  </a:lnTo>
                  <a:lnTo>
                    <a:pt x="5322" y="8028"/>
                  </a:lnTo>
                  <a:lnTo>
                    <a:pt x="7639"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6280561" y="3556426"/>
              <a:ext cx="201472" cy="196239"/>
            </a:xfrm>
            <a:custGeom>
              <a:rect b="b" l="l" r="r" t="t"/>
              <a:pathLst>
                <a:path extrusionOk="0" h="4462" w="4581">
                  <a:moveTo>
                    <a:pt x="1164" y="1"/>
                  </a:moveTo>
                  <a:lnTo>
                    <a:pt x="1" y="4462"/>
                  </a:lnTo>
                  <a:lnTo>
                    <a:pt x="1642" y="2973"/>
                  </a:lnTo>
                  <a:lnTo>
                    <a:pt x="4580" y="305"/>
                  </a:lnTo>
                  <a:lnTo>
                    <a:pt x="1164"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5836110" y="3500309"/>
              <a:ext cx="115008" cy="77317"/>
            </a:xfrm>
            <a:custGeom>
              <a:rect b="b" l="l" r="r" t="t"/>
              <a:pathLst>
                <a:path extrusionOk="0" h="1758" w="2615">
                  <a:moveTo>
                    <a:pt x="2120" y="1"/>
                  </a:moveTo>
                  <a:lnTo>
                    <a:pt x="0" y="263"/>
                  </a:lnTo>
                  <a:lnTo>
                    <a:pt x="2591" y="1758"/>
                  </a:lnTo>
                  <a:lnTo>
                    <a:pt x="2615" y="1704"/>
                  </a:lnTo>
                  <a:lnTo>
                    <a:pt x="2120" y="1"/>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5630157" y="3340446"/>
              <a:ext cx="275183" cy="137965"/>
            </a:xfrm>
            <a:custGeom>
              <a:rect b="b" l="l" r="r" t="t"/>
              <a:pathLst>
                <a:path extrusionOk="0" h="3137" w="6257">
                  <a:moveTo>
                    <a:pt x="1363" y="0"/>
                  </a:moveTo>
                  <a:lnTo>
                    <a:pt x="4" y="1195"/>
                  </a:lnTo>
                  <a:lnTo>
                    <a:pt x="0" y="1195"/>
                  </a:lnTo>
                  <a:lnTo>
                    <a:pt x="3363" y="3137"/>
                  </a:lnTo>
                  <a:lnTo>
                    <a:pt x="3366" y="3137"/>
                  </a:lnTo>
                  <a:lnTo>
                    <a:pt x="6257" y="2690"/>
                  </a:lnTo>
                  <a:lnTo>
                    <a:pt x="1363" y="0"/>
                  </a:lnTo>
                  <a:close/>
                </a:path>
              </a:pathLst>
            </a:custGeom>
            <a:solidFill>
              <a:srgbClr val="202A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4931905" y="3239426"/>
              <a:ext cx="384605" cy="177899"/>
            </a:xfrm>
            <a:custGeom>
              <a:rect b="b" l="l" r="r" t="t"/>
              <a:pathLst>
                <a:path extrusionOk="0" h="4045" w="8745">
                  <a:moveTo>
                    <a:pt x="7373" y="1"/>
                  </a:moveTo>
                  <a:lnTo>
                    <a:pt x="0" y="1984"/>
                  </a:lnTo>
                  <a:lnTo>
                    <a:pt x="3570" y="4045"/>
                  </a:lnTo>
                  <a:lnTo>
                    <a:pt x="8745" y="3438"/>
                  </a:lnTo>
                  <a:lnTo>
                    <a:pt x="7373"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5297413" y="3219460"/>
              <a:ext cx="276062" cy="165937"/>
            </a:xfrm>
            <a:custGeom>
              <a:rect b="b" l="l" r="r" t="t"/>
              <a:pathLst>
                <a:path extrusionOk="0" h="3773" w="6277">
                  <a:moveTo>
                    <a:pt x="737" y="1"/>
                  </a:moveTo>
                  <a:lnTo>
                    <a:pt x="0" y="198"/>
                  </a:lnTo>
                  <a:lnTo>
                    <a:pt x="1448" y="3772"/>
                  </a:lnTo>
                  <a:lnTo>
                    <a:pt x="6276" y="3202"/>
                  </a:lnTo>
                  <a:lnTo>
                    <a:pt x="737"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5151491" y="3392956"/>
              <a:ext cx="626583" cy="252841"/>
            </a:xfrm>
            <a:custGeom>
              <a:rect b="b" l="l" r="r" t="t"/>
              <a:pathLst>
                <a:path extrusionOk="0" h="5749" w="14247">
                  <a:moveTo>
                    <a:pt x="10884" y="1"/>
                  </a:moveTo>
                  <a:lnTo>
                    <a:pt x="1" y="1377"/>
                  </a:lnTo>
                  <a:lnTo>
                    <a:pt x="7571" y="5748"/>
                  </a:lnTo>
                  <a:lnTo>
                    <a:pt x="14247" y="1943"/>
                  </a:lnTo>
                  <a:lnTo>
                    <a:pt x="10884"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5905289" y="3609113"/>
              <a:ext cx="307024" cy="251478"/>
            </a:xfrm>
            <a:custGeom>
              <a:rect b="b" l="l" r="r" t="t"/>
              <a:pathLst>
                <a:path extrusionOk="0" h="5718" w="6981">
                  <a:moveTo>
                    <a:pt x="2257" y="0"/>
                  </a:moveTo>
                  <a:lnTo>
                    <a:pt x="1" y="5718"/>
                  </a:lnTo>
                  <a:lnTo>
                    <a:pt x="5499" y="4236"/>
                  </a:lnTo>
                  <a:lnTo>
                    <a:pt x="6981" y="2728"/>
                  </a:lnTo>
                  <a:lnTo>
                    <a:pt x="2257" y="0"/>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5541628" y="3511831"/>
              <a:ext cx="408486" cy="338558"/>
            </a:xfrm>
            <a:custGeom>
              <a:rect b="b" l="l" r="r" t="t"/>
              <a:pathLst>
                <a:path extrusionOk="0" h="7698" w="9288">
                  <a:moveTo>
                    <a:pt x="6696" y="1"/>
                  </a:moveTo>
                  <a:lnTo>
                    <a:pt x="0" y="3793"/>
                  </a:lnTo>
                  <a:lnTo>
                    <a:pt x="6761" y="7697"/>
                  </a:lnTo>
                  <a:lnTo>
                    <a:pt x="9287" y="1496"/>
                  </a:lnTo>
                  <a:lnTo>
                    <a:pt x="6696" y="1"/>
                  </a:ln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6183895" y="1995132"/>
              <a:ext cx="382934" cy="681470"/>
            </a:xfrm>
            <a:custGeom>
              <a:rect b="b" l="l" r="r" t="t"/>
              <a:pathLst>
                <a:path extrusionOk="0" h="15495" w="8707">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6183895" y="1995088"/>
              <a:ext cx="379327" cy="681250"/>
            </a:xfrm>
            <a:custGeom>
              <a:rect b="b" l="l" r="r" t="t"/>
              <a:pathLst>
                <a:path extrusionOk="0" h="15490" w="8625">
                  <a:moveTo>
                    <a:pt x="6758" y="3619"/>
                  </a:moveTo>
                  <a:cubicBezTo>
                    <a:pt x="6587" y="3619"/>
                    <a:pt x="6403" y="3653"/>
                    <a:pt x="6208" y="3724"/>
                  </a:cubicBezTo>
                  <a:cubicBezTo>
                    <a:pt x="6233" y="3854"/>
                    <a:pt x="6246" y="3994"/>
                    <a:pt x="6246" y="4145"/>
                  </a:cubicBezTo>
                  <a:cubicBezTo>
                    <a:pt x="6246" y="5472"/>
                    <a:pt x="5314" y="7086"/>
                    <a:pt x="4164" y="7749"/>
                  </a:cubicBezTo>
                  <a:cubicBezTo>
                    <a:pt x="4034" y="7823"/>
                    <a:pt x="3905" y="7885"/>
                    <a:pt x="3782" y="7929"/>
                  </a:cubicBezTo>
                  <a:cubicBezTo>
                    <a:pt x="3901" y="8609"/>
                    <a:pt x="4324" y="8994"/>
                    <a:pt x="4898" y="8994"/>
                  </a:cubicBezTo>
                  <a:cubicBezTo>
                    <a:pt x="5178" y="8994"/>
                    <a:pt x="5496" y="8902"/>
                    <a:pt x="5830" y="8711"/>
                  </a:cubicBezTo>
                  <a:cubicBezTo>
                    <a:pt x="6976" y="8045"/>
                    <a:pt x="7908" y="6431"/>
                    <a:pt x="7908" y="5103"/>
                  </a:cubicBezTo>
                  <a:cubicBezTo>
                    <a:pt x="7908" y="4165"/>
                    <a:pt x="7441" y="3619"/>
                    <a:pt x="6758" y="3619"/>
                  </a:cubicBezTo>
                  <a:close/>
                  <a:moveTo>
                    <a:pt x="5929" y="1"/>
                  </a:moveTo>
                  <a:cubicBezTo>
                    <a:pt x="5393" y="1"/>
                    <a:pt x="4795" y="175"/>
                    <a:pt x="4164" y="540"/>
                  </a:cubicBezTo>
                  <a:cubicBezTo>
                    <a:pt x="1864" y="1864"/>
                    <a:pt x="0" y="5236"/>
                    <a:pt x="0" y="8066"/>
                  </a:cubicBezTo>
                  <a:lnTo>
                    <a:pt x="0" y="8711"/>
                  </a:lnTo>
                  <a:cubicBezTo>
                    <a:pt x="0" y="11540"/>
                    <a:pt x="3806" y="14615"/>
                    <a:pt x="3806" y="14615"/>
                  </a:cubicBezTo>
                  <a:lnTo>
                    <a:pt x="5348" y="15489"/>
                  </a:lnTo>
                  <a:cubicBezTo>
                    <a:pt x="5321" y="15469"/>
                    <a:pt x="5294" y="15448"/>
                    <a:pt x="5270" y="15428"/>
                  </a:cubicBezTo>
                  <a:cubicBezTo>
                    <a:pt x="4133" y="14379"/>
                    <a:pt x="1666" y="11851"/>
                    <a:pt x="1666" y="9670"/>
                  </a:cubicBezTo>
                  <a:lnTo>
                    <a:pt x="1666" y="9028"/>
                  </a:lnTo>
                  <a:cubicBezTo>
                    <a:pt x="1666" y="8226"/>
                    <a:pt x="1816" y="7380"/>
                    <a:pt x="2082" y="6550"/>
                  </a:cubicBezTo>
                  <a:lnTo>
                    <a:pt x="2082" y="6547"/>
                  </a:lnTo>
                  <a:cubicBezTo>
                    <a:pt x="2758" y="4448"/>
                    <a:pt x="4181" y="2451"/>
                    <a:pt x="5830" y="1499"/>
                  </a:cubicBezTo>
                  <a:cubicBezTo>
                    <a:pt x="6461" y="1134"/>
                    <a:pt x="7058" y="963"/>
                    <a:pt x="7594" y="963"/>
                  </a:cubicBezTo>
                  <a:cubicBezTo>
                    <a:pt x="7973" y="963"/>
                    <a:pt x="8317" y="1048"/>
                    <a:pt x="8625" y="1212"/>
                  </a:cubicBezTo>
                  <a:lnTo>
                    <a:pt x="7126" y="352"/>
                  </a:lnTo>
                  <a:cubicBezTo>
                    <a:pt x="6782" y="124"/>
                    <a:pt x="6376" y="1"/>
                    <a:pt x="59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6257164" y="2037396"/>
              <a:ext cx="366090" cy="642812"/>
            </a:xfrm>
            <a:custGeom>
              <a:rect b="b" l="l" r="r" t="t"/>
              <a:pathLst>
                <a:path extrusionOk="0" h="14616" w="8324">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6257164" y="2037440"/>
              <a:ext cx="366090" cy="642768"/>
            </a:xfrm>
            <a:custGeom>
              <a:rect b="b" l="l" r="r" t="t"/>
              <a:pathLst>
                <a:path extrusionOk="0" h="14615" w="8324">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6993667" y="3675610"/>
              <a:ext cx="572224" cy="400306"/>
            </a:xfrm>
            <a:custGeom>
              <a:rect b="b" l="l" r="r" t="t"/>
              <a:pathLst>
                <a:path extrusionOk="0" h="9102" w="13011">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6991908" y="3671256"/>
              <a:ext cx="576402" cy="328047"/>
            </a:xfrm>
            <a:custGeom>
              <a:rect b="b" l="l" r="r" t="t"/>
              <a:pathLst>
                <a:path extrusionOk="0" h="7459" w="13106">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6993667" y="3671256"/>
              <a:ext cx="572224" cy="328047"/>
            </a:xfrm>
            <a:custGeom>
              <a:rect b="b" l="l" r="r" t="t"/>
              <a:pathLst>
                <a:path extrusionOk="0" h="7459" w="13011">
                  <a:moveTo>
                    <a:pt x="120" y="0"/>
                  </a:moveTo>
                  <a:cubicBezTo>
                    <a:pt x="42" y="0"/>
                    <a:pt x="1" y="34"/>
                    <a:pt x="1" y="89"/>
                  </a:cubicBezTo>
                  <a:cubicBezTo>
                    <a:pt x="1" y="130"/>
                    <a:pt x="21" y="181"/>
                    <a:pt x="62" y="239"/>
                  </a:cubicBezTo>
                  <a:lnTo>
                    <a:pt x="5130" y="7345"/>
                  </a:lnTo>
                  <a:cubicBezTo>
                    <a:pt x="5185" y="7420"/>
                    <a:pt x="5239" y="7458"/>
                    <a:pt x="5291" y="7458"/>
                  </a:cubicBezTo>
                  <a:cubicBezTo>
                    <a:pt x="5352" y="7458"/>
                    <a:pt x="5403" y="7397"/>
                    <a:pt x="5427" y="7280"/>
                  </a:cubicBezTo>
                  <a:lnTo>
                    <a:pt x="6069" y="3946"/>
                  </a:lnTo>
                  <a:cubicBezTo>
                    <a:pt x="6110" y="3734"/>
                    <a:pt x="6315" y="3553"/>
                    <a:pt x="6529" y="3539"/>
                  </a:cubicBezTo>
                  <a:lnTo>
                    <a:pt x="12850" y="3133"/>
                  </a:lnTo>
                  <a:cubicBezTo>
                    <a:pt x="12956" y="3127"/>
                    <a:pt x="13011" y="3109"/>
                    <a:pt x="13011" y="3089"/>
                  </a:cubicBezTo>
                  <a:cubicBezTo>
                    <a:pt x="13011" y="3068"/>
                    <a:pt x="12959" y="3045"/>
                    <a:pt x="12857" y="3021"/>
                  </a:cubicBezTo>
                  <a:lnTo>
                    <a:pt x="215" y="14"/>
                  </a:lnTo>
                  <a:cubicBezTo>
                    <a:pt x="178" y="4"/>
                    <a:pt x="147" y="0"/>
                    <a:pt x="120" y="0"/>
                  </a:cubicBezTo>
                  <a:close/>
                </a:path>
              </a:pathLst>
            </a:custGeom>
            <a:solidFill>
              <a:srgbClr val="68E8D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5151227" y="1167450"/>
              <a:ext cx="822998" cy="1082436"/>
            </a:xfrm>
            <a:custGeom>
              <a:rect b="b" l="l" r="r" t="t"/>
              <a:pathLst>
                <a:path extrusionOk="0" h="24612" w="18713">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5557944" y="938100"/>
              <a:ext cx="234062" cy="335391"/>
            </a:xfrm>
            <a:custGeom>
              <a:rect b="b" l="l" r="r" t="t"/>
              <a:pathLst>
                <a:path extrusionOk="0" h="7626" w="5322">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5298161" y="1252241"/>
              <a:ext cx="793619" cy="1024822"/>
            </a:xfrm>
            <a:custGeom>
              <a:rect b="b" l="l" r="r" t="t"/>
              <a:pathLst>
                <a:path extrusionOk="0" h="23302" w="18045">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5406657" y="1360781"/>
              <a:ext cx="576578" cy="807781"/>
            </a:xfrm>
            <a:custGeom>
              <a:rect b="b" l="l" r="r" t="t"/>
              <a:pathLst>
                <a:path extrusionOk="0" h="18367" w="1311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5406657" y="1360781"/>
              <a:ext cx="503043" cy="765296"/>
            </a:xfrm>
            <a:custGeom>
              <a:rect b="b" l="l" r="r" t="t"/>
              <a:pathLst>
                <a:path extrusionOk="0" h="17401" w="11438">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5558912" y="1656671"/>
              <a:ext cx="84661" cy="105992"/>
            </a:xfrm>
            <a:custGeom>
              <a:rect b="b" l="l" r="r" t="t"/>
              <a:pathLst>
                <a:path extrusionOk="0" h="2410" w="1925">
                  <a:moveTo>
                    <a:pt x="260" y="1"/>
                  </a:moveTo>
                  <a:cubicBezTo>
                    <a:pt x="137" y="1"/>
                    <a:pt x="0" y="284"/>
                    <a:pt x="71" y="423"/>
                  </a:cubicBezTo>
                  <a:lnTo>
                    <a:pt x="1099" y="2409"/>
                  </a:lnTo>
                  <a:lnTo>
                    <a:pt x="1924" y="884"/>
                  </a:lnTo>
                  <a:lnTo>
                    <a:pt x="297" y="10"/>
                  </a:lnTo>
                  <a:cubicBezTo>
                    <a:pt x="285" y="4"/>
                    <a:pt x="272" y="1"/>
                    <a:pt x="260"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5631829" y="1724178"/>
              <a:ext cx="84837" cy="105992"/>
            </a:xfrm>
            <a:custGeom>
              <a:rect b="b" l="l" r="r" t="t"/>
              <a:pathLst>
                <a:path extrusionOk="0" h="2410" w="1929">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5605397" y="1510089"/>
              <a:ext cx="67905" cy="221175"/>
            </a:xfrm>
            <a:custGeom>
              <a:rect b="b" l="l" r="r" t="t"/>
              <a:pathLst>
                <a:path extrusionOk="0" h="5029" w="1544">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5602099" y="1755535"/>
              <a:ext cx="68037" cy="221175"/>
            </a:xfrm>
            <a:custGeom>
              <a:rect b="b" l="l" r="r" t="t"/>
              <a:pathLst>
                <a:path extrusionOk="0" h="5029" w="1547">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5478870" y="1702717"/>
              <a:ext cx="142055" cy="129433"/>
            </a:xfrm>
            <a:custGeom>
              <a:rect b="b" l="l" r="r" t="t"/>
              <a:pathLst>
                <a:path extrusionOk="0" h="2943" w="323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5654478" y="1654648"/>
              <a:ext cx="142187" cy="129477"/>
            </a:xfrm>
            <a:custGeom>
              <a:rect b="b" l="l" r="r" t="t"/>
              <a:pathLst>
                <a:path extrusionOk="0" h="2944" w="3233">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5481729" y="1510133"/>
              <a:ext cx="187971" cy="313314"/>
            </a:xfrm>
            <a:custGeom>
              <a:rect b="b" l="l" r="r" t="t"/>
              <a:pathLst>
                <a:path extrusionOk="0" h="7124" w="4274">
                  <a:moveTo>
                    <a:pt x="1826" y="3755"/>
                  </a:moveTo>
                  <a:lnTo>
                    <a:pt x="2441" y="4942"/>
                  </a:lnTo>
                  <a:lnTo>
                    <a:pt x="191" y="6697"/>
                  </a:lnTo>
                  <a:cubicBezTo>
                    <a:pt x="69" y="6792"/>
                    <a:pt x="1" y="6976"/>
                    <a:pt x="1" y="7124"/>
                  </a:cubicBezTo>
                  <a:cubicBezTo>
                    <a:pt x="1" y="6976"/>
                    <a:pt x="69" y="6792"/>
                    <a:pt x="191" y="6697"/>
                  </a:cubicBezTo>
                  <a:lnTo>
                    <a:pt x="2441" y="4942"/>
                  </a:lnTo>
                  <a:lnTo>
                    <a:pt x="1826" y="3755"/>
                  </a:lnTo>
                  <a:close/>
                  <a:moveTo>
                    <a:pt x="3915" y="1"/>
                  </a:moveTo>
                  <a:cubicBezTo>
                    <a:pt x="3805" y="1"/>
                    <a:pt x="3659" y="151"/>
                    <a:pt x="3618" y="382"/>
                  </a:cubicBezTo>
                  <a:lnTo>
                    <a:pt x="3014" y="3857"/>
                  </a:lnTo>
                  <a:lnTo>
                    <a:pt x="3014" y="3857"/>
                  </a:lnTo>
                  <a:lnTo>
                    <a:pt x="3618" y="382"/>
                  </a:lnTo>
                  <a:cubicBezTo>
                    <a:pt x="3659" y="151"/>
                    <a:pt x="3805" y="1"/>
                    <a:pt x="3915" y="1"/>
                  </a:cubicBezTo>
                  <a:cubicBezTo>
                    <a:pt x="3977" y="1"/>
                    <a:pt x="4027" y="51"/>
                    <a:pt x="4038" y="171"/>
                  </a:cubicBezTo>
                  <a:lnTo>
                    <a:pt x="4273" y="3178"/>
                  </a:lnTo>
                  <a:lnTo>
                    <a:pt x="4273" y="3178"/>
                  </a:lnTo>
                  <a:lnTo>
                    <a:pt x="4038" y="171"/>
                  </a:lnTo>
                  <a:cubicBezTo>
                    <a:pt x="4027" y="51"/>
                    <a:pt x="3977" y="1"/>
                    <a:pt x="3915" y="1"/>
                  </a:cubicBezTo>
                  <a:close/>
                </a:path>
              </a:pathLst>
            </a:custGeom>
            <a:solidFill>
              <a:srgbClr val="A4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5561111" y="1656803"/>
              <a:ext cx="53216" cy="70720"/>
            </a:xfrm>
            <a:custGeom>
              <a:rect b="b" l="l" r="r" t="t"/>
              <a:pathLst>
                <a:path extrusionOk="0" h="1608" w="1210">
                  <a:moveTo>
                    <a:pt x="209" y="0"/>
                  </a:moveTo>
                  <a:cubicBezTo>
                    <a:pt x="110" y="0"/>
                    <a:pt x="1" y="181"/>
                    <a:pt x="1" y="328"/>
                  </a:cubicBezTo>
                  <a:cubicBezTo>
                    <a:pt x="1" y="362"/>
                    <a:pt x="8" y="393"/>
                    <a:pt x="21" y="420"/>
                  </a:cubicBezTo>
                  <a:lnTo>
                    <a:pt x="636" y="1607"/>
                  </a:lnTo>
                  <a:lnTo>
                    <a:pt x="929" y="1379"/>
                  </a:lnTo>
                  <a:cubicBezTo>
                    <a:pt x="987" y="1253"/>
                    <a:pt x="1052" y="1133"/>
                    <a:pt x="1124" y="1024"/>
                  </a:cubicBezTo>
                  <a:lnTo>
                    <a:pt x="1209" y="522"/>
                  </a:lnTo>
                  <a:lnTo>
                    <a:pt x="247" y="7"/>
                  </a:lnTo>
                  <a:cubicBezTo>
                    <a:pt x="233" y="0"/>
                    <a:pt x="223" y="0"/>
                    <a:pt x="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5610499" y="1510133"/>
              <a:ext cx="59197" cy="191753"/>
            </a:xfrm>
            <a:custGeom>
              <a:rect b="b" l="l" r="r" t="t"/>
              <a:pathLst>
                <a:path extrusionOk="0" h="4360" w="1346">
                  <a:moveTo>
                    <a:pt x="987" y="1"/>
                  </a:moveTo>
                  <a:cubicBezTo>
                    <a:pt x="877" y="1"/>
                    <a:pt x="731" y="151"/>
                    <a:pt x="690" y="382"/>
                  </a:cubicBezTo>
                  <a:lnTo>
                    <a:pt x="86" y="3857"/>
                  </a:lnTo>
                  <a:lnTo>
                    <a:pt x="1" y="4359"/>
                  </a:lnTo>
                  <a:cubicBezTo>
                    <a:pt x="202" y="4038"/>
                    <a:pt x="451" y="3782"/>
                    <a:pt x="710" y="3649"/>
                  </a:cubicBezTo>
                  <a:cubicBezTo>
                    <a:pt x="836" y="3588"/>
                    <a:pt x="953" y="3556"/>
                    <a:pt x="1062" y="3556"/>
                  </a:cubicBezTo>
                  <a:lnTo>
                    <a:pt x="1079" y="3556"/>
                  </a:lnTo>
                  <a:lnTo>
                    <a:pt x="1345" y="3178"/>
                  </a:lnTo>
                  <a:lnTo>
                    <a:pt x="1110" y="171"/>
                  </a:lnTo>
                  <a:cubicBezTo>
                    <a:pt x="1099" y="51"/>
                    <a:pt x="1049" y="1"/>
                    <a:pt x="98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5605705" y="1682134"/>
              <a:ext cx="179570" cy="287057"/>
            </a:xfrm>
            <a:custGeom>
              <a:rect b="b" l="l" r="r" t="t"/>
              <a:pathLst>
                <a:path extrusionOk="0" h="6527" w="4083">
                  <a:moveTo>
                    <a:pt x="0" y="3516"/>
                  </a:moveTo>
                  <a:lnTo>
                    <a:pt x="0" y="3516"/>
                  </a:lnTo>
                  <a:lnTo>
                    <a:pt x="236" y="6526"/>
                  </a:lnTo>
                  <a:lnTo>
                    <a:pt x="0" y="3516"/>
                  </a:lnTo>
                  <a:close/>
                  <a:moveTo>
                    <a:pt x="1260" y="2840"/>
                  </a:moveTo>
                  <a:lnTo>
                    <a:pt x="656" y="6315"/>
                  </a:lnTo>
                  <a:lnTo>
                    <a:pt x="1260" y="2840"/>
                  </a:lnTo>
                  <a:lnTo>
                    <a:pt x="1260" y="2840"/>
                  </a:lnTo>
                  <a:close/>
                  <a:moveTo>
                    <a:pt x="4083" y="1"/>
                  </a:moveTo>
                  <a:lnTo>
                    <a:pt x="1833" y="1755"/>
                  </a:lnTo>
                  <a:lnTo>
                    <a:pt x="2448" y="2942"/>
                  </a:lnTo>
                  <a:cubicBezTo>
                    <a:pt x="2461" y="2970"/>
                    <a:pt x="2468" y="3001"/>
                    <a:pt x="2468" y="3035"/>
                  </a:cubicBezTo>
                  <a:cubicBezTo>
                    <a:pt x="2468" y="3001"/>
                    <a:pt x="2461" y="2970"/>
                    <a:pt x="2448" y="2942"/>
                  </a:cubicBezTo>
                  <a:lnTo>
                    <a:pt x="1833" y="1755"/>
                  </a:lnTo>
                  <a:close/>
                </a:path>
              </a:pathLst>
            </a:custGeom>
            <a:solidFill>
              <a:srgbClr val="A4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5661118" y="1759273"/>
              <a:ext cx="53172" cy="70764"/>
            </a:xfrm>
            <a:custGeom>
              <a:rect b="b" l="l" r="r" t="t"/>
              <a:pathLst>
                <a:path extrusionOk="0" h="1609" w="1209">
                  <a:moveTo>
                    <a:pt x="573" y="1"/>
                  </a:moveTo>
                  <a:lnTo>
                    <a:pt x="279" y="230"/>
                  </a:lnTo>
                  <a:cubicBezTo>
                    <a:pt x="222" y="356"/>
                    <a:pt x="156" y="476"/>
                    <a:pt x="85" y="585"/>
                  </a:cubicBezTo>
                  <a:lnTo>
                    <a:pt x="0" y="1086"/>
                  </a:lnTo>
                  <a:lnTo>
                    <a:pt x="962" y="1602"/>
                  </a:lnTo>
                  <a:cubicBezTo>
                    <a:pt x="976" y="1609"/>
                    <a:pt x="990" y="1609"/>
                    <a:pt x="1000" y="1609"/>
                  </a:cubicBezTo>
                  <a:cubicBezTo>
                    <a:pt x="1098" y="1609"/>
                    <a:pt x="1208" y="1428"/>
                    <a:pt x="1208" y="1281"/>
                  </a:cubicBezTo>
                  <a:cubicBezTo>
                    <a:pt x="1208" y="1247"/>
                    <a:pt x="1201" y="1216"/>
                    <a:pt x="1188" y="1188"/>
                  </a:cubicBezTo>
                  <a:lnTo>
                    <a:pt x="57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5605705" y="1784957"/>
              <a:ext cx="59197" cy="191753"/>
            </a:xfrm>
            <a:custGeom>
              <a:rect b="b" l="l" r="r" t="t"/>
              <a:pathLst>
                <a:path extrusionOk="0" h="4360" w="1346">
                  <a:moveTo>
                    <a:pt x="1345" y="1"/>
                  </a:moveTo>
                  <a:cubicBezTo>
                    <a:pt x="1144" y="322"/>
                    <a:pt x="898" y="577"/>
                    <a:pt x="635" y="711"/>
                  </a:cubicBezTo>
                  <a:cubicBezTo>
                    <a:pt x="512" y="772"/>
                    <a:pt x="393" y="803"/>
                    <a:pt x="284" y="803"/>
                  </a:cubicBezTo>
                  <a:lnTo>
                    <a:pt x="263" y="803"/>
                  </a:lnTo>
                  <a:lnTo>
                    <a:pt x="0" y="1178"/>
                  </a:lnTo>
                  <a:lnTo>
                    <a:pt x="236" y="4188"/>
                  </a:lnTo>
                  <a:cubicBezTo>
                    <a:pt x="246" y="4308"/>
                    <a:pt x="298" y="4359"/>
                    <a:pt x="362" y="4359"/>
                  </a:cubicBezTo>
                  <a:cubicBezTo>
                    <a:pt x="471" y="4359"/>
                    <a:pt x="615" y="4209"/>
                    <a:pt x="656" y="3977"/>
                  </a:cubicBezTo>
                  <a:lnTo>
                    <a:pt x="1260" y="502"/>
                  </a:lnTo>
                  <a:lnTo>
                    <a:pt x="13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5488633" y="1811520"/>
              <a:ext cx="92226" cy="20451"/>
            </a:xfrm>
            <a:custGeom>
              <a:rect b="b" l="l" r="r" t="t"/>
              <a:pathLst>
                <a:path extrusionOk="0" h="465" w="2097">
                  <a:moveTo>
                    <a:pt x="2096" y="0"/>
                  </a:moveTo>
                  <a:lnTo>
                    <a:pt x="0" y="465"/>
                  </a:lnTo>
                  <a:close/>
                </a:path>
              </a:pathLst>
            </a:custGeom>
            <a:solidFill>
              <a:srgbClr val="A4A4A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5481729" y="1717406"/>
              <a:ext cx="120285" cy="114744"/>
            </a:xfrm>
            <a:custGeom>
              <a:rect b="b" l="l" r="r" t="t"/>
              <a:pathLst>
                <a:path extrusionOk="0" h="2609" w="2735">
                  <a:moveTo>
                    <a:pt x="2734" y="1"/>
                  </a:moveTo>
                  <a:lnTo>
                    <a:pt x="2441" y="229"/>
                  </a:lnTo>
                  <a:lnTo>
                    <a:pt x="191" y="1984"/>
                  </a:lnTo>
                  <a:cubicBezTo>
                    <a:pt x="69" y="2079"/>
                    <a:pt x="1" y="2263"/>
                    <a:pt x="1" y="2411"/>
                  </a:cubicBezTo>
                  <a:cubicBezTo>
                    <a:pt x="1" y="2523"/>
                    <a:pt x="42" y="2608"/>
                    <a:pt x="127" y="2608"/>
                  </a:cubicBezTo>
                  <a:cubicBezTo>
                    <a:pt x="137" y="2608"/>
                    <a:pt x="147" y="2608"/>
                    <a:pt x="157" y="2605"/>
                  </a:cubicBezTo>
                  <a:lnTo>
                    <a:pt x="2253" y="2140"/>
                  </a:lnTo>
                  <a:lnTo>
                    <a:pt x="2461" y="1636"/>
                  </a:lnTo>
                  <a:cubicBezTo>
                    <a:pt x="2444" y="1530"/>
                    <a:pt x="2433" y="1414"/>
                    <a:pt x="2433" y="1291"/>
                  </a:cubicBezTo>
                  <a:cubicBezTo>
                    <a:pt x="2433" y="1243"/>
                    <a:pt x="2433" y="1198"/>
                    <a:pt x="2438" y="1151"/>
                  </a:cubicBezTo>
                  <a:cubicBezTo>
                    <a:pt x="2458" y="762"/>
                    <a:pt x="2570" y="359"/>
                    <a:pt x="27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5673389" y="1654648"/>
              <a:ext cx="120285" cy="114788"/>
            </a:xfrm>
            <a:custGeom>
              <a:rect b="b" l="l" r="r" t="t"/>
              <a:pathLst>
                <a:path extrusionOk="0" h="2610" w="2735">
                  <a:moveTo>
                    <a:pt x="2608" y="1"/>
                  </a:moveTo>
                  <a:cubicBezTo>
                    <a:pt x="2598" y="1"/>
                    <a:pt x="2588" y="1"/>
                    <a:pt x="2577" y="4"/>
                  </a:cubicBezTo>
                  <a:lnTo>
                    <a:pt x="482" y="469"/>
                  </a:lnTo>
                  <a:lnTo>
                    <a:pt x="274" y="971"/>
                  </a:lnTo>
                  <a:cubicBezTo>
                    <a:pt x="294" y="1076"/>
                    <a:pt x="304" y="1196"/>
                    <a:pt x="304" y="1319"/>
                  </a:cubicBezTo>
                  <a:cubicBezTo>
                    <a:pt x="304" y="1366"/>
                    <a:pt x="301" y="1411"/>
                    <a:pt x="298" y="1458"/>
                  </a:cubicBezTo>
                  <a:cubicBezTo>
                    <a:pt x="277" y="1847"/>
                    <a:pt x="168" y="2250"/>
                    <a:pt x="0" y="2609"/>
                  </a:cubicBezTo>
                  <a:lnTo>
                    <a:pt x="294" y="2380"/>
                  </a:lnTo>
                  <a:lnTo>
                    <a:pt x="2544" y="626"/>
                  </a:lnTo>
                  <a:cubicBezTo>
                    <a:pt x="2670" y="530"/>
                    <a:pt x="2735" y="346"/>
                    <a:pt x="2735" y="199"/>
                  </a:cubicBezTo>
                  <a:cubicBezTo>
                    <a:pt x="2735" y="86"/>
                    <a:pt x="2694" y="1"/>
                    <a:pt x="26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5636182" y="1566734"/>
              <a:ext cx="100846" cy="167696"/>
            </a:xfrm>
            <a:custGeom>
              <a:rect b="b" l="l" r="r" t="t"/>
              <a:pathLst>
                <a:path extrusionOk="0" h="3813" w="2293">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5538373" y="1752413"/>
              <a:ext cx="100846" cy="167652"/>
            </a:xfrm>
            <a:custGeom>
              <a:rect b="b" l="l" r="r" t="t"/>
              <a:pathLst>
                <a:path extrusionOk="0" h="3812" w="2293">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5587102" y="1666478"/>
              <a:ext cx="101198" cy="153842"/>
            </a:xfrm>
            <a:custGeom>
              <a:rect b="b" l="l" r="r" t="t"/>
              <a:pathLst>
                <a:path extrusionOk="0" h="3498" w="2301">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5587102" y="1666478"/>
              <a:ext cx="101198" cy="153842"/>
            </a:xfrm>
            <a:custGeom>
              <a:rect b="b" l="l" r="r" t="t"/>
              <a:pathLst>
                <a:path extrusionOk="0" h="3498" w="2301">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5605089" y="1693789"/>
              <a:ext cx="65354" cy="99219"/>
            </a:xfrm>
            <a:custGeom>
              <a:rect b="b" l="l" r="r" t="t"/>
              <a:pathLst>
                <a:path extrusionOk="0" h="2256" w="1486">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5537098" y="1189087"/>
              <a:ext cx="168619" cy="114084"/>
            </a:xfrm>
            <a:custGeom>
              <a:rect b="b" l="l" r="r" t="t"/>
              <a:pathLst>
                <a:path extrusionOk="0" h="2594" w="3834">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5537098" y="1189087"/>
              <a:ext cx="168619" cy="114084"/>
            </a:xfrm>
            <a:custGeom>
              <a:rect b="b" l="l" r="r" t="t"/>
              <a:pathLst>
                <a:path extrusionOk="0" h="2594" w="3834">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rgbClr val="26323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5530193" y="1147044"/>
              <a:ext cx="182561" cy="96052"/>
            </a:xfrm>
            <a:custGeom>
              <a:rect b="b" l="l" r="r" t="t"/>
              <a:pathLst>
                <a:path extrusionOk="0" h="2184" w="4151">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rgbClr val="EBEBE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5506357" y="1127473"/>
              <a:ext cx="235997" cy="115579"/>
            </a:xfrm>
            <a:custGeom>
              <a:rect b="b" l="l" r="r" t="t"/>
              <a:pathLst>
                <a:path extrusionOk="0" h="2628" w="5366">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rgbClr val="3747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5496418" y="1068585"/>
              <a:ext cx="255700" cy="134403"/>
            </a:xfrm>
            <a:custGeom>
              <a:rect b="b" l="l" r="r" t="t"/>
              <a:pathLst>
                <a:path extrusionOk="0" h="3056" w="5814">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5456661" y="938100"/>
              <a:ext cx="174293" cy="324265"/>
            </a:xfrm>
            <a:custGeom>
              <a:rect b="b" l="l" r="r" t="t"/>
              <a:pathLst>
                <a:path extrusionOk="0" h="7373" w="3963">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6666920" y="1243059"/>
              <a:ext cx="461922" cy="349025"/>
            </a:xfrm>
            <a:custGeom>
              <a:rect b="b" l="l" r="r" t="t"/>
              <a:pathLst>
                <a:path extrusionOk="0" h="7936" w="10503">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rgbClr val="99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6721754" y="3218930"/>
              <a:ext cx="554171" cy="168504"/>
            </a:xfrm>
            <a:custGeom>
              <a:rect b="b" l="l" r="r" t="t"/>
              <a:pathLst>
                <a:path extrusionOk="0" h="3834" w="12530">
                  <a:moveTo>
                    <a:pt x="11055" y="1"/>
                  </a:moveTo>
                  <a:lnTo>
                    <a:pt x="0" y="2980"/>
                  </a:lnTo>
                  <a:lnTo>
                    <a:pt x="1471" y="3833"/>
                  </a:lnTo>
                  <a:lnTo>
                    <a:pt x="12529" y="854"/>
                  </a:lnTo>
                  <a:lnTo>
                    <a:pt x="11055" y="1"/>
                  </a:lnTo>
                  <a:close/>
                </a:path>
              </a:pathLst>
            </a:custGeom>
            <a:solidFill>
              <a:srgbClr val="455A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FEFEF"/>
        </a:solidFill>
      </p:bgPr>
    </p:bg>
    <p:spTree>
      <p:nvGrpSpPr>
        <p:cNvPr id="626" name="Shape 626"/>
        <p:cNvGrpSpPr/>
        <p:nvPr/>
      </p:nvGrpSpPr>
      <p:grpSpPr>
        <a:xfrm>
          <a:off x="0" y="0"/>
          <a:ext cx="0" cy="0"/>
          <a:chOff x="0" y="0"/>
          <a:chExt cx="0" cy="0"/>
        </a:xfrm>
      </p:grpSpPr>
      <p:sp>
        <p:nvSpPr>
          <p:cNvPr id="627" name="Google Shape;627;p29"/>
          <p:cNvSpPr txBox="1"/>
          <p:nvPr>
            <p:ph idx="7" type="subTitle"/>
          </p:nvPr>
        </p:nvSpPr>
        <p:spPr>
          <a:xfrm>
            <a:off x="191150" y="2275449"/>
            <a:ext cx="4243800" cy="8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Non available data value when collected</a:t>
            </a:r>
            <a:endParaRPr sz="1800"/>
          </a:p>
          <a:p>
            <a:pPr indent="-342900" lvl="0" marL="457200" rtl="0" algn="l">
              <a:spcBef>
                <a:spcPts val="0"/>
              </a:spcBef>
              <a:spcAft>
                <a:spcPts val="0"/>
              </a:spcAft>
              <a:buSzPts val="1800"/>
              <a:buChar char="●"/>
            </a:pPr>
            <a:r>
              <a:rPr lang="en" sz="1800"/>
              <a:t>Different criteria between the time when the data was collected and when it is analysed.</a:t>
            </a:r>
            <a:endParaRPr sz="1800"/>
          </a:p>
          <a:p>
            <a:pPr indent="-342900" lvl="0" marL="457200" rtl="0" algn="l">
              <a:spcBef>
                <a:spcPts val="0"/>
              </a:spcBef>
              <a:spcAft>
                <a:spcPts val="0"/>
              </a:spcAft>
              <a:buSzPts val="1800"/>
              <a:buChar char="●"/>
            </a:pPr>
            <a:r>
              <a:rPr lang="en" sz="1800"/>
              <a:t>Human/hardware/software problems</a:t>
            </a:r>
            <a:endParaRPr sz="1800"/>
          </a:p>
          <a:p>
            <a:pPr indent="0" lvl="0" marL="457200" marR="266700" rtl="0" algn="l">
              <a:lnSpc>
                <a:spcPct val="115000"/>
              </a:lnSpc>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0" lvl="0" marL="457200" marR="266700" rtl="0" algn="l">
              <a:lnSpc>
                <a:spcPct val="115000"/>
              </a:lnSpc>
              <a:spcBef>
                <a:spcPts val="1100"/>
              </a:spcBef>
              <a:spcAft>
                <a:spcPts val="0"/>
              </a:spcAft>
              <a:buNone/>
            </a:pPr>
            <a:r>
              <a:t/>
            </a:r>
            <a:endParaRPr sz="1050">
              <a:solidFill>
                <a:srgbClr val="000000"/>
              </a:solidFill>
              <a:highlight>
                <a:srgbClr val="FFFFFF"/>
              </a:highlight>
              <a:latin typeface="Arial"/>
              <a:ea typeface="Arial"/>
              <a:cs typeface="Arial"/>
              <a:sym typeface="Arial"/>
            </a:endParaRPr>
          </a:p>
          <a:p>
            <a:pPr indent="-298450" lvl="0" marL="457200" rtl="0" algn="l">
              <a:spcBef>
                <a:spcPts val="1100"/>
              </a:spcBef>
              <a:spcAft>
                <a:spcPts val="0"/>
              </a:spcAft>
              <a:buSzPts val="1100"/>
              <a:buChar char="●"/>
            </a:pPr>
            <a:r>
              <a:t/>
            </a:r>
            <a:endParaRPr/>
          </a:p>
        </p:txBody>
      </p:sp>
      <p:sp>
        <p:nvSpPr>
          <p:cNvPr id="628" name="Google Shape;628;p29"/>
          <p:cNvSpPr txBox="1"/>
          <p:nvPr>
            <p:ph idx="2" type="subTitle"/>
          </p:nvPr>
        </p:nvSpPr>
        <p:spPr>
          <a:xfrm>
            <a:off x="4959800" y="1922450"/>
            <a:ext cx="3842400" cy="3000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latin typeface="Exo 2"/>
                <a:ea typeface="Exo 2"/>
                <a:cs typeface="Exo 2"/>
                <a:sym typeface="Exo 2"/>
              </a:rPr>
              <a:t>Noisy data(Incorrect values) may come from</a:t>
            </a:r>
            <a:endParaRPr b="1">
              <a:latin typeface="Exo 2"/>
              <a:ea typeface="Exo 2"/>
              <a:cs typeface="Exo 2"/>
              <a:sym typeface="Exo 2"/>
            </a:endParaRPr>
          </a:p>
        </p:txBody>
      </p:sp>
      <p:sp>
        <p:nvSpPr>
          <p:cNvPr id="629" name="Google Shape;629;p29"/>
          <p:cNvSpPr txBox="1"/>
          <p:nvPr>
            <p:ph idx="3" type="subTitle"/>
          </p:nvPr>
        </p:nvSpPr>
        <p:spPr>
          <a:xfrm>
            <a:off x="5207350" y="2370325"/>
            <a:ext cx="3842400" cy="578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Faulty data collection instruments</a:t>
            </a:r>
            <a:endParaRPr sz="1800"/>
          </a:p>
          <a:p>
            <a:pPr indent="-342900" lvl="0" marL="457200" rtl="0" algn="l">
              <a:spcBef>
                <a:spcPts val="0"/>
              </a:spcBef>
              <a:spcAft>
                <a:spcPts val="0"/>
              </a:spcAft>
              <a:buSzPts val="1800"/>
              <a:buChar char="●"/>
            </a:pPr>
            <a:r>
              <a:rPr lang="en" sz="1800"/>
              <a:t>Human or computer error at data entry</a:t>
            </a:r>
            <a:endParaRPr sz="1800"/>
          </a:p>
          <a:p>
            <a:pPr indent="-342900" lvl="0" marL="457200" rtl="0" algn="l">
              <a:spcBef>
                <a:spcPts val="0"/>
              </a:spcBef>
              <a:spcAft>
                <a:spcPts val="0"/>
              </a:spcAft>
              <a:buSzPts val="1800"/>
              <a:buChar char="●"/>
            </a:pPr>
            <a:r>
              <a:rPr lang="en" sz="1800"/>
              <a:t>Errors in data transmission</a:t>
            </a:r>
            <a:endParaRPr sz="1800"/>
          </a:p>
        </p:txBody>
      </p:sp>
      <p:sp>
        <p:nvSpPr>
          <p:cNvPr id="630" name="Google Shape;630;p29"/>
          <p:cNvSpPr txBox="1"/>
          <p:nvPr>
            <p:ph idx="8" type="subTitle"/>
          </p:nvPr>
        </p:nvSpPr>
        <p:spPr>
          <a:xfrm>
            <a:off x="2277800" y="4454700"/>
            <a:ext cx="3842400" cy="84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Different data sources ,no uniform naming conventions</a:t>
            </a:r>
            <a:endParaRPr sz="1800"/>
          </a:p>
        </p:txBody>
      </p:sp>
      <p:sp>
        <p:nvSpPr>
          <p:cNvPr id="631" name="Google Shape;631;p29"/>
          <p:cNvSpPr txBox="1"/>
          <p:nvPr>
            <p:ph type="ctrTitle"/>
          </p:nvPr>
        </p:nvSpPr>
        <p:spPr>
          <a:xfrm>
            <a:off x="948600" y="360643"/>
            <a:ext cx="72645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a:latin typeface="Exo 2"/>
                <a:ea typeface="Exo 2"/>
                <a:cs typeface="Exo 2"/>
                <a:sym typeface="Exo 2"/>
              </a:rPr>
              <a:t>Why is data dirty?</a:t>
            </a:r>
            <a:endParaRPr b="1">
              <a:latin typeface="Exo 2"/>
              <a:ea typeface="Exo 2"/>
              <a:cs typeface="Exo 2"/>
              <a:sym typeface="Exo 2"/>
            </a:endParaRPr>
          </a:p>
        </p:txBody>
      </p:sp>
      <p:sp>
        <p:nvSpPr>
          <p:cNvPr id="632" name="Google Shape;632;p29"/>
          <p:cNvSpPr txBox="1"/>
          <p:nvPr>
            <p:ph idx="5" type="subTitle"/>
          </p:nvPr>
        </p:nvSpPr>
        <p:spPr>
          <a:xfrm>
            <a:off x="2598975" y="4112280"/>
            <a:ext cx="4243800" cy="4665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b="1" lang="en">
                <a:latin typeface="Exo 2"/>
                <a:ea typeface="Exo 2"/>
                <a:cs typeface="Exo 2"/>
                <a:sym typeface="Exo 2"/>
              </a:rPr>
              <a:t>Inconsistent data may come from</a:t>
            </a:r>
            <a:endParaRPr b="1">
              <a:latin typeface="Exo 2"/>
              <a:ea typeface="Exo 2"/>
              <a:cs typeface="Exo 2"/>
              <a:sym typeface="Exo 2"/>
            </a:endParaRPr>
          </a:p>
        </p:txBody>
      </p:sp>
      <p:sp>
        <p:nvSpPr>
          <p:cNvPr id="633" name="Google Shape;633;p29"/>
          <p:cNvSpPr txBox="1"/>
          <p:nvPr>
            <p:ph idx="6" type="subTitle"/>
          </p:nvPr>
        </p:nvSpPr>
        <p:spPr>
          <a:xfrm>
            <a:off x="505175" y="1957850"/>
            <a:ext cx="3718200" cy="2646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None/>
            </a:pPr>
            <a:r>
              <a:rPr lang="en"/>
              <a:t>I</a:t>
            </a:r>
            <a:r>
              <a:rPr b="1" lang="en">
                <a:latin typeface="Exo 2"/>
                <a:ea typeface="Exo 2"/>
                <a:cs typeface="Exo 2"/>
                <a:sym typeface="Exo 2"/>
              </a:rPr>
              <a:t>ncomplete</a:t>
            </a:r>
            <a:r>
              <a:rPr b="1" lang="en">
                <a:latin typeface="Exo 2"/>
                <a:ea typeface="Exo 2"/>
                <a:cs typeface="Exo 2"/>
                <a:sym typeface="Exo 2"/>
              </a:rPr>
              <a:t> data </a:t>
            </a:r>
            <a:r>
              <a:rPr b="1" lang="en">
                <a:latin typeface="Exo 2"/>
                <a:ea typeface="Exo 2"/>
                <a:cs typeface="Exo 2"/>
                <a:sym typeface="Exo 2"/>
              </a:rPr>
              <a:t>may come from</a:t>
            </a:r>
            <a:endParaRPr b="1">
              <a:latin typeface="Exo 2"/>
              <a:ea typeface="Exo 2"/>
              <a:cs typeface="Exo 2"/>
              <a:sym typeface="Exo 2"/>
            </a:endParaRPr>
          </a:p>
        </p:txBody>
      </p:sp>
      <p:grpSp>
        <p:nvGrpSpPr>
          <p:cNvPr id="634" name="Google Shape;634;p29"/>
          <p:cNvGrpSpPr/>
          <p:nvPr/>
        </p:nvGrpSpPr>
        <p:grpSpPr>
          <a:xfrm flipH="1">
            <a:off x="-52554" y="3565781"/>
            <a:ext cx="1082306" cy="1559500"/>
            <a:chOff x="5746200" y="-125100"/>
            <a:chExt cx="337125" cy="485750"/>
          </a:xfrm>
        </p:grpSpPr>
        <p:sp>
          <p:nvSpPr>
            <p:cNvPr id="635" name="Google Shape;635;p29"/>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89" y="962"/>
                    <a:pt x="10147" y="961"/>
                    <a:pt x="10105" y="961"/>
                  </a:cubicBezTo>
                  <a:cubicBezTo>
                    <a:pt x="9932" y="961"/>
                    <a:pt x="9758" y="984"/>
                    <a:pt x="9585" y="1006"/>
                  </a:cubicBezTo>
                  <a:cubicBezTo>
                    <a:pt x="9410" y="1031"/>
                    <a:pt x="9237" y="1056"/>
                    <a:pt x="9062" y="1056"/>
                  </a:cubicBezTo>
                  <a:cubicBezTo>
                    <a:pt x="9020" y="1056"/>
                    <a:pt x="8978"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rgbClr val="E6E6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9"/>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5834100" y="-125075"/>
              <a:ext cx="249225" cy="261950"/>
            </a:xfrm>
            <a:custGeom>
              <a:rect b="b" l="l" r="r" t="t"/>
              <a:pathLst>
                <a:path extrusionOk="0" h="10478" w="9969">
                  <a:moveTo>
                    <a:pt x="3223" y="1"/>
                  </a:moveTo>
                  <a:cubicBezTo>
                    <a:pt x="2651" y="1"/>
                    <a:pt x="2118" y="114"/>
                    <a:pt x="1653" y="309"/>
                  </a:cubicBezTo>
                  <a:cubicBezTo>
                    <a:pt x="1" y="1002"/>
                    <a:pt x="340" y="2699"/>
                    <a:pt x="2374" y="3715"/>
                  </a:cubicBezTo>
                  <a:cubicBezTo>
                    <a:pt x="4407" y="4732"/>
                    <a:pt x="6936" y="6510"/>
                    <a:pt x="7541" y="9750"/>
                  </a:cubicBezTo>
                  <a:lnTo>
                    <a:pt x="9673" y="10477"/>
                  </a:lnTo>
                  <a:cubicBezTo>
                    <a:pt x="9744" y="10447"/>
                    <a:pt x="9969" y="5626"/>
                    <a:pt x="7895" y="2783"/>
                  </a:cubicBezTo>
                  <a:cubicBezTo>
                    <a:pt x="6405" y="743"/>
                    <a:pt x="4686" y="1"/>
                    <a:pt x="3223" y="1"/>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5849150" y="-125100"/>
              <a:ext cx="218275" cy="259075"/>
            </a:xfrm>
            <a:custGeom>
              <a:rect b="b" l="l" r="r" t="t"/>
              <a:pathLst>
                <a:path extrusionOk="0" h="10363" w="8731">
                  <a:moveTo>
                    <a:pt x="2622" y="0"/>
                  </a:moveTo>
                  <a:cubicBezTo>
                    <a:pt x="2051" y="0"/>
                    <a:pt x="1517" y="115"/>
                    <a:pt x="1051" y="310"/>
                  </a:cubicBezTo>
                  <a:cubicBezTo>
                    <a:pt x="344" y="609"/>
                    <a:pt x="0" y="1088"/>
                    <a:pt x="0" y="1622"/>
                  </a:cubicBezTo>
                  <a:cubicBezTo>
                    <a:pt x="0" y="2332"/>
                    <a:pt x="609" y="3134"/>
                    <a:pt x="1772" y="3716"/>
                  </a:cubicBezTo>
                  <a:cubicBezTo>
                    <a:pt x="3805" y="4733"/>
                    <a:pt x="6334" y="6511"/>
                    <a:pt x="6939" y="9751"/>
                  </a:cubicBezTo>
                  <a:lnTo>
                    <a:pt x="8731" y="10363"/>
                  </a:lnTo>
                  <a:lnTo>
                    <a:pt x="8731" y="6208"/>
                  </a:lnTo>
                  <a:cubicBezTo>
                    <a:pt x="8462" y="5018"/>
                    <a:pt x="8017" y="3781"/>
                    <a:pt x="7293" y="2784"/>
                  </a:cubicBezTo>
                  <a:cubicBezTo>
                    <a:pt x="5801" y="745"/>
                    <a:pt x="4083" y="0"/>
                    <a:pt x="2622" y="0"/>
                  </a:cubicBezTo>
                  <a:close/>
                </a:path>
              </a:pathLst>
            </a:custGeom>
            <a:solidFill>
              <a:srgbClr val="23C7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a:off x="5896575" y="-107050"/>
              <a:ext cx="164425" cy="208550"/>
            </a:xfrm>
            <a:custGeom>
              <a:rect b="b" l="l" r="r" t="t"/>
              <a:pathLst>
                <a:path extrusionOk="0" h="8342" w="6577">
                  <a:moveTo>
                    <a:pt x="174" y="1"/>
                  </a:moveTo>
                  <a:cubicBezTo>
                    <a:pt x="102" y="1"/>
                    <a:pt x="38" y="49"/>
                    <a:pt x="21" y="118"/>
                  </a:cubicBezTo>
                  <a:cubicBezTo>
                    <a:pt x="0" y="200"/>
                    <a:pt x="52" y="284"/>
                    <a:pt x="133" y="305"/>
                  </a:cubicBezTo>
                  <a:cubicBezTo>
                    <a:pt x="2584" y="917"/>
                    <a:pt x="5478" y="3317"/>
                    <a:pt x="6256" y="8213"/>
                  </a:cubicBezTo>
                  <a:cubicBezTo>
                    <a:pt x="6270" y="8287"/>
                    <a:pt x="6335" y="8342"/>
                    <a:pt x="6409" y="8342"/>
                  </a:cubicBezTo>
                  <a:lnTo>
                    <a:pt x="6433" y="8342"/>
                  </a:lnTo>
                  <a:cubicBezTo>
                    <a:pt x="6518" y="8328"/>
                    <a:pt x="6576" y="8247"/>
                    <a:pt x="6562" y="8162"/>
                  </a:cubicBezTo>
                  <a:cubicBezTo>
                    <a:pt x="5760" y="3120"/>
                    <a:pt x="2754" y="642"/>
                    <a:pt x="212" y="5"/>
                  </a:cubicBezTo>
                  <a:cubicBezTo>
                    <a:pt x="199" y="2"/>
                    <a:pt x="186" y="1"/>
                    <a:pt x="17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a:off x="5746200" y="18375"/>
              <a:ext cx="331275" cy="342275"/>
            </a:xfrm>
            <a:custGeom>
              <a:rect b="b" l="l" r="r" t="t"/>
              <a:pathLst>
                <a:path extrusionOk="0" h="13691" w="13251">
                  <a:moveTo>
                    <a:pt x="3906" y="0"/>
                  </a:moveTo>
                  <a:cubicBezTo>
                    <a:pt x="3211" y="0"/>
                    <a:pt x="2518" y="119"/>
                    <a:pt x="1861" y="381"/>
                  </a:cubicBezTo>
                  <a:cubicBezTo>
                    <a:pt x="1" y="1125"/>
                    <a:pt x="1021" y="2893"/>
                    <a:pt x="2867" y="3474"/>
                  </a:cubicBezTo>
                  <a:cubicBezTo>
                    <a:pt x="4931" y="4121"/>
                    <a:pt x="5339" y="4756"/>
                    <a:pt x="5607" y="5820"/>
                  </a:cubicBezTo>
                  <a:cubicBezTo>
                    <a:pt x="5832" y="6701"/>
                    <a:pt x="5342" y="8496"/>
                    <a:pt x="5828" y="9822"/>
                  </a:cubicBezTo>
                  <a:cubicBezTo>
                    <a:pt x="6312" y="11148"/>
                    <a:pt x="8140" y="11301"/>
                    <a:pt x="9708" y="11444"/>
                  </a:cubicBezTo>
                  <a:cubicBezTo>
                    <a:pt x="11217" y="11580"/>
                    <a:pt x="12499" y="12420"/>
                    <a:pt x="12811" y="13691"/>
                  </a:cubicBezTo>
                  <a:cubicBezTo>
                    <a:pt x="12832" y="13229"/>
                    <a:pt x="12849" y="12770"/>
                    <a:pt x="12866" y="12307"/>
                  </a:cubicBezTo>
                  <a:cubicBezTo>
                    <a:pt x="12927" y="10645"/>
                    <a:pt x="12992" y="8982"/>
                    <a:pt x="13053" y="7320"/>
                  </a:cubicBezTo>
                  <a:cubicBezTo>
                    <a:pt x="13081" y="6555"/>
                    <a:pt x="13111" y="5790"/>
                    <a:pt x="13138" y="5025"/>
                  </a:cubicBezTo>
                  <a:cubicBezTo>
                    <a:pt x="13169" y="4267"/>
                    <a:pt x="13250" y="3485"/>
                    <a:pt x="12880" y="2791"/>
                  </a:cubicBezTo>
                  <a:cubicBezTo>
                    <a:pt x="12353" y="1802"/>
                    <a:pt x="11350" y="1037"/>
                    <a:pt x="10231" y="965"/>
                  </a:cubicBezTo>
                  <a:cubicBezTo>
                    <a:pt x="10190" y="962"/>
                    <a:pt x="10149" y="961"/>
                    <a:pt x="10108" y="961"/>
                  </a:cubicBezTo>
                  <a:cubicBezTo>
                    <a:pt x="9756" y="961"/>
                    <a:pt x="9408" y="1055"/>
                    <a:pt x="9058" y="1055"/>
                  </a:cubicBezTo>
                  <a:cubicBezTo>
                    <a:pt x="9017" y="1055"/>
                    <a:pt x="8977" y="1054"/>
                    <a:pt x="8936" y="1051"/>
                  </a:cubicBezTo>
                  <a:cubicBezTo>
                    <a:pt x="8576" y="1026"/>
                    <a:pt x="8191" y="976"/>
                    <a:pt x="7831" y="898"/>
                  </a:cubicBezTo>
                  <a:cubicBezTo>
                    <a:pt x="7046" y="728"/>
                    <a:pt x="6301" y="405"/>
                    <a:pt x="5522" y="207"/>
                  </a:cubicBezTo>
                  <a:cubicBezTo>
                    <a:pt x="4993" y="73"/>
                    <a:pt x="4449" y="0"/>
                    <a:pt x="3906" y="0"/>
                  </a:cubicBezTo>
                  <a:close/>
                </a:path>
              </a:pathLst>
            </a:custGeom>
            <a:solidFill>
              <a:srgbClr val="27DEB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5822900" y="42200"/>
              <a:ext cx="248025" cy="210700"/>
            </a:xfrm>
            <a:custGeom>
              <a:rect b="b" l="l" r="r" t="t"/>
              <a:pathLst>
                <a:path extrusionOk="0" h="8428" w="9921">
                  <a:moveTo>
                    <a:pt x="160" y="0"/>
                  </a:moveTo>
                  <a:cubicBezTo>
                    <a:pt x="84" y="0"/>
                    <a:pt x="20" y="58"/>
                    <a:pt x="10" y="135"/>
                  </a:cubicBezTo>
                  <a:cubicBezTo>
                    <a:pt x="0" y="220"/>
                    <a:pt x="61" y="298"/>
                    <a:pt x="146" y="308"/>
                  </a:cubicBezTo>
                  <a:cubicBezTo>
                    <a:pt x="2139" y="543"/>
                    <a:pt x="8132" y="4239"/>
                    <a:pt x="9601" y="8325"/>
                  </a:cubicBezTo>
                  <a:cubicBezTo>
                    <a:pt x="9621" y="8386"/>
                    <a:pt x="9682" y="8427"/>
                    <a:pt x="9743" y="8427"/>
                  </a:cubicBezTo>
                  <a:cubicBezTo>
                    <a:pt x="9764" y="8427"/>
                    <a:pt x="9781" y="8424"/>
                    <a:pt x="9798" y="8417"/>
                  </a:cubicBezTo>
                  <a:cubicBezTo>
                    <a:pt x="9880" y="8390"/>
                    <a:pt x="9920" y="8302"/>
                    <a:pt x="9890" y="8220"/>
                  </a:cubicBezTo>
                  <a:cubicBezTo>
                    <a:pt x="8387" y="4031"/>
                    <a:pt x="2230" y="244"/>
                    <a:pt x="184" y="2"/>
                  </a:cubicBezTo>
                  <a:cubicBezTo>
                    <a:pt x="176" y="1"/>
                    <a:pt x="168" y="0"/>
                    <a:pt x="1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9"/>
            <p:cNvSpPr/>
            <p:nvPr/>
          </p:nvSpPr>
          <p:spPr>
            <a:xfrm>
              <a:off x="6009450" y="71800"/>
              <a:ext cx="26375" cy="97400"/>
            </a:xfrm>
            <a:custGeom>
              <a:rect b="b" l="l" r="r" t="t"/>
              <a:pathLst>
                <a:path extrusionOk="0" h="3896" w="1055">
                  <a:moveTo>
                    <a:pt x="533" y="0"/>
                  </a:moveTo>
                  <a:cubicBezTo>
                    <a:pt x="521" y="0"/>
                    <a:pt x="509" y="2"/>
                    <a:pt x="497" y="5"/>
                  </a:cubicBezTo>
                  <a:cubicBezTo>
                    <a:pt x="412" y="29"/>
                    <a:pt x="364" y="113"/>
                    <a:pt x="384" y="195"/>
                  </a:cubicBezTo>
                  <a:cubicBezTo>
                    <a:pt x="388" y="209"/>
                    <a:pt x="731" y="1623"/>
                    <a:pt x="28" y="3691"/>
                  </a:cubicBezTo>
                  <a:cubicBezTo>
                    <a:pt x="1" y="3772"/>
                    <a:pt x="45" y="3857"/>
                    <a:pt x="126" y="3887"/>
                  </a:cubicBezTo>
                  <a:cubicBezTo>
                    <a:pt x="136" y="3891"/>
                    <a:pt x="150" y="3891"/>
                    <a:pt x="160" y="3895"/>
                  </a:cubicBezTo>
                  <a:cubicBezTo>
                    <a:pt x="165" y="3895"/>
                    <a:pt x="170" y="3895"/>
                    <a:pt x="175" y="3895"/>
                  </a:cubicBezTo>
                  <a:cubicBezTo>
                    <a:pt x="241" y="3895"/>
                    <a:pt x="301" y="3855"/>
                    <a:pt x="323" y="3789"/>
                  </a:cubicBezTo>
                  <a:cubicBezTo>
                    <a:pt x="1054" y="1627"/>
                    <a:pt x="701" y="179"/>
                    <a:pt x="684" y="117"/>
                  </a:cubicBezTo>
                  <a:cubicBezTo>
                    <a:pt x="666" y="48"/>
                    <a:pt x="602" y="0"/>
                    <a:pt x="53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9"/>
            <p:cNvSpPr/>
            <p:nvPr/>
          </p:nvSpPr>
          <p:spPr>
            <a:xfrm>
              <a:off x="5954025" y="213800"/>
              <a:ext cx="107200" cy="16900"/>
            </a:xfrm>
            <a:custGeom>
              <a:rect b="b" l="l" r="r" t="t"/>
              <a:pathLst>
                <a:path extrusionOk="0" h="676" w="4288">
                  <a:moveTo>
                    <a:pt x="2103" y="1"/>
                  </a:moveTo>
                  <a:cubicBezTo>
                    <a:pt x="1103" y="1"/>
                    <a:pt x="205" y="161"/>
                    <a:pt x="140" y="173"/>
                  </a:cubicBezTo>
                  <a:cubicBezTo>
                    <a:pt x="59" y="186"/>
                    <a:pt x="1" y="267"/>
                    <a:pt x="18" y="353"/>
                  </a:cubicBezTo>
                  <a:cubicBezTo>
                    <a:pt x="30" y="425"/>
                    <a:pt x="95" y="478"/>
                    <a:pt x="169" y="478"/>
                  </a:cubicBezTo>
                  <a:cubicBezTo>
                    <a:pt x="179" y="478"/>
                    <a:pt x="188" y="477"/>
                    <a:pt x="198" y="476"/>
                  </a:cubicBezTo>
                  <a:cubicBezTo>
                    <a:pt x="212" y="473"/>
                    <a:pt x="1122" y="311"/>
                    <a:pt x="2114" y="311"/>
                  </a:cubicBezTo>
                  <a:cubicBezTo>
                    <a:pt x="2807" y="311"/>
                    <a:pt x="3541" y="390"/>
                    <a:pt x="4037" y="659"/>
                  </a:cubicBezTo>
                  <a:cubicBezTo>
                    <a:pt x="4060" y="672"/>
                    <a:pt x="4087" y="675"/>
                    <a:pt x="4111" y="675"/>
                  </a:cubicBezTo>
                  <a:cubicBezTo>
                    <a:pt x="4165" y="675"/>
                    <a:pt x="4220" y="648"/>
                    <a:pt x="4247" y="598"/>
                  </a:cubicBezTo>
                  <a:cubicBezTo>
                    <a:pt x="4288" y="523"/>
                    <a:pt x="4261" y="427"/>
                    <a:pt x="4186" y="387"/>
                  </a:cubicBezTo>
                  <a:cubicBezTo>
                    <a:pt x="3633" y="88"/>
                    <a:pt x="2841" y="1"/>
                    <a:pt x="210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48" name="Google Shape;648;p29"/>
          <p:cNvPicPr preferRelativeResize="0"/>
          <p:nvPr/>
        </p:nvPicPr>
        <p:blipFill>
          <a:blip r:embed="rId3">
            <a:alphaModFix/>
          </a:blip>
          <a:stretch>
            <a:fillRect/>
          </a:stretch>
        </p:blipFill>
        <p:spPr>
          <a:xfrm>
            <a:off x="2065575" y="1042250"/>
            <a:ext cx="533400" cy="578700"/>
          </a:xfrm>
          <a:prstGeom prst="rect">
            <a:avLst/>
          </a:prstGeom>
          <a:noFill/>
          <a:ln>
            <a:noFill/>
          </a:ln>
        </p:spPr>
      </p:pic>
      <p:pic>
        <p:nvPicPr>
          <p:cNvPr id="649" name="Google Shape;649;p29"/>
          <p:cNvPicPr preferRelativeResize="0"/>
          <p:nvPr/>
        </p:nvPicPr>
        <p:blipFill>
          <a:blip r:embed="rId4">
            <a:alphaModFix/>
          </a:blip>
          <a:stretch>
            <a:fillRect/>
          </a:stretch>
        </p:blipFill>
        <p:spPr>
          <a:xfrm>
            <a:off x="5813438" y="932175"/>
            <a:ext cx="561975" cy="590550"/>
          </a:xfrm>
          <a:prstGeom prst="rect">
            <a:avLst/>
          </a:prstGeom>
          <a:noFill/>
          <a:ln>
            <a:noFill/>
          </a:ln>
        </p:spPr>
      </p:pic>
      <p:grpSp>
        <p:nvGrpSpPr>
          <p:cNvPr id="650" name="Google Shape;650;p29"/>
          <p:cNvGrpSpPr/>
          <p:nvPr/>
        </p:nvGrpSpPr>
        <p:grpSpPr>
          <a:xfrm flipH="1" rot="10800000">
            <a:off x="4226190" y="3835796"/>
            <a:ext cx="691599" cy="107284"/>
            <a:chOff x="1942825" y="2745350"/>
            <a:chExt cx="278175" cy="371225"/>
          </a:xfrm>
        </p:grpSpPr>
        <p:sp>
          <p:nvSpPr>
            <p:cNvPr id="651" name="Google Shape;651;p29"/>
            <p:cNvSpPr/>
            <p:nvPr/>
          </p:nvSpPr>
          <p:spPr>
            <a:xfrm>
              <a:off x="2098975" y="2874025"/>
              <a:ext cx="122025" cy="152325"/>
            </a:xfrm>
            <a:custGeom>
              <a:rect b="b" l="l" r="r" t="t"/>
              <a:pathLst>
                <a:path extrusionOk="0" h="6093" w="4881">
                  <a:moveTo>
                    <a:pt x="2598" y="1"/>
                  </a:moveTo>
                  <a:cubicBezTo>
                    <a:pt x="2374" y="1"/>
                    <a:pt x="2126" y="70"/>
                    <a:pt x="1865" y="221"/>
                  </a:cubicBezTo>
                  <a:cubicBezTo>
                    <a:pt x="834" y="822"/>
                    <a:pt x="1" y="2420"/>
                    <a:pt x="1" y="3795"/>
                  </a:cubicBezTo>
                  <a:cubicBezTo>
                    <a:pt x="1" y="4551"/>
                    <a:pt x="250" y="5084"/>
                    <a:pt x="645" y="5307"/>
                  </a:cubicBezTo>
                  <a:lnTo>
                    <a:pt x="1796" y="5977"/>
                  </a:lnTo>
                  <a:cubicBezTo>
                    <a:pt x="1934" y="6053"/>
                    <a:pt x="2090" y="6093"/>
                    <a:pt x="2259" y="6093"/>
                  </a:cubicBezTo>
                  <a:cubicBezTo>
                    <a:pt x="2490" y="6093"/>
                    <a:pt x="2745" y="6019"/>
                    <a:pt x="3007" y="5865"/>
                  </a:cubicBezTo>
                  <a:cubicBezTo>
                    <a:pt x="4038" y="5273"/>
                    <a:pt x="4872" y="3675"/>
                    <a:pt x="4872" y="2300"/>
                  </a:cubicBezTo>
                  <a:cubicBezTo>
                    <a:pt x="4880" y="1492"/>
                    <a:pt x="4588" y="943"/>
                    <a:pt x="4150" y="745"/>
                  </a:cubicBezTo>
                  <a:lnTo>
                    <a:pt x="2999" y="83"/>
                  </a:lnTo>
                  <a:cubicBezTo>
                    <a:pt x="2877" y="30"/>
                    <a:pt x="2743" y="1"/>
                    <a:pt x="2598" y="1"/>
                  </a:cubicBezTo>
                  <a:close/>
                </a:path>
              </a:pathLst>
            </a:custGeom>
            <a:solidFill>
              <a:srgbClr val="67CB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9"/>
            <p:cNvSpPr/>
            <p:nvPr/>
          </p:nvSpPr>
          <p:spPr>
            <a:xfrm>
              <a:off x="2086000" y="2822150"/>
              <a:ext cx="66475" cy="89625"/>
            </a:xfrm>
            <a:custGeom>
              <a:rect b="b" l="l" r="r" t="t"/>
              <a:pathLst>
                <a:path extrusionOk="0" h="3585" w="2659">
                  <a:moveTo>
                    <a:pt x="415" y="0"/>
                  </a:moveTo>
                  <a:cubicBezTo>
                    <a:pt x="205" y="0"/>
                    <a:pt x="1" y="227"/>
                    <a:pt x="150" y="466"/>
                  </a:cubicBezTo>
                  <a:lnTo>
                    <a:pt x="2014" y="3447"/>
                  </a:lnTo>
                  <a:cubicBezTo>
                    <a:pt x="2075" y="3533"/>
                    <a:pt x="2169" y="3585"/>
                    <a:pt x="2272" y="3585"/>
                  </a:cubicBezTo>
                  <a:cubicBezTo>
                    <a:pt x="2513" y="3585"/>
                    <a:pt x="2659" y="3327"/>
                    <a:pt x="2530" y="3121"/>
                  </a:cubicBezTo>
                  <a:lnTo>
                    <a:pt x="666" y="148"/>
                  </a:lnTo>
                  <a:cubicBezTo>
                    <a:pt x="600" y="44"/>
                    <a:pt x="507" y="0"/>
                    <a:pt x="415" y="0"/>
                  </a:cubicBezTo>
                  <a:close/>
                </a:path>
              </a:pathLst>
            </a:custGeom>
            <a:solidFill>
              <a:srgbClr val="CFF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9"/>
            <p:cNvSpPr/>
            <p:nvPr/>
          </p:nvSpPr>
          <p:spPr>
            <a:xfrm>
              <a:off x="2127550" y="2890575"/>
              <a:ext cx="93450" cy="135875"/>
            </a:xfrm>
            <a:custGeom>
              <a:rect b="b" l="l" r="r" t="t"/>
              <a:pathLst>
                <a:path extrusionOk="0" h="5435" w="3738">
                  <a:moveTo>
                    <a:pt x="2612" y="1"/>
                  </a:moveTo>
                  <a:cubicBezTo>
                    <a:pt x="2383" y="1"/>
                    <a:pt x="2130" y="74"/>
                    <a:pt x="1864" y="229"/>
                  </a:cubicBezTo>
                  <a:cubicBezTo>
                    <a:pt x="834" y="822"/>
                    <a:pt x="0" y="2420"/>
                    <a:pt x="0" y="3794"/>
                  </a:cubicBezTo>
                  <a:cubicBezTo>
                    <a:pt x="0" y="4820"/>
                    <a:pt x="464" y="5434"/>
                    <a:pt x="1127" y="5434"/>
                  </a:cubicBezTo>
                  <a:cubicBezTo>
                    <a:pt x="1353" y="5434"/>
                    <a:pt x="1602" y="5363"/>
                    <a:pt x="1864" y="5212"/>
                  </a:cubicBezTo>
                  <a:cubicBezTo>
                    <a:pt x="2895" y="4611"/>
                    <a:pt x="3737" y="3013"/>
                    <a:pt x="3737" y="1638"/>
                  </a:cubicBezTo>
                  <a:cubicBezTo>
                    <a:pt x="3737" y="611"/>
                    <a:pt x="3273" y="1"/>
                    <a:pt x="2612" y="1"/>
                  </a:cubicBezTo>
                  <a:close/>
                </a:path>
              </a:pathLst>
            </a:custGeom>
            <a:solidFill>
              <a:srgbClr val="9F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9"/>
            <p:cNvSpPr/>
            <p:nvPr/>
          </p:nvSpPr>
          <p:spPr>
            <a:xfrm>
              <a:off x="2147525" y="2919800"/>
              <a:ext cx="53275" cy="77275"/>
            </a:xfrm>
            <a:custGeom>
              <a:rect b="b" l="l" r="r" t="t"/>
              <a:pathLst>
                <a:path extrusionOk="0" h="3091" w="2131">
                  <a:moveTo>
                    <a:pt x="1487" y="0"/>
                  </a:moveTo>
                  <a:cubicBezTo>
                    <a:pt x="1358" y="0"/>
                    <a:pt x="1216" y="40"/>
                    <a:pt x="1065" y="125"/>
                  </a:cubicBezTo>
                  <a:cubicBezTo>
                    <a:pt x="481" y="469"/>
                    <a:pt x="0" y="1371"/>
                    <a:pt x="0" y="2162"/>
                  </a:cubicBezTo>
                  <a:cubicBezTo>
                    <a:pt x="0" y="2742"/>
                    <a:pt x="266" y="3091"/>
                    <a:pt x="642" y="3091"/>
                  </a:cubicBezTo>
                  <a:cubicBezTo>
                    <a:pt x="772" y="3091"/>
                    <a:pt x="915" y="3049"/>
                    <a:pt x="1065" y="2961"/>
                  </a:cubicBezTo>
                  <a:cubicBezTo>
                    <a:pt x="1658" y="2625"/>
                    <a:pt x="2131" y="1715"/>
                    <a:pt x="2131" y="933"/>
                  </a:cubicBezTo>
                  <a:cubicBezTo>
                    <a:pt x="2131" y="349"/>
                    <a:pt x="1867" y="0"/>
                    <a:pt x="148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9"/>
            <p:cNvSpPr/>
            <p:nvPr/>
          </p:nvSpPr>
          <p:spPr>
            <a:xfrm>
              <a:off x="2156100" y="2930925"/>
              <a:ext cx="32025" cy="54150"/>
            </a:xfrm>
            <a:custGeom>
              <a:rect b="b" l="l" r="r" t="t"/>
              <a:pathLst>
                <a:path extrusionOk="0" h="2166" w="1281">
                  <a:moveTo>
                    <a:pt x="1048" y="0"/>
                  </a:moveTo>
                  <a:cubicBezTo>
                    <a:pt x="941" y="0"/>
                    <a:pt x="836" y="33"/>
                    <a:pt x="748" y="93"/>
                  </a:cubicBezTo>
                  <a:cubicBezTo>
                    <a:pt x="344" y="342"/>
                    <a:pt x="1" y="978"/>
                    <a:pt x="1" y="1519"/>
                  </a:cubicBezTo>
                  <a:cubicBezTo>
                    <a:pt x="1" y="1928"/>
                    <a:pt x="191" y="2165"/>
                    <a:pt x="454" y="2165"/>
                  </a:cubicBezTo>
                  <a:cubicBezTo>
                    <a:pt x="545" y="2165"/>
                    <a:pt x="645" y="2137"/>
                    <a:pt x="748" y="2077"/>
                  </a:cubicBezTo>
                  <a:cubicBezTo>
                    <a:pt x="946" y="1949"/>
                    <a:pt x="1109" y="1785"/>
                    <a:pt x="1229" y="1588"/>
                  </a:cubicBezTo>
                  <a:cubicBezTo>
                    <a:pt x="1272" y="1519"/>
                    <a:pt x="1281" y="1424"/>
                    <a:pt x="1247" y="1356"/>
                  </a:cubicBezTo>
                  <a:cubicBezTo>
                    <a:pt x="1234" y="1343"/>
                    <a:pt x="1217" y="1337"/>
                    <a:pt x="1200" y="1337"/>
                  </a:cubicBezTo>
                  <a:cubicBezTo>
                    <a:pt x="1160" y="1337"/>
                    <a:pt x="1113" y="1368"/>
                    <a:pt x="1083" y="1416"/>
                  </a:cubicBezTo>
                  <a:cubicBezTo>
                    <a:pt x="997" y="1553"/>
                    <a:pt x="886" y="1674"/>
                    <a:pt x="748" y="1760"/>
                  </a:cubicBezTo>
                  <a:cubicBezTo>
                    <a:pt x="688" y="1802"/>
                    <a:pt x="617" y="1823"/>
                    <a:pt x="547" y="1823"/>
                  </a:cubicBezTo>
                  <a:cubicBezTo>
                    <a:pt x="488" y="1823"/>
                    <a:pt x="430" y="1808"/>
                    <a:pt x="379" y="1777"/>
                  </a:cubicBezTo>
                  <a:cubicBezTo>
                    <a:pt x="267" y="1674"/>
                    <a:pt x="216" y="1528"/>
                    <a:pt x="224" y="1381"/>
                  </a:cubicBezTo>
                  <a:cubicBezTo>
                    <a:pt x="233" y="1184"/>
                    <a:pt x="284" y="995"/>
                    <a:pt x="379" y="823"/>
                  </a:cubicBezTo>
                  <a:cubicBezTo>
                    <a:pt x="465" y="651"/>
                    <a:pt x="594" y="514"/>
                    <a:pt x="748" y="411"/>
                  </a:cubicBezTo>
                  <a:cubicBezTo>
                    <a:pt x="806" y="364"/>
                    <a:pt x="876" y="342"/>
                    <a:pt x="947" y="342"/>
                  </a:cubicBezTo>
                  <a:cubicBezTo>
                    <a:pt x="993" y="342"/>
                    <a:pt x="1040" y="351"/>
                    <a:pt x="1083" y="368"/>
                  </a:cubicBezTo>
                  <a:cubicBezTo>
                    <a:pt x="1089" y="370"/>
                    <a:pt x="1095" y="371"/>
                    <a:pt x="1102" y="371"/>
                  </a:cubicBezTo>
                  <a:cubicBezTo>
                    <a:pt x="1147" y="371"/>
                    <a:pt x="1217" y="321"/>
                    <a:pt x="1247" y="239"/>
                  </a:cubicBezTo>
                  <a:cubicBezTo>
                    <a:pt x="1281" y="153"/>
                    <a:pt x="1272" y="58"/>
                    <a:pt x="1229" y="33"/>
                  </a:cubicBezTo>
                  <a:cubicBezTo>
                    <a:pt x="1170" y="11"/>
                    <a:pt x="1109" y="0"/>
                    <a:pt x="1048" y="0"/>
                  </a:cubicBezTo>
                  <a:close/>
                </a:path>
              </a:pathLst>
            </a:custGeom>
            <a:solidFill>
              <a:srgbClr val="65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9"/>
            <p:cNvSpPr/>
            <p:nvPr/>
          </p:nvSpPr>
          <p:spPr>
            <a:xfrm>
              <a:off x="1996300" y="2812800"/>
              <a:ext cx="98550" cy="233650"/>
            </a:xfrm>
            <a:custGeom>
              <a:rect b="b" l="l" r="r" t="t"/>
              <a:pathLst>
                <a:path extrusionOk="0" h="9346" w="3942">
                  <a:moveTo>
                    <a:pt x="3557" y="0"/>
                  </a:moveTo>
                  <a:cubicBezTo>
                    <a:pt x="3445" y="0"/>
                    <a:pt x="3334" y="61"/>
                    <a:pt x="3283" y="204"/>
                  </a:cubicBezTo>
                  <a:lnTo>
                    <a:pt x="61" y="8942"/>
                  </a:lnTo>
                  <a:cubicBezTo>
                    <a:pt x="1" y="9096"/>
                    <a:pt x="78" y="9268"/>
                    <a:pt x="241" y="9328"/>
                  </a:cubicBezTo>
                  <a:cubicBezTo>
                    <a:pt x="276" y="9345"/>
                    <a:pt x="310" y="9345"/>
                    <a:pt x="344" y="9345"/>
                  </a:cubicBezTo>
                  <a:cubicBezTo>
                    <a:pt x="473" y="9345"/>
                    <a:pt x="585" y="9268"/>
                    <a:pt x="628" y="9156"/>
                  </a:cubicBezTo>
                  <a:lnTo>
                    <a:pt x="3850" y="419"/>
                  </a:lnTo>
                  <a:cubicBezTo>
                    <a:pt x="3942" y="176"/>
                    <a:pt x="3748" y="0"/>
                    <a:pt x="3557" y="0"/>
                  </a:cubicBezTo>
                  <a:close/>
                </a:path>
              </a:pathLst>
            </a:custGeom>
            <a:solidFill>
              <a:srgbClr val="CFF8F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9"/>
            <p:cNvSpPr/>
            <p:nvPr/>
          </p:nvSpPr>
          <p:spPr>
            <a:xfrm>
              <a:off x="2020800" y="2745350"/>
              <a:ext cx="122025" cy="152200"/>
            </a:xfrm>
            <a:custGeom>
              <a:rect b="b" l="l" r="r" t="t"/>
              <a:pathLst>
                <a:path extrusionOk="0" h="6088" w="4881">
                  <a:moveTo>
                    <a:pt x="2618" y="1"/>
                  </a:moveTo>
                  <a:cubicBezTo>
                    <a:pt x="2390" y="1"/>
                    <a:pt x="2138" y="72"/>
                    <a:pt x="1873" y="222"/>
                  </a:cubicBezTo>
                  <a:cubicBezTo>
                    <a:pt x="842" y="815"/>
                    <a:pt x="0" y="2412"/>
                    <a:pt x="0" y="3796"/>
                  </a:cubicBezTo>
                  <a:cubicBezTo>
                    <a:pt x="0" y="4586"/>
                    <a:pt x="284" y="5093"/>
                    <a:pt x="722" y="5342"/>
                  </a:cubicBezTo>
                  <a:lnTo>
                    <a:pt x="1710" y="5909"/>
                  </a:lnTo>
                  <a:cubicBezTo>
                    <a:pt x="1872" y="6026"/>
                    <a:pt x="2064" y="6088"/>
                    <a:pt x="2277" y="6088"/>
                  </a:cubicBezTo>
                  <a:cubicBezTo>
                    <a:pt x="2504" y="6088"/>
                    <a:pt x="2754" y="6017"/>
                    <a:pt x="3016" y="5866"/>
                  </a:cubicBezTo>
                  <a:cubicBezTo>
                    <a:pt x="4047" y="5265"/>
                    <a:pt x="4880" y="3667"/>
                    <a:pt x="4880" y="2292"/>
                  </a:cubicBezTo>
                  <a:cubicBezTo>
                    <a:pt x="4880" y="1528"/>
                    <a:pt x="4622" y="995"/>
                    <a:pt x="4210" y="772"/>
                  </a:cubicBezTo>
                  <a:lnTo>
                    <a:pt x="3067" y="110"/>
                  </a:lnTo>
                  <a:cubicBezTo>
                    <a:pt x="2934" y="38"/>
                    <a:pt x="2783" y="1"/>
                    <a:pt x="2618" y="1"/>
                  </a:cubicBezTo>
                  <a:close/>
                </a:path>
              </a:pathLst>
            </a:custGeom>
            <a:solidFill>
              <a:srgbClr val="44CFB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9"/>
            <p:cNvSpPr/>
            <p:nvPr/>
          </p:nvSpPr>
          <p:spPr>
            <a:xfrm>
              <a:off x="1942825" y="2964350"/>
              <a:ext cx="122025" cy="152225"/>
            </a:xfrm>
            <a:custGeom>
              <a:rect b="b" l="l" r="r" t="t"/>
              <a:pathLst>
                <a:path extrusionOk="0" h="6089" w="4881">
                  <a:moveTo>
                    <a:pt x="2603" y="1"/>
                  </a:moveTo>
                  <a:cubicBezTo>
                    <a:pt x="2376" y="1"/>
                    <a:pt x="2127" y="73"/>
                    <a:pt x="1865" y="225"/>
                  </a:cubicBezTo>
                  <a:cubicBezTo>
                    <a:pt x="834" y="818"/>
                    <a:pt x="1" y="2416"/>
                    <a:pt x="1" y="3790"/>
                  </a:cubicBezTo>
                  <a:cubicBezTo>
                    <a:pt x="1" y="4555"/>
                    <a:pt x="250" y="5079"/>
                    <a:pt x="654" y="5311"/>
                  </a:cubicBezTo>
                  <a:lnTo>
                    <a:pt x="1805" y="5973"/>
                  </a:lnTo>
                  <a:cubicBezTo>
                    <a:pt x="1944" y="6049"/>
                    <a:pt x="2100" y="6089"/>
                    <a:pt x="2269" y="6089"/>
                  </a:cubicBezTo>
                  <a:cubicBezTo>
                    <a:pt x="2496" y="6089"/>
                    <a:pt x="2746" y="6017"/>
                    <a:pt x="3008" y="5869"/>
                  </a:cubicBezTo>
                  <a:cubicBezTo>
                    <a:pt x="4039" y="5277"/>
                    <a:pt x="4880" y="3679"/>
                    <a:pt x="4880" y="2295"/>
                  </a:cubicBezTo>
                  <a:cubicBezTo>
                    <a:pt x="4880" y="1488"/>
                    <a:pt x="4597" y="947"/>
                    <a:pt x="4150" y="740"/>
                  </a:cubicBezTo>
                  <a:lnTo>
                    <a:pt x="3008" y="87"/>
                  </a:lnTo>
                  <a:cubicBezTo>
                    <a:pt x="2883" y="30"/>
                    <a:pt x="2748" y="1"/>
                    <a:pt x="2603" y="1"/>
                  </a:cubicBezTo>
                  <a:close/>
                </a:path>
              </a:pathLst>
            </a:custGeom>
            <a:solidFill>
              <a:srgbClr val="67CBB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9"/>
            <p:cNvSpPr/>
            <p:nvPr/>
          </p:nvSpPr>
          <p:spPr>
            <a:xfrm>
              <a:off x="2049350" y="2761750"/>
              <a:ext cx="93475" cy="135825"/>
            </a:xfrm>
            <a:custGeom>
              <a:rect b="b" l="l" r="r" t="t"/>
              <a:pathLst>
                <a:path extrusionOk="0" h="5433" w="3739">
                  <a:moveTo>
                    <a:pt x="2617" y="0"/>
                  </a:moveTo>
                  <a:cubicBezTo>
                    <a:pt x="2389" y="0"/>
                    <a:pt x="2138" y="73"/>
                    <a:pt x="1874" y="227"/>
                  </a:cubicBezTo>
                  <a:cubicBezTo>
                    <a:pt x="843" y="820"/>
                    <a:pt x="1" y="2418"/>
                    <a:pt x="1" y="3793"/>
                  </a:cubicBezTo>
                  <a:cubicBezTo>
                    <a:pt x="1" y="4818"/>
                    <a:pt x="469" y="5432"/>
                    <a:pt x="1135" y="5432"/>
                  </a:cubicBezTo>
                  <a:cubicBezTo>
                    <a:pt x="1362" y="5432"/>
                    <a:pt x="1612" y="5361"/>
                    <a:pt x="1874" y="5210"/>
                  </a:cubicBezTo>
                  <a:cubicBezTo>
                    <a:pt x="2905" y="4609"/>
                    <a:pt x="3738" y="3011"/>
                    <a:pt x="3738" y="1636"/>
                  </a:cubicBezTo>
                  <a:cubicBezTo>
                    <a:pt x="3738" y="614"/>
                    <a:pt x="3277" y="0"/>
                    <a:pt x="2617" y="0"/>
                  </a:cubicBezTo>
                  <a:close/>
                </a:path>
              </a:pathLst>
            </a:custGeom>
            <a:solidFill>
              <a:srgbClr val="65D8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9"/>
            <p:cNvSpPr/>
            <p:nvPr/>
          </p:nvSpPr>
          <p:spPr>
            <a:xfrm>
              <a:off x="2069550" y="2791100"/>
              <a:ext cx="53300" cy="77325"/>
            </a:xfrm>
            <a:custGeom>
              <a:rect b="b" l="l" r="r" t="t"/>
              <a:pathLst>
                <a:path extrusionOk="0" h="3093" w="2132">
                  <a:moveTo>
                    <a:pt x="1487" y="1"/>
                  </a:moveTo>
                  <a:cubicBezTo>
                    <a:pt x="1358" y="1"/>
                    <a:pt x="1215" y="42"/>
                    <a:pt x="1066" y="127"/>
                  </a:cubicBezTo>
                  <a:cubicBezTo>
                    <a:pt x="473" y="471"/>
                    <a:pt x="0" y="1373"/>
                    <a:pt x="0" y="2163"/>
                  </a:cubicBezTo>
                  <a:cubicBezTo>
                    <a:pt x="0" y="2744"/>
                    <a:pt x="261" y="3092"/>
                    <a:pt x="638" y="3092"/>
                  </a:cubicBezTo>
                  <a:cubicBezTo>
                    <a:pt x="769" y="3092"/>
                    <a:pt x="913" y="3051"/>
                    <a:pt x="1066" y="2962"/>
                  </a:cubicBezTo>
                  <a:cubicBezTo>
                    <a:pt x="1650" y="2627"/>
                    <a:pt x="2131" y="1717"/>
                    <a:pt x="2131" y="935"/>
                  </a:cubicBezTo>
                  <a:cubicBezTo>
                    <a:pt x="2131" y="346"/>
                    <a:pt x="1865" y="1"/>
                    <a:pt x="1487"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9"/>
            <p:cNvSpPr/>
            <p:nvPr/>
          </p:nvSpPr>
          <p:spPr>
            <a:xfrm>
              <a:off x="1971400" y="2980700"/>
              <a:ext cx="93450" cy="135775"/>
            </a:xfrm>
            <a:custGeom>
              <a:rect b="b" l="l" r="r" t="t"/>
              <a:pathLst>
                <a:path extrusionOk="0" h="5431" w="3738">
                  <a:moveTo>
                    <a:pt x="2607" y="1"/>
                  </a:moveTo>
                  <a:cubicBezTo>
                    <a:pt x="2379" y="1"/>
                    <a:pt x="2128" y="72"/>
                    <a:pt x="1865" y="224"/>
                  </a:cubicBezTo>
                  <a:cubicBezTo>
                    <a:pt x="834" y="817"/>
                    <a:pt x="0" y="2415"/>
                    <a:pt x="0" y="3798"/>
                  </a:cubicBezTo>
                  <a:cubicBezTo>
                    <a:pt x="0" y="4821"/>
                    <a:pt x="462" y="5430"/>
                    <a:pt x="1123" y="5430"/>
                  </a:cubicBezTo>
                  <a:cubicBezTo>
                    <a:pt x="1350" y="5430"/>
                    <a:pt x="1601" y="5358"/>
                    <a:pt x="1865" y="5207"/>
                  </a:cubicBezTo>
                  <a:cubicBezTo>
                    <a:pt x="2896" y="4614"/>
                    <a:pt x="3737" y="3007"/>
                    <a:pt x="3737" y="1633"/>
                  </a:cubicBezTo>
                  <a:cubicBezTo>
                    <a:pt x="3737" y="610"/>
                    <a:pt x="3271" y="1"/>
                    <a:pt x="2607" y="1"/>
                  </a:cubicBezTo>
                  <a:close/>
                </a:path>
              </a:pathLst>
            </a:custGeom>
            <a:solidFill>
              <a:srgbClr val="9FDE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9"/>
            <p:cNvSpPr/>
            <p:nvPr/>
          </p:nvSpPr>
          <p:spPr>
            <a:xfrm>
              <a:off x="1991375" y="3009875"/>
              <a:ext cx="53275" cy="77325"/>
            </a:xfrm>
            <a:custGeom>
              <a:rect b="b" l="l" r="r" t="t"/>
              <a:pathLst>
                <a:path extrusionOk="0" h="3093" w="2131">
                  <a:moveTo>
                    <a:pt x="1493" y="1"/>
                  </a:moveTo>
                  <a:cubicBezTo>
                    <a:pt x="1363" y="1"/>
                    <a:pt x="1218" y="42"/>
                    <a:pt x="1066" y="131"/>
                  </a:cubicBezTo>
                  <a:cubicBezTo>
                    <a:pt x="481" y="466"/>
                    <a:pt x="0" y="1377"/>
                    <a:pt x="0" y="2158"/>
                  </a:cubicBezTo>
                  <a:cubicBezTo>
                    <a:pt x="0" y="2747"/>
                    <a:pt x="267" y="3092"/>
                    <a:pt x="644" y="3092"/>
                  </a:cubicBezTo>
                  <a:cubicBezTo>
                    <a:pt x="774" y="3092"/>
                    <a:pt x="916" y="3052"/>
                    <a:pt x="1066" y="2966"/>
                  </a:cubicBezTo>
                  <a:cubicBezTo>
                    <a:pt x="1658" y="2631"/>
                    <a:pt x="2131" y="1720"/>
                    <a:pt x="2131" y="930"/>
                  </a:cubicBezTo>
                  <a:cubicBezTo>
                    <a:pt x="2131" y="349"/>
                    <a:pt x="1870" y="1"/>
                    <a:pt x="149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9"/>
            <p:cNvSpPr/>
            <p:nvPr/>
          </p:nvSpPr>
          <p:spPr>
            <a:xfrm>
              <a:off x="2081375" y="2805250"/>
              <a:ext cx="29225" cy="55400"/>
            </a:xfrm>
            <a:custGeom>
              <a:rect b="b" l="l" r="r" t="t"/>
              <a:pathLst>
                <a:path extrusionOk="0" h="2216" w="1169">
                  <a:moveTo>
                    <a:pt x="593" y="592"/>
                  </a:moveTo>
                  <a:lnTo>
                    <a:pt x="756" y="1090"/>
                  </a:lnTo>
                  <a:lnTo>
                    <a:pt x="421" y="1279"/>
                  </a:lnTo>
                  <a:lnTo>
                    <a:pt x="421" y="1279"/>
                  </a:lnTo>
                  <a:lnTo>
                    <a:pt x="593" y="592"/>
                  </a:lnTo>
                  <a:close/>
                  <a:moveTo>
                    <a:pt x="627" y="1"/>
                  </a:moveTo>
                  <a:cubicBezTo>
                    <a:pt x="613" y="1"/>
                    <a:pt x="598" y="5"/>
                    <a:pt x="584" y="16"/>
                  </a:cubicBezTo>
                  <a:cubicBezTo>
                    <a:pt x="533" y="51"/>
                    <a:pt x="498" y="111"/>
                    <a:pt x="481" y="180"/>
                  </a:cubicBezTo>
                  <a:lnTo>
                    <a:pt x="26" y="2061"/>
                  </a:lnTo>
                  <a:cubicBezTo>
                    <a:pt x="0" y="2156"/>
                    <a:pt x="34" y="2216"/>
                    <a:pt x="95" y="2216"/>
                  </a:cubicBezTo>
                  <a:cubicBezTo>
                    <a:pt x="103" y="2216"/>
                    <a:pt x="120" y="2207"/>
                    <a:pt x="129" y="2207"/>
                  </a:cubicBezTo>
                  <a:cubicBezTo>
                    <a:pt x="189" y="2164"/>
                    <a:pt x="223" y="2113"/>
                    <a:pt x="241" y="2044"/>
                  </a:cubicBezTo>
                  <a:lnTo>
                    <a:pt x="344" y="1632"/>
                  </a:lnTo>
                  <a:lnTo>
                    <a:pt x="842" y="1340"/>
                  </a:lnTo>
                  <a:lnTo>
                    <a:pt x="936" y="1640"/>
                  </a:lnTo>
                  <a:cubicBezTo>
                    <a:pt x="942" y="1674"/>
                    <a:pt x="969" y="1693"/>
                    <a:pt x="999" y="1693"/>
                  </a:cubicBezTo>
                  <a:cubicBezTo>
                    <a:pt x="1016" y="1693"/>
                    <a:pt x="1033" y="1687"/>
                    <a:pt x="1048" y="1675"/>
                  </a:cubicBezTo>
                  <a:cubicBezTo>
                    <a:pt x="1057" y="1666"/>
                    <a:pt x="1074" y="1657"/>
                    <a:pt x="1083" y="1649"/>
                  </a:cubicBezTo>
                  <a:cubicBezTo>
                    <a:pt x="1143" y="1580"/>
                    <a:pt x="1168" y="1494"/>
                    <a:pt x="1151" y="1408"/>
                  </a:cubicBezTo>
                  <a:lnTo>
                    <a:pt x="696" y="51"/>
                  </a:lnTo>
                  <a:cubicBezTo>
                    <a:pt x="684" y="22"/>
                    <a:pt x="657" y="1"/>
                    <a:pt x="627" y="1"/>
                  </a:cubicBezTo>
                  <a:close/>
                </a:path>
              </a:pathLst>
            </a:custGeom>
            <a:solidFill>
              <a:srgbClr val="65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9"/>
            <p:cNvSpPr/>
            <p:nvPr/>
          </p:nvSpPr>
          <p:spPr>
            <a:xfrm>
              <a:off x="2009200" y="3022650"/>
              <a:ext cx="23225" cy="53875"/>
            </a:xfrm>
            <a:custGeom>
              <a:rect b="b" l="l" r="r" t="t"/>
              <a:pathLst>
                <a:path extrusionOk="0" h="2155" w="929">
                  <a:moveTo>
                    <a:pt x="472" y="322"/>
                  </a:moveTo>
                  <a:cubicBezTo>
                    <a:pt x="530" y="322"/>
                    <a:pt x="567" y="373"/>
                    <a:pt x="567" y="462"/>
                  </a:cubicBezTo>
                  <a:cubicBezTo>
                    <a:pt x="567" y="591"/>
                    <a:pt x="507" y="702"/>
                    <a:pt x="404" y="780"/>
                  </a:cubicBezTo>
                  <a:lnTo>
                    <a:pt x="224" y="891"/>
                  </a:lnTo>
                  <a:lnTo>
                    <a:pt x="224" y="445"/>
                  </a:lnTo>
                  <a:lnTo>
                    <a:pt x="404" y="341"/>
                  </a:lnTo>
                  <a:cubicBezTo>
                    <a:pt x="429" y="328"/>
                    <a:pt x="452" y="322"/>
                    <a:pt x="472" y="322"/>
                  </a:cubicBezTo>
                  <a:close/>
                  <a:moveTo>
                    <a:pt x="570" y="1019"/>
                  </a:moveTo>
                  <a:cubicBezTo>
                    <a:pt x="645" y="1019"/>
                    <a:pt x="696" y="1087"/>
                    <a:pt x="696" y="1201"/>
                  </a:cubicBezTo>
                  <a:cubicBezTo>
                    <a:pt x="696" y="1364"/>
                    <a:pt x="619" y="1518"/>
                    <a:pt x="481" y="1613"/>
                  </a:cubicBezTo>
                  <a:lnTo>
                    <a:pt x="224" y="1759"/>
                  </a:lnTo>
                  <a:lnTo>
                    <a:pt x="224" y="1192"/>
                  </a:lnTo>
                  <a:lnTo>
                    <a:pt x="481" y="1046"/>
                  </a:lnTo>
                  <a:cubicBezTo>
                    <a:pt x="513" y="1028"/>
                    <a:pt x="543" y="1019"/>
                    <a:pt x="570" y="1019"/>
                  </a:cubicBezTo>
                  <a:close/>
                  <a:moveTo>
                    <a:pt x="560" y="1"/>
                  </a:moveTo>
                  <a:cubicBezTo>
                    <a:pt x="512" y="1"/>
                    <a:pt x="459" y="16"/>
                    <a:pt x="404" y="49"/>
                  </a:cubicBezTo>
                  <a:lnTo>
                    <a:pt x="121" y="213"/>
                  </a:lnTo>
                  <a:lnTo>
                    <a:pt x="112" y="213"/>
                  </a:lnTo>
                  <a:cubicBezTo>
                    <a:pt x="43" y="264"/>
                    <a:pt x="0" y="341"/>
                    <a:pt x="0" y="427"/>
                  </a:cubicBezTo>
                  <a:lnTo>
                    <a:pt x="0" y="2051"/>
                  </a:lnTo>
                  <a:cubicBezTo>
                    <a:pt x="0" y="2118"/>
                    <a:pt x="32" y="2154"/>
                    <a:pt x="74" y="2154"/>
                  </a:cubicBezTo>
                  <a:cubicBezTo>
                    <a:pt x="86" y="2154"/>
                    <a:pt x="99" y="2151"/>
                    <a:pt x="112" y="2146"/>
                  </a:cubicBezTo>
                  <a:lnTo>
                    <a:pt x="121" y="2137"/>
                  </a:lnTo>
                  <a:lnTo>
                    <a:pt x="481" y="1922"/>
                  </a:lnTo>
                  <a:cubicBezTo>
                    <a:pt x="731" y="1785"/>
                    <a:pt x="928" y="1398"/>
                    <a:pt x="928" y="1080"/>
                  </a:cubicBezTo>
                  <a:cubicBezTo>
                    <a:pt x="928" y="874"/>
                    <a:pt x="842" y="737"/>
                    <a:pt x="713" y="702"/>
                  </a:cubicBezTo>
                  <a:cubicBezTo>
                    <a:pt x="765" y="591"/>
                    <a:pt x="791" y="470"/>
                    <a:pt x="799" y="341"/>
                  </a:cubicBezTo>
                  <a:cubicBezTo>
                    <a:pt x="799" y="131"/>
                    <a:pt x="700" y="1"/>
                    <a:pt x="560" y="1"/>
                  </a:cubicBezTo>
                  <a:close/>
                </a:path>
              </a:pathLst>
            </a:custGeom>
            <a:solidFill>
              <a:srgbClr val="65656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Isometric Proposal by Slidesgo">
  <a:themeElements>
    <a:clrScheme name="Simple Light">
      <a:dk1>
        <a:srgbClr val="EFEFEF"/>
      </a:dk1>
      <a:lt1>
        <a:srgbClr val="CCCCCC"/>
      </a:lt1>
      <a:dk2>
        <a:srgbClr val="263238"/>
      </a:dk2>
      <a:lt2>
        <a:srgbClr val="37474F"/>
      </a:lt2>
      <a:accent1>
        <a:srgbClr val="455A64"/>
      </a:accent1>
      <a:accent2>
        <a:srgbClr val="1FB299"/>
      </a:accent2>
      <a:accent3>
        <a:srgbClr val="23C7AC"/>
      </a:accent3>
      <a:accent4>
        <a:srgbClr val="27DEBF"/>
      </a:accent4>
      <a:accent5>
        <a:srgbClr val="7DEBD9"/>
      </a:accent5>
      <a:accent6>
        <a:srgbClr val="23C7AC"/>
      </a:accent6>
      <a:hlink>
        <a:srgbClr val="23C7A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