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embeddedFontLst>
    <p:embeddedFont>
      <p:font typeface="Palatino Linotype"/>
      <p:regular r:id="rId29"/>
      <p:bold r:id="rId30"/>
      <p:italic r:id="rId31"/>
      <p:boldItalic r:id="rId32"/>
    </p:embeddedFont>
    <p:embeddedFont>
      <p:font typeface="Century Gothic"/>
      <p:regular r:id="rId33"/>
      <p:bold r:id="rId34"/>
      <p:italic r:id="rId35"/>
      <p:boldItalic r:id="rId36"/>
    </p:embeddedFont>
    <p:embeddedFont>
      <p:font typeface="Open Sans"/>
      <p:bold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alatinoLinotyp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alatinoLinotype-italic.fntdata"/><Relationship Id="rId30" Type="http://schemas.openxmlformats.org/officeDocument/2006/relationships/font" Target="fonts/PalatinoLinotype-bold.fntdata"/><Relationship Id="rId11" Type="http://schemas.openxmlformats.org/officeDocument/2006/relationships/slide" Target="slides/slide6.xml"/><Relationship Id="rId33" Type="http://schemas.openxmlformats.org/officeDocument/2006/relationships/font" Target="fonts/CenturyGothic-regular.fntdata"/><Relationship Id="rId10" Type="http://schemas.openxmlformats.org/officeDocument/2006/relationships/slide" Target="slides/slide5.xml"/><Relationship Id="rId32" Type="http://schemas.openxmlformats.org/officeDocument/2006/relationships/font" Target="fonts/PalatinoLinotype-boldItalic.fntdata"/><Relationship Id="rId13" Type="http://schemas.openxmlformats.org/officeDocument/2006/relationships/slide" Target="slides/slide8.xml"/><Relationship Id="rId35" Type="http://schemas.openxmlformats.org/officeDocument/2006/relationships/font" Target="fonts/CenturyGothic-italic.fntdata"/><Relationship Id="rId12" Type="http://schemas.openxmlformats.org/officeDocument/2006/relationships/slide" Target="slides/slide7.xml"/><Relationship Id="rId34" Type="http://schemas.openxmlformats.org/officeDocument/2006/relationships/font" Target="fonts/CenturyGothic-bold.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CenturyGothic-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 name="Shape 17"/>
        <p:cNvGrpSpPr/>
        <p:nvPr/>
      </p:nvGrpSpPr>
      <p:grpSpPr>
        <a:xfrm>
          <a:off x="0" y="0"/>
          <a:ext cx="0" cy="0"/>
          <a:chOff x="0" y="0"/>
          <a:chExt cx="0" cy="0"/>
        </a:xfrm>
      </p:grpSpPr>
      <p:sp>
        <p:nvSpPr>
          <p:cNvPr id="18" name="Google Shape;18;p2"/>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80" name="Google Shape;80;p11"/>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86" name="Google Shape;86;p12"/>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685800" y="609601"/>
            <a:ext cx="7772400" cy="426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8000"/>
              <a:buFont typeface="Palatino Linotype"/>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371600" y="4953000"/>
            <a:ext cx="6400800" cy="12192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rgbClr val="888888"/>
              </a:buClr>
              <a:buSzPts val="2400"/>
              <a:buNone/>
              <a:defRPr sz="2400">
                <a:solidFill>
                  <a:srgbClr val="888888"/>
                </a:solidFill>
              </a:defRPr>
            </a:lvl1pPr>
            <a:lvl2pPr lvl="1" algn="ctr">
              <a:spcBef>
                <a:spcPts val="320"/>
              </a:spcBef>
              <a:spcAft>
                <a:spcPts val="0"/>
              </a:spcAft>
              <a:buClr>
                <a:srgbClr val="888888"/>
              </a:buClr>
              <a:buSzPts val="1600"/>
              <a:buNone/>
              <a:defRPr>
                <a:solidFill>
                  <a:srgbClr val="888888"/>
                </a:solidFill>
              </a:defRPr>
            </a:lvl2pPr>
            <a:lvl3pPr lvl="2" algn="ctr">
              <a:spcBef>
                <a:spcPts val="320"/>
              </a:spcBef>
              <a:spcAft>
                <a:spcPts val="0"/>
              </a:spcAft>
              <a:buClr>
                <a:srgbClr val="888888"/>
              </a:buClr>
              <a:buSzPts val="16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320"/>
              </a:spcBef>
              <a:spcAft>
                <a:spcPts val="0"/>
              </a:spcAft>
              <a:buClr>
                <a:srgbClr val="888888"/>
              </a:buClr>
              <a:buSzPts val="1600"/>
              <a:buNone/>
              <a:defRPr>
                <a:solidFill>
                  <a:srgbClr val="888888"/>
                </a:solidFill>
              </a:defRPr>
            </a:lvl6pPr>
            <a:lvl7pPr lvl="6" algn="ctr">
              <a:spcBef>
                <a:spcPts val="320"/>
              </a:spcBef>
              <a:spcAft>
                <a:spcPts val="0"/>
              </a:spcAft>
              <a:buClr>
                <a:srgbClr val="888888"/>
              </a:buClr>
              <a:buSzPts val="1600"/>
              <a:buNone/>
              <a:defRPr>
                <a:solidFill>
                  <a:srgbClr val="888888"/>
                </a:solidFill>
              </a:defRPr>
            </a:lvl7pPr>
            <a:lvl8pPr lvl="7" algn="ctr">
              <a:spcBef>
                <a:spcPts val="320"/>
              </a:spcBef>
              <a:spcAft>
                <a:spcPts val="0"/>
              </a:spcAft>
              <a:buClr>
                <a:srgbClr val="888888"/>
              </a:buClr>
              <a:buSzPts val="1600"/>
              <a:buNone/>
              <a:defRPr>
                <a:solidFill>
                  <a:srgbClr val="888888"/>
                </a:solidFill>
              </a:defRPr>
            </a:lvl8pPr>
            <a:lvl9pPr lvl="8" algn="ctr">
              <a:spcBef>
                <a:spcPts val="320"/>
              </a:spcBef>
              <a:spcAft>
                <a:spcPts val="0"/>
              </a:spcAft>
              <a:buClr>
                <a:srgbClr val="888888"/>
              </a:buClr>
              <a:buSzPts val="1600"/>
              <a:buNone/>
              <a:defRPr>
                <a:solidFill>
                  <a:srgbClr val="888888"/>
                </a:solidFill>
              </a:defRPr>
            </a:lvl9pPr>
          </a:lstStyle>
          <a:p/>
        </p:txBody>
      </p:sp>
      <p:sp>
        <p:nvSpPr>
          <p:cNvPr id="24" name="Google Shape;24;p3"/>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6" name="Google Shape;26;p3"/>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30200" lvl="4" marL="2286000" algn="l">
              <a:spcBef>
                <a:spcPts val="320"/>
              </a:spcBef>
              <a:spcAft>
                <a:spcPts val="0"/>
              </a:spcAft>
              <a:buClr>
                <a:srgbClr val="7F7F7F"/>
              </a:buClr>
              <a:buSzPts val="1600"/>
              <a:buChar char="•"/>
              <a:defRPr/>
            </a:lvl5pPr>
            <a:lvl6pPr indent="-330200" lvl="5" marL="2743200" algn="l">
              <a:spcBef>
                <a:spcPts val="320"/>
              </a:spcBef>
              <a:spcAft>
                <a:spcPts val="0"/>
              </a:spcAft>
              <a:buClr>
                <a:srgbClr val="7F7F7F"/>
              </a:buClr>
              <a:buSzPts val="1600"/>
              <a:buChar char="o"/>
              <a:defRPr/>
            </a:lvl6pPr>
            <a:lvl7pPr indent="-330200" lvl="6" marL="3200400" algn="l">
              <a:spcBef>
                <a:spcPts val="320"/>
              </a:spcBef>
              <a:spcAft>
                <a:spcPts val="0"/>
              </a:spcAft>
              <a:buClr>
                <a:srgbClr val="7F7F7F"/>
              </a:buClr>
              <a:buSzPts val="1600"/>
              <a:buChar char="•"/>
              <a:defRPr/>
            </a:lvl7pPr>
            <a:lvl8pPr indent="-330200" lvl="7" marL="3657600" algn="l">
              <a:spcBef>
                <a:spcPts val="320"/>
              </a:spcBef>
              <a:spcAft>
                <a:spcPts val="0"/>
              </a:spcAft>
              <a:buClr>
                <a:srgbClr val="7F7F7F"/>
              </a:buClr>
              <a:buSzPts val="1600"/>
              <a:buChar char="o"/>
              <a:defRPr/>
            </a:lvl8pPr>
            <a:lvl9pPr indent="-330200" lvl="8" marL="4114800" algn="l">
              <a:spcBef>
                <a:spcPts val="320"/>
              </a:spcBef>
              <a:spcAft>
                <a:spcPts val="0"/>
              </a:spcAft>
              <a:buClr>
                <a:srgbClr val="7F7F7F"/>
              </a:buClr>
              <a:buSzPts val="1600"/>
              <a:buFont typeface="Arial"/>
              <a:buChar char="•"/>
              <a:defRPr/>
            </a:lvl9pPr>
          </a:lstStyle>
          <a:p/>
        </p:txBody>
      </p:sp>
      <p:sp>
        <p:nvSpPr>
          <p:cNvPr id="30" name="Google Shape;30;p4"/>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722313" y="1371600"/>
            <a:ext cx="7772400" cy="2505075"/>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4800"/>
              <a:buFont typeface="Palatino Linotype"/>
              <a:buNone/>
              <a:defRPr sz="4800">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722313" y="4068763"/>
            <a:ext cx="7772400" cy="1131887"/>
          </a:xfrm>
          <a:prstGeom prst="rect">
            <a:avLst/>
          </a:prstGeom>
          <a:noFill/>
          <a:ln>
            <a:noFill/>
          </a:ln>
        </p:spPr>
        <p:txBody>
          <a:bodyPr anchorCtr="0" anchor="t" bIns="45700" lIns="91425" spcFirstLastPara="1" rIns="91425" wrap="square" tIns="45700">
            <a:noAutofit/>
          </a:bodyPr>
          <a:lstStyle>
            <a:lvl1pPr indent="-228600" lvl="0" marL="457200" algn="ctr">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6" name="Google Shape;36;p5"/>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9" name="Google Shape;39;p5"/>
          <p:cNvSpPr/>
          <p:nvPr/>
        </p:nvSpPr>
        <p:spPr>
          <a:xfrm>
            <a:off x="4495800" y="3924300"/>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alatino Linotype"/>
              <a:ea typeface="Palatino Linotype"/>
              <a:cs typeface="Palatino Linotype"/>
              <a:sym typeface="Palatino Linotype"/>
            </a:endParaRPr>
          </a:p>
        </p:txBody>
      </p:sp>
      <p:sp>
        <p:nvSpPr>
          <p:cNvPr id="40" name="Google Shape;40;p5"/>
          <p:cNvSpPr/>
          <p:nvPr/>
        </p:nvSpPr>
        <p:spPr>
          <a:xfrm>
            <a:off x="4695825" y="3924300"/>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alatino Linotype"/>
              <a:ea typeface="Palatino Linotype"/>
              <a:cs typeface="Palatino Linotype"/>
              <a:sym typeface="Palatino Linotype"/>
            </a:endParaRPr>
          </a:p>
        </p:txBody>
      </p:sp>
      <p:sp>
        <p:nvSpPr>
          <p:cNvPr id="41" name="Google Shape;41;p5"/>
          <p:cNvSpPr/>
          <p:nvPr/>
        </p:nvSpPr>
        <p:spPr>
          <a:xfrm>
            <a:off x="4296728" y="3924300"/>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alatino Linotype"/>
              <a:ea typeface="Palatino Linotype"/>
              <a:cs typeface="Palatino Linotype"/>
              <a:sym typeface="Palatino Linotyp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7F7F7F"/>
              </a:buClr>
              <a:buSzPts val="2400"/>
              <a:buChar char="•"/>
              <a:defRPr sz="2400"/>
            </a:lvl1pPr>
            <a:lvl2pPr indent="-330200" lvl="1" marL="914400" algn="l">
              <a:spcBef>
                <a:spcPts val="320"/>
              </a:spcBef>
              <a:spcAft>
                <a:spcPts val="0"/>
              </a:spcAft>
              <a:buClr>
                <a:srgbClr val="7F7F7F"/>
              </a:buClr>
              <a:buSzPts val="1600"/>
              <a:buChar char="o"/>
              <a:defRPr sz="1600"/>
            </a:lvl2pPr>
            <a:lvl3pPr indent="-330200" lvl="2" marL="1371600" algn="l">
              <a:spcBef>
                <a:spcPts val="320"/>
              </a:spcBef>
              <a:spcAft>
                <a:spcPts val="0"/>
              </a:spcAft>
              <a:buClr>
                <a:srgbClr val="7F7F7F"/>
              </a:buClr>
              <a:buSzPts val="1600"/>
              <a:buChar char="•"/>
              <a:defRPr sz="1600"/>
            </a:lvl3pPr>
            <a:lvl4pPr indent="-330200" lvl="3" marL="1828800" algn="l">
              <a:spcBef>
                <a:spcPts val="320"/>
              </a:spcBef>
              <a:spcAft>
                <a:spcPts val="0"/>
              </a:spcAft>
              <a:buClr>
                <a:srgbClr val="7F7F7F"/>
              </a:buClr>
              <a:buSzPts val="1600"/>
              <a:buChar char="o"/>
              <a:defRPr sz="1600"/>
            </a:lvl4pPr>
            <a:lvl5pPr indent="-330200" lvl="4" marL="2286000" algn="l">
              <a:spcBef>
                <a:spcPts val="320"/>
              </a:spcBef>
              <a:spcAft>
                <a:spcPts val="0"/>
              </a:spcAft>
              <a:buClr>
                <a:srgbClr val="7F7F7F"/>
              </a:buClr>
              <a:buSzPts val="1600"/>
              <a:buChar char="•"/>
              <a:defRPr sz="1600"/>
            </a:lvl5pPr>
            <a:lvl6pPr indent="-330200" lvl="5" marL="2743200" algn="l">
              <a:spcBef>
                <a:spcPts val="320"/>
              </a:spcBef>
              <a:spcAft>
                <a:spcPts val="0"/>
              </a:spcAft>
              <a:buClr>
                <a:srgbClr val="7F7F7F"/>
              </a:buClr>
              <a:buSzPts val="1600"/>
              <a:buChar char="o"/>
              <a:defRPr sz="1600"/>
            </a:lvl6pPr>
            <a:lvl7pPr indent="-330200" lvl="6" marL="3200400" algn="l">
              <a:spcBef>
                <a:spcPts val="320"/>
              </a:spcBef>
              <a:spcAft>
                <a:spcPts val="0"/>
              </a:spcAft>
              <a:buClr>
                <a:srgbClr val="7F7F7F"/>
              </a:buClr>
              <a:buSzPts val="1600"/>
              <a:buChar char="•"/>
              <a:defRPr sz="1600"/>
            </a:lvl7pPr>
            <a:lvl8pPr indent="-330200" lvl="7" marL="3657600" algn="l">
              <a:spcBef>
                <a:spcPts val="320"/>
              </a:spcBef>
              <a:spcAft>
                <a:spcPts val="0"/>
              </a:spcAft>
              <a:buClr>
                <a:srgbClr val="7F7F7F"/>
              </a:buClr>
              <a:buSzPts val="1600"/>
              <a:buChar char="o"/>
              <a:defRPr sz="1600"/>
            </a:lvl8pPr>
            <a:lvl9pPr indent="-330200" lvl="8" marL="4114800" algn="l">
              <a:spcBef>
                <a:spcPts val="320"/>
              </a:spcBef>
              <a:spcAft>
                <a:spcPts val="0"/>
              </a:spcAft>
              <a:buClr>
                <a:srgbClr val="7F7F7F"/>
              </a:buClr>
              <a:buSzPts val="1600"/>
              <a:buChar char="•"/>
              <a:defRPr sz="1600"/>
            </a:lvl9pPr>
          </a:lstStyle>
          <a:p/>
        </p:txBody>
      </p:sp>
      <p:sp>
        <p:nvSpPr>
          <p:cNvPr id="45" name="Google Shape;45;p6"/>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8" name="Google Shape;48;p6"/>
          <p:cNvSpPr txBox="1"/>
          <p:nvPr>
            <p:ph idx="2" type="body"/>
          </p:nvPr>
        </p:nvSpPr>
        <p:spPr>
          <a:xfrm>
            <a:off x="365760" y="1600200"/>
            <a:ext cx="4041648" cy="452628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107407"/>
              </a:lnSpc>
              <a:spcBef>
                <a:spcPts val="0"/>
              </a:spcBef>
              <a:spcAft>
                <a:spcPts val="0"/>
              </a:spcAft>
              <a:buClr>
                <a:schemeClr val="dk2"/>
              </a:buClr>
              <a:buSzPts val="5400"/>
              <a:buFont typeface="Palatino Linotyp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 type="body"/>
          </p:nvPr>
        </p:nvSpPr>
        <p:spPr>
          <a:xfrm>
            <a:off x="457200" y="1600200"/>
            <a:ext cx="4040188" cy="609600"/>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Clr>
                <a:srgbClr val="7F7F7F"/>
              </a:buClr>
              <a:buSzPts val="2400"/>
              <a:buNone/>
              <a:defRPr b="0" sz="2400"/>
            </a:lvl1pPr>
            <a:lvl2pPr indent="-228600" lvl="1" marL="914400" algn="l">
              <a:spcBef>
                <a:spcPts val="400"/>
              </a:spcBef>
              <a:spcAft>
                <a:spcPts val="0"/>
              </a:spcAft>
              <a:buClr>
                <a:srgbClr val="7F7F7F"/>
              </a:buClr>
              <a:buSzPts val="2000"/>
              <a:buNone/>
              <a:defRPr b="1" sz="2000"/>
            </a:lvl2pPr>
            <a:lvl3pPr indent="-228600" lvl="2" marL="1371600" algn="l">
              <a:spcBef>
                <a:spcPts val="360"/>
              </a:spcBef>
              <a:spcAft>
                <a:spcPts val="0"/>
              </a:spcAft>
              <a:buClr>
                <a:srgbClr val="7F7F7F"/>
              </a:buClr>
              <a:buSzPts val="1800"/>
              <a:buNone/>
              <a:defRPr b="1" sz="1800"/>
            </a:lvl3pPr>
            <a:lvl4pPr indent="-228600" lvl="3" marL="1828800" algn="l">
              <a:spcBef>
                <a:spcPts val="320"/>
              </a:spcBef>
              <a:spcAft>
                <a:spcPts val="0"/>
              </a:spcAft>
              <a:buClr>
                <a:srgbClr val="7F7F7F"/>
              </a:buClr>
              <a:buSzPts val="1600"/>
              <a:buNone/>
              <a:defRPr b="1" sz="1600"/>
            </a:lvl4pPr>
            <a:lvl5pPr indent="-228600" lvl="4" marL="2286000" algn="l">
              <a:spcBef>
                <a:spcPts val="320"/>
              </a:spcBef>
              <a:spcAft>
                <a:spcPts val="0"/>
              </a:spcAft>
              <a:buClr>
                <a:srgbClr val="7F7F7F"/>
              </a:buClr>
              <a:buSzPts val="1600"/>
              <a:buNone/>
              <a:defRPr b="1" sz="1600"/>
            </a:lvl5pPr>
            <a:lvl6pPr indent="-228600" lvl="5" marL="2743200" algn="l">
              <a:spcBef>
                <a:spcPts val="320"/>
              </a:spcBef>
              <a:spcAft>
                <a:spcPts val="0"/>
              </a:spcAft>
              <a:buClr>
                <a:srgbClr val="7F7F7F"/>
              </a:buClr>
              <a:buSzPts val="1600"/>
              <a:buNone/>
              <a:defRPr b="1" sz="1600"/>
            </a:lvl6pPr>
            <a:lvl7pPr indent="-228600" lvl="6" marL="3200400" algn="l">
              <a:spcBef>
                <a:spcPts val="320"/>
              </a:spcBef>
              <a:spcAft>
                <a:spcPts val="0"/>
              </a:spcAft>
              <a:buClr>
                <a:srgbClr val="7F7F7F"/>
              </a:buClr>
              <a:buSzPts val="1600"/>
              <a:buNone/>
              <a:defRPr b="1" sz="1600"/>
            </a:lvl7pPr>
            <a:lvl8pPr indent="-228600" lvl="7" marL="3657600" algn="l">
              <a:spcBef>
                <a:spcPts val="320"/>
              </a:spcBef>
              <a:spcAft>
                <a:spcPts val="0"/>
              </a:spcAft>
              <a:buClr>
                <a:srgbClr val="7F7F7F"/>
              </a:buClr>
              <a:buSzPts val="1600"/>
              <a:buNone/>
              <a:defRPr b="1" sz="1600"/>
            </a:lvl8pPr>
            <a:lvl9pPr indent="-228600" lvl="8" marL="4114800" algn="l">
              <a:spcBef>
                <a:spcPts val="320"/>
              </a:spcBef>
              <a:spcAft>
                <a:spcPts val="0"/>
              </a:spcAft>
              <a:buClr>
                <a:srgbClr val="7F7F7F"/>
              </a:buClr>
              <a:buSzPts val="1600"/>
              <a:buNone/>
              <a:defRPr b="1" sz="1600"/>
            </a:lvl9pPr>
          </a:lstStyle>
          <a:p/>
        </p:txBody>
      </p:sp>
      <p:sp>
        <p:nvSpPr>
          <p:cNvPr id="52" name="Google Shape;52;p7"/>
          <p:cNvSpPr txBox="1"/>
          <p:nvPr>
            <p:ph idx="2" type="body"/>
          </p:nvPr>
        </p:nvSpPr>
        <p:spPr>
          <a:xfrm>
            <a:off x="4648200" y="1600200"/>
            <a:ext cx="4041775" cy="609600"/>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Clr>
                <a:srgbClr val="7F7F7F"/>
              </a:buClr>
              <a:buSzPts val="2400"/>
              <a:buNone/>
              <a:defRPr b="0" sz="2400"/>
            </a:lvl1pPr>
            <a:lvl2pPr indent="-228600" lvl="1" marL="914400" algn="l">
              <a:spcBef>
                <a:spcPts val="400"/>
              </a:spcBef>
              <a:spcAft>
                <a:spcPts val="0"/>
              </a:spcAft>
              <a:buClr>
                <a:srgbClr val="7F7F7F"/>
              </a:buClr>
              <a:buSzPts val="2000"/>
              <a:buNone/>
              <a:defRPr b="1" sz="2000"/>
            </a:lvl2pPr>
            <a:lvl3pPr indent="-228600" lvl="2" marL="1371600" algn="l">
              <a:spcBef>
                <a:spcPts val="360"/>
              </a:spcBef>
              <a:spcAft>
                <a:spcPts val="0"/>
              </a:spcAft>
              <a:buClr>
                <a:srgbClr val="7F7F7F"/>
              </a:buClr>
              <a:buSzPts val="1800"/>
              <a:buNone/>
              <a:defRPr b="1" sz="1800"/>
            </a:lvl3pPr>
            <a:lvl4pPr indent="-228600" lvl="3" marL="1828800" algn="l">
              <a:spcBef>
                <a:spcPts val="320"/>
              </a:spcBef>
              <a:spcAft>
                <a:spcPts val="0"/>
              </a:spcAft>
              <a:buClr>
                <a:srgbClr val="7F7F7F"/>
              </a:buClr>
              <a:buSzPts val="1600"/>
              <a:buNone/>
              <a:defRPr b="1" sz="1600"/>
            </a:lvl4pPr>
            <a:lvl5pPr indent="-228600" lvl="4" marL="2286000" algn="l">
              <a:spcBef>
                <a:spcPts val="320"/>
              </a:spcBef>
              <a:spcAft>
                <a:spcPts val="0"/>
              </a:spcAft>
              <a:buClr>
                <a:srgbClr val="7F7F7F"/>
              </a:buClr>
              <a:buSzPts val="1600"/>
              <a:buNone/>
              <a:defRPr b="1" sz="1600"/>
            </a:lvl5pPr>
            <a:lvl6pPr indent="-228600" lvl="5" marL="2743200" algn="l">
              <a:spcBef>
                <a:spcPts val="320"/>
              </a:spcBef>
              <a:spcAft>
                <a:spcPts val="0"/>
              </a:spcAft>
              <a:buClr>
                <a:srgbClr val="7F7F7F"/>
              </a:buClr>
              <a:buSzPts val="1600"/>
              <a:buNone/>
              <a:defRPr b="1" sz="1600"/>
            </a:lvl6pPr>
            <a:lvl7pPr indent="-228600" lvl="6" marL="3200400" algn="l">
              <a:spcBef>
                <a:spcPts val="320"/>
              </a:spcBef>
              <a:spcAft>
                <a:spcPts val="0"/>
              </a:spcAft>
              <a:buClr>
                <a:srgbClr val="7F7F7F"/>
              </a:buClr>
              <a:buSzPts val="1600"/>
              <a:buNone/>
              <a:defRPr b="1" sz="1600"/>
            </a:lvl7pPr>
            <a:lvl8pPr indent="-228600" lvl="7" marL="3657600" algn="l">
              <a:spcBef>
                <a:spcPts val="320"/>
              </a:spcBef>
              <a:spcAft>
                <a:spcPts val="0"/>
              </a:spcAft>
              <a:buClr>
                <a:srgbClr val="7F7F7F"/>
              </a:buClr>
              <a:buSzPts val="1600"/>
              <a:buNone/>
              <a:defRPr b="1" sz="1600"/>
            </a:lvl8pPr>
            <a:lvl9pPr indent="-228600" lvl="8" marL="4114800" algn="l">
              <a:spcBef>
                <a:spcPts val="320"/>
              </a:spcBef>
              <a:spcAft>
                <a:spcPts val="0"/>
              </a:spcAft>
              <a:buClr>
                <a:srgbClr val="7F7F7F"/>
              </a:buClr>
              <a:buSzPts val="1600"/>
              <a:buNone/>
              <a:defRPr b="1" sz="1600"/>
            </a:lvl9pPr>
          </a:lstStyle>
          <a:p/>
        </p:txBody>
      </p:sp>
      <p:sp>
        <p:nvSpPr>
          <p:cNvPr id="53" name="Google Shape;53;p7"/>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6" name="Google Shape;56;p7"/>
          <p:cNvSpPr txBox="1"/>
          <p:nvPr>
            <p:ph idx="3" type="body"/>
          </p:nvPr>
        </p:nvSpPr>
        <p:spPr>
          <a:xfrm>
            <a:off x="457200" y="2212848"/>
            <a:ext cx="4041648" cy="391363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57" name="Google Shape;57;p7"/>
          <p:cNvSpPr txBox="1"/>
          <p:nvPr>
            <p:ph idx="4" type="body"/>
          </p:nvPr>
        </p:nvSpPr>
        <p:spPr>
          <a:xfrm>
            <a:off x="4672584" y="2212848"/>
            <a:ext cx="4041648" cy="391318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5907087" y="266700"/>
            <a:ext cx="3008313" cy="20955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800"/>
              <a:buFont typeface="Palatino Linotype"/>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 type="body"/>
          </p:nvPr>
        </p:nvSpPr>
        <p:spPr>
          <a:xfrm>
            <a:off x="719137" y="273050"/>
            <a:ext cx="4995863"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7F7F7F"/>
              </a:buClr>
              <a:buSzPts val="3200"/>
              <a:buChar char="•"/>
              <a:defRPr sz="3200"/>
            </a:lvl1pPr>
            <a:lvl2pPr indent="-406400" lvl="1" marL="914400" algn="l">
              <a:spcBef>
                <a:spcPts val="560"/>
              </a:spcBef>
              <a:spcAft>
                <a:spcPts val="0"/>
              </a:spcAft>
              <a:buClr>
                <a:srgbClr val="7F7F7F"/>
              </a:buClr>
              <a:buSzPts val="2800"/>
              <a:buChar char="o"/>
              <a:defRPr sz="2800"/>
            </a:lvl2pPr>
            <a:lvl3pPr indent="-381000" lvl="2" marL="1371600" algn="l">
              <a:spcBef>
                <a:spcPts val="480"/>
              </a:spcBef>
              <a:spcAft>
                <a:spcPts val="0"/>
              </a:spcAft>
              <a:buClr>
                <a:srgbClr val="7F7F7F"/>
              </a:buClr>
              <a:buSzPts val="2400"/>
              <a:buChar char="•"/>
              <a:defRPr sz="2400"/>
            </a:lvl3pPr>
            <a:lvl4pPr indent="-355600" lvl="3" marL="1828800" algn="l">
              <a:spcBef>
                <a:spcPts val="400"/>
              </a:spcBef>
              <a:spcAft>
                <a:spcPts val="0"/>
              </a:spcAft>
              <a:buClr>
                <a:srgbClr val="7F7F7F"/>
              </a:buClr>
              <a:buSzPts val="2000"/>
              <a:buChar char="o"/>
              <a:defRPr sz="2000"/>
            </a:lvl4pPr>
            <a:lvl5pPr indent="-355600" lvl="4" marL="2286000" algn="l">
              <a:spcBef>
                <a:spcPts val="400"/>
              </a:spcBef>
              <a:spcAft>
                <a:spcPts val="0"/>
              </a:spcAft>
              <a:buClr>
                <a:srgbClr val="7F7F7F"/>
              </a:buClr>
              <a:buSzPts val="2000"/>
              <a:buChar char="•"/>
              <a:defRPr sz="2000"/>
            </a:lvl5pPr>
            <a:lvl6pPr indent="-355600" lvl="5" marL="2743200" algn="l">
              <a:spcBef>
                <a:spcPts val="400"/>
              </a:spcBef>
              <a:spcAft>
                <a:spcPts val="0"/>
              </a:spcAft>
              <a:buClr>
                <a:srgbClr val="7F7F7F"/>
              </a:buClr>
              <a:buSzPts val="2000"/>
              <a:buChar char="o"/>
              <a:defRPr sz="2000"/>
            </a:lvl6pPr>
            <a:lvl7pPr indent="-355600" lvl="6" marL="3200400" algn="l">
              <a:spcBef>
                <a:spcPts val="400"/>
              </a:spcBef>
              <a:spcAft>
                <a:spcPts val="0"/>
              </a:spcAft>
              <a:buClr>
                <a:srgbClr val="7F7F7F"/>
              </a:buClr>
              <a:buSzPts val="2000"/>
              <a:buChar char="•"/>
              <a:defRPr sz="2000"/>
            </a:lvl7pPr>
            <a:lvl8pPr indent="-355600" lvl="7" marL="3657600" algn="l">
              <a:spcBef>
                <a:spcPts val="400"/>
              </a:spcBef>
              <a:spcAft>
                <a:spcPts val="0"/>
              </a:spcAft>
              <a:buClr>
                <a:srgbClr val="7F7F7F"/>
              </a:buClr>
              <a:buSzPts val="2000"/>
              <a:buChar char="o"/>
              <a:defRPr sz="2000"/>
            </a:lvl8pPr>
            <a:lvl9pPr indent="-355600" lvl="8" marL="4114800" algn="l">
              <a:spcBef>
                <a:spcPts val="400"/>
              </a:spcBef>
              <a:spcAft>
                <a:spcPts val="0"/>
              </a:spcAft>
              <a:buClr>
                <a:srgbClr val="7F7F7F"/>
              </a:buClr>
              <a:buSzPts val="2000"/>
              <a:buChar char="•"/>
              <a:defRPr sz="2000"/>
            </a:lvl9pPr>
          </a:lstStyle>
          <a:p/>
        </p:txBody>
      </p:sp>
      <p:sp>
        <p:nvSpPr>
          <p:cNvPr id="66" name="Google Shape;66;p9"/>
          <p:cNvSpPr txBox="1"/>
          <p:nvPr>
            <p:ph idx="2" type="body"/>
          </p:nvPr>
        </p:nvSpPr>
        <p:spPr>
          <a:xfrm>
            <a:off x="5907087" y="2438400"/>
            <a:ext cx="3008313" cy="3687763"/>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320"/>
              </a:spcBef>
              <a:spcAft>
                <a:spcPts val="0"/>
              </a:spcAft>
              <a:buClr>
                <a:srgbClr val="7F7F7F"/>
              </a:buClr>
              <a:buSzPts val="1600"/>
              <a:buNone/>
              <a:defRPr sz="1600"/>
            </a:lvl1pPr>
            <a:lvl2pPr indent="-228600" lvl="1" marL="914400" algn="l">
              <a:spcBef>
                <a:spcPts val="240"/>
              </a:spcBef>
              <a:spcAft>
                <a:spcPts val="0"/>
              </a:spcAft>
              <a:buClr>
                <a:srgbClr val="7F7F7F"/>
              </a:buClr>
              <a:buSzPts val="1200"/>
              <a:buNone/>
              <a:defRPr sz="1200"/>
            </a:lvl2pPr>
            <a:lvl3pPr indent="-228600" lvl="2" marL="1371600" algn="l">
              <a:spcBef>
                <a:spcPts val="200"/>
              </a:spcBef>
              <a:spcAft>
                <a:spcPts val="0"/>
              </a:spcAft>
              <a:buClr>
                <a:srgbClr val="7F7F7F"/>
              </a:buClr>
              <a:buSzPts val="1000"/>
              <a:buNone/>
              <a:defRPr sz="1000"/>
            </a:lvl3pPr>
            <a:lvl4pPr indent="-228600" lvl="3" marL="1828800" algn="l">
              <a:spcBef>
                <a:spcPts val="180"/>
              </a:spcBef>
              <a:spcAft>
                <a:spcPts val="0"/>
              </a:spcAft>
              <a:buClr>
                <a:srgbClr val="7F7F7F"/>
              </a:buClr>
              <a:buSzPts val="900"/>
              <a:buNone/>
              <a:defRPr sz="900"/>
            </a:lvl4pPr>
            <a:lvl5pPr indent="-228600" lvl="4" marL="2286000" algn="l">
              <a:spcBef>
                <a:spcPts val="180"/>
              </a:spcBef>
              <a:spcAft>
                <a:spcPts val="0"/>
              </a:spcAft>
              <a:buClr>
                <a:srgbClr val="7F7F7F"/>
              </a:buClr>
              <a:buSzPts val="900"/>
              <a:buNone/>
              <a:defRPr sz="900"/>
            </a:lvl5pPr>
            <a:lvl6pPr indent="-228600" lvl="5" marL="2743200" algn="l">
              <a:spcBef>
                <a:spcPts val="180"/>
              </a:spcBef>
              <a:spcAft>
                <a:spcPts val="0"/>
              </a:spcAft>
              <a:buClr>
                <a:srgbClr val="7F7F7F"/>
              </a:buClr>
              <a:buSzPts val="900"/>
              <a:buNone/>
              <a:defRPr sz="900"/>
            </a:lvl6pPr>
            <a:lvl7pPr indent="-228600" lvl="6" marL="3200400" algn="l">
              <a:spcBef>
                <a:spcPts val="180"/>
              </a:spcBef>
              <a:spcAft>
                <a:spcPts val="0"/>
              </a:spcAft>
              <a:buClr>
                <a:srgbClr val="7F7F7F"/>
              </a:buClr>
              <a:buSzPts val="900"/>
              <a:buNone/>
              <a:defRPr sz="900"/>
            </a:lvl7pPr>
            <a:lvl8pPr indent="-228600" lvl="7" marL="3657600" algn="l">
              <a:spcBef>
                <a:spcPts val="180"/>
              </a:spcBef>
              <a:spcAft>
                <a:spcPts val="0"/>
              </a:spcAft>
              <a:buClr>
                <a:srgbClr val="7F7F7F"/>
              </a:buClr>
              <a:buSzPts val="900"/>
              <a:buNone/>
              <a:defRPr sz="900"/>
            </a:lvl8pPr>
            <a:lvl9pPr indent="-228600" lvl="8" marL="4114800" algn="l">
              <a:spcBef>
                <a:spcPts val="180"/>
              </a:spcBef>
              <a:spcAft>
                <a:spcPts val="0"/>
              </a:spcAft>
              <a:buClr>
                <a:srgbClr val="7F7F7F"/>
              </a:buClr>
              <a:buSzPts val="900"/>
              <a:buNone/>
              <a:defRPr sz="900"/>
            </a:lvl9pPr>
          </a:lstStyle>
          <a:p/>
        </p:txBody>
      </p:sp>
      <p:sp>
        <p:nvSpPr>
          <p:cNvPr id="67" name="Google Shape;67;p9"/>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1679576" y="228600"/>
            <a:ext cx="5711824" cy="8953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800"/>
              <a:buFont typeface="Palatino Linotype"/>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0"/>
          <p:cNvSpPr/>
          <p:nvPr>
            <p:ph idx="2" type="pic"/>
          </p:nvPr>
        </p:nvSpPr>
        <p:spPr>
          <a:xfrm>
            <a:off x="1508126" y="1143000"/>
            <a:ext cx="6054724" cy="4541044"/>
          </a:xfrm>
          <a:prstGeom prst="rect">
            <a:avLst/>
          </a:prstGeom>
          <a:noFill/>
          <a:ln cap="flat" cmpd="sng" w="76200">
            <a:solidFill>
              <a:schemeClr val="lt1"/>
            </a:solidFill>
            <a:prstDash val="solid"/>
            <a:round/>
            <a:headEnd len="sm" w="sm" type="none"/>
            <a:tailEnd len="sm" w="sm" type="none"/>
          </a:ln>
          <a:effectLst>
            <a:outerShdw blurRad="88900" rotWithShape="0" algn="ctr" dir="5400000" dist="50800">
              <a:srgbClr val="000000">
                <a:alpha val="24705"/>
              </a:srgbClr>
            </a:outerShdw>
          </a:effectLst>
        </p:spPr>
        <p:txBody>
          <a:bodyPr anchorCtr="0" anchor="t" bIns="45700" lIns="91425" spcFirstLastPara="1" rIns="91425" wrap="square" tIns="45700">
            <a:noAutofit/>
          </a:bodyPr>
          <a:lstStyle>
            <a:lvl1pPr lvl="0" marR="0" rtl="0" algn="ctr">
              <a:spcBef>
                <a:spcPts val="640"/>
              </a:spcBef>
              <a:spcAft>
                <a:spcPts val="0"/>
              </a:spcAft>
              <a:buClr>
                <a:srgbClr val="7F7F7F"/>
              </a:buClr>
              <a:buSzPts val="3200"/>
              <a:buFont typeface="Arial"/>
              <a:buNone/>
              <a:defRPr b="0" i="0" sz="3200" u="none" cap="none" strike="noStrike">
                <a:solidFill>
                  <a:srgbClr val="7F7F7F"/>
                </a:solidFill>
                <a:latin typeface="Century Gothic"/>
                <a:ea typeface="Century Gothic"/>
                <a:cs typeface="Century Gothic"/>
                <a:sym typeface="Century Gothic"/>
              </a:defRPr>
            </a:lvl1pPr>
            <a:lvl2pPr lvl="1" marR="0" rtl="0" algn="l">
              <a:spcBef>
                <a:spcPts val="560"/>
              </a:spcBef>
              <a:spcAft>
                <a:spcPts val="0"/>
              </a:spcAft>
              <a:buClr>
                <a:srgbClr val="7F7F7F"/>
              </a:buClr>
              <a:buSzPts val="2800"/>
              <a:buFont typeface="Courier New"/>
              <a:buNone/>
              <a:defRPr b="0" i="0" sz="2800" u="none" cap="none" strike="noStrike">
                <a:solidFill>
                  <a:srgbClr val="7F7F7F"/>
                </a:solidFill>
                <a:latin typeface="Century Gothic"/>
                <a:ea typeface="Century Gothic"/>
                <a:cs typeface="Century Gothic"/>
                <a:sym typeface="Century Gothic"/>
              </a:defRPr>
            </a:lvl2pPr>
            <a:lvl3pPr lvl="2" marR="0" rtl="0" algn="l">
              <a:spcBef>
                <a:spcPts val="480"/>
              </a:spcBef>
              <a:spcAft>
                <a:spcPts val="0"/>
              </a:spcAft>
              <a:buClr>
                <a:srgbClr val="7F7F7F"/>
              </a:buClr>
              <a:buSzPts val="2400"/>
              <a:buFont typeface="Arial"/>
              <a:buNone/>
              <a:defRPr b="0" i="0" sz="2400" u="none" cap="none" strike="noStrike">
                <a:solidFill>
                  <a:srgbClr val="7F7F7F"/>
                </a:solidFill>
                <a:latin typeface="Century Gothic"/>
                <a:ea typeface="Century Gothic"/>
                <a:cs typeface="Century Gothic"/>
                <a:sym typeface="Century Gothic"/>
              </a:defRPr>
            </a:lvl3pPr>
            <a:lvl4pPr lvl="3" marR="0" rtl="0" algn="l">
              <a:spcBef>
                <a:spcPts val="400"/>
              </a:spcBef>
              <a:spcAft>
                <a:spcPts val="0"/>
              </a:spcAft>
              <a:buClr>
                <a:srgbClr val="7F7F7F"/>
              </a:buClr>
              <a:buSzPts val="2000"/>
              <a:buFont typeface="Courier New"/>
              <a:buNone/>
              <a:defRPr b="0" i="0" sz="2000" u="none" cap="none" strike="noStrike">
                <a:solidFill>
                  <a:srgbClr val="7F7F7F"/>
                </a:solidFill>
                <a:latin typeface="Century Gothic"/>
                <a:ea typeface="Century Gothic"/>
                <a:cs typeface="Century Gothic"/>
                <a:sym typeface="Century Gothic"/>
              </a:defRPr>
            </a:lvl4pPr>
            <a:lvl5pPr lvl="4" marR="0" rtl="0" algn="l">
              <a:spcBef>
                <a:spcPts val="400"/>
              </a:spcBef>
              <a:spcAft>
                <a:spcPts val="0"/>
              </a:spcAft>
              <a:buClr>
                <a:srgbClr val="7F7F7F"/>
              </a:buClr>
              <a:buSzPts val="2000"/>
              <a:buFont typeface="Arial"/>
              <a:buNone/>
              <a:defRPr b="0" i="0" sz="2000" u="none" cap="none" strike="noStrike">
                <a:solidFill>
                  <a:srgbClr val="7F7F7F"/>
                </a:solidFill>
                <a:latin typeface="Century Gothic"/>
                <a:ea typeface="Century Gothic"/>
                <a:cs typeface="Century Gothic"/>
                <a:sym typeface="Century Gothic"/>
              </a:defRPr>
            </a:lvl5pPr>
            <a:lvl6pPr lvl="5" marR="0" rtl="0" algn="l">
              <a:spcBef>
                <a:spcPts val="400"/>
              </a:spcBef>
              <a:spcAft>
                <a:spcPts val="0"/>
              </a:spcAft>
              <a:buClr>
                <a:srgbClr val="7F7F7F"/>
              </a:buClr>
              <a:buSzPts val="2000"/>
              <a:buFont typeface="Courier New"/>
              <a:buNone/>
              <a:defRPr b="0" i="0" sz="2000" u="none" cap="none" strike="noStrike">
                <a:solidFill>
                  <a:srgbClr val="7F7F7F"/>
                </a:solidFill>
                <a:latin typeface="Century Gothic"/>
                <a:ea typeface="Century Gothic"/>
                <a:cs typeface="Century Gothic"/>
                <a:sym typeface="Century Gothic"/>
              </a:defRPr>
            </a:lvl6pPr>
            <a:lvl7pPr lvl="6" marR="0" rtl="0" algn="l">
              <a:spcBef>
                <a:spcPts val="400"/>
              </a:spcBef>
              <a:spcAft>
                <a:spcPts val="0"/>
              </a:spcAft>
              <a:buClr>
                <a:srgbClr val="7F7F7F"/>
              </a:buClr>
              <a:buSzPts val="2000"/>
              <a:buFont typeface="Arial"/>
              <a:buNone/>
              <a:defRPr b="0" i="0" sz="2000" u="none" cap="none" strike="noStrike">
                <a:solidFill>
                  <a:srgbClr val="7F7F7F"/>
                </a:solidFill>
                <a:latin typeface="Century Gothic"/>
                <a:ea typeface="Century Gothic"/>
                <a:cs typeface="Century Gothic"/>
                <a:sym typeface="Century Gothic"/>
              </a:defRPr>
            </a:lvl7pPr>
            <a:lvl8pPr lvl="7" marR="0" rtl="0" algn="l">
              <a:spcBef>
                <a:spcPts val="400"/>
              </a:spcBef>
              <a:spcAft>
                <a:spcPts val="0"/>
              </a:spcAft>
              <a:buClr>
                <a:srgbClr val="7F7F7F"/>
              </a:buClr>
              <a:buSzPts val="2000"/>
              <a:buFont typeface="Courier New"/>
              <a:buNone/>
              <a:defRPr b="0" i="0" sz="2000" u="none" cap="none" strike="noStrike">
                <a:solidFill>
                  <a:srgbClr val="7F7F7F"/>
                </a:solidFill>
                <a:latin typeface="Century Gothic"/>
                <a:ea typeface="Century Gothic"/>
                <a:cs typeface="Century Gothic"/>
                <a:sym typeface="Century Gothic"/>
              </a:defRPr>
            </a:lvl8pPr>
            <a:lvl9pPr lvl="8" marR="0" rtl="0" algn="l">
              <a:spcBef>
                <a:spcPts val="400"/>
              </a:spcBef>
              <a:spcAft>
                <a:spcPts val="0"/>
              </a:spcAft>
              <a:buClr>
                <a:srgbClr val="7F7F7F"/>
              </a:buClr>
              <a:buSzPts val="2000"/>
              <a:buFont typeface="Arial"/>
              <a:buNone/>
              <a:defRPr b="0" i="0" sz="2000" u="none" cap="none" strike="noStrike">
                <a:solidFill>
                  <a:srgbClr val="7F7F7F"/>
                </a:solidFill>
                <a:latin typeface="Century Gothic"/>
                <a:ea typeface="Century Gothic"/>
                <a:cs typeface="Century Gothic"/>
                <a:sym typeface="Century Gothic"/>
              </a:defRPr>
            </a:lvl9pPr>
          </a:lstStyle>
          <a:p/>
        </p:txBody>
      </p:sp>
      <p:sp>
        <p:nvSpPr>
          <p:cNvPr id="73" name="Google Shape;73;p10"/>
          <p:cNvSpPr txBox="1"/>
          <p:nvPr>
            <p:ph idx="1" type="body"/>
          </p:nvPr>
        </p:nvSpPr>
        <p:spPr>
          <a:xfrm>
            <a:off x="1679576" y="5810250"/>
            <a:ext cx="5711824" cy="533400"/>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Clr>
                <a:srgbClr val="7F7F7F"/>
              </a:buClr>
              <a:buSzPts val="1600"/>
              <a:buNone/>
              <a:defRPr sz="1600"/>
            </a:lvl1pPr>
            <a:lvl2pPr indent="-228600" lvl="1" marL="914400" algn="l">
              <a:spcBef>
                <a:spcPts val="240"/>
              </a:spcBef>
              <a:spcAft>
                <a:spcPts val="0"/>
              </a:spcAft>
              <a:buClr>
                <a:srgbClr val="7F7F7F"/>
              </a:buClr>
              <a:buSzPts val="1200"/>
              <a:buNone/>
              <a:defRPr sz="1200"/>
            </a:lvl2pPr>
            <a:lvl3pPr indent="-228600" lvl="2" marL="1371600" algn="l">
              <a:spcBef>
                <a:spcPts val="200"/>
              </a:spcBef>
              <a:spcAft>
                <a:spcPts val="0"/>
              </a:spcAft>
              <a:buClr>
                <a:srgbClr val="7F7F7F"/>
              </a:buClr>
              <a:buSzPts val="1000"/>
              <a:buNone/>
              <a:defRPr sz="1000"/>
            </a:lvl3pPr>
            <a:lvl4pPr indent="-228600" lvl="3" marL="1828800" algn="l">
              <a:spcBef>
                <a:spcPts val="180"/>
              </a:spcBef>
              <a:spcAft>
                <a:spcPts val="0"/>
              </a:spcAft>
              <a:buClr>
                <a:srgbClr val="7F7F7F"/>
              </a:buClr>
              <a:buSzPts val="900"/>
              <a:buNone/>
              <a:defRPr sz="900"/>
            </a:lvl4pPr>
            <a:lvl5pPr indent="-228600" lvl="4" marL="2286000" algn="l">
              <a:spcBef>
                <a:spcPts val="180"/>
              </a:spcBef>
              <a:spcAft>
                <a:spcPts val="0"/>
              </a:spcAft>
              <a:buClr>
                <a:srgbClr val="7F7F7F"/>
              </a:buClr>
              <a:buSzPts val="900"/>
              <a:buNone/>
              <a:defRPr sz="900"/>
            </a:lvl5pPr>
            <a:lvl6pPr indent="-228600" lvl="5" marL="2743200" algn="l">
              <a:spcBef>
                <a:spcPts val="180"/>
              </a:spcBef>
              <a:spcAft>
                <a:spcPts val="0"/>
              </a:spcAft>
              <a:buClr>
                <a:srgbClr val="7F7F7F"/>
              </a:buClr>
              <a:buSzPts val="900"/>
              <a:buNone/>
              <a:defRPr sz="900"/>
            </a:lvl6pPr>
            <a:lvl7pPr indent="-228600" lvl="6" marL="3200400" algn="l">
              <a:spcBef>
                <a:spcPts val="180"/>
              </a:spcBef>
              <a:spcAft>
                <a:spcPts val="0"/>
              </a:spcAft>
              <a:buClr>
                <a:srgbClr val="7F7F7F"/>
              </a:buClr>
              <a:buSzPts val="900"/>
              <a:buNone/>
              <a:defRPr sz="900"/>
            </a:lvl7pPr>
            <a:lvl8pPr indent="-228600" lvl="7" marL="3657600" algn="l">
              <a:spcBef>
                <a:spcPts val="180"/>
              </a:spcBef>
              <a:spcAft>
                <a:spcPts val="0"/>
              </a:spcAft>
              <a:buClr>
                <a:srgbClr val="7F7F7F"/>
              </a:buClr>
              <a:buSzPts val="900"/>
              <a:buNone/>
              <a:defRPr sz="900"/>
            </a:lvl8pPr>
            <a:lvl9pPr indent="-228600" lvl="8" marL="4114800" algn="l">
              <a:spcBef>
                <a:spcPts val="180"/>
              </a:spcBef>
              <a:spcAft>
                <a:spcPts val="0"/>
              </a:spcAft>
              <a:buClr>
                <a:srgbClr val="7F7F7F"/>
              </a:buClr>
              <a:buSzPts val="900"/>
              <a:buNone/>
              <a:defRPr sz="900"/>
            </a:lvl9pPr>
          </a:lstStyle>
          <a:p/>
        </p:txBody>
      </p:sp>
      <p:sp>
        <p:nvSpPr>
          <p:cNvPr id="74" name="Google Shape;74;p10"/>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50000">
              <a:schemeClr val="lt1"/>
            </a:gs>
            <a:gs pos="76000">
              <a:srgbClr val="F3F3F3"/>
            </a:gs>
            <a:gs pos="92000">
              <a:srgbClr val="D8D8D8"/>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marR="0" rtl="0" algn="ctr">
              <a:lnSpc>
                <a:spcPct val="107407"/>
              </a:lnSpc>
              <a:spcBef>
                <a:spcPts val="0"/>
              </a:spcBef>
              <a:spcAft>
                <a:spcPts val="0"/>
              </a:spcAft>
              <a:buClr>
                <a:schemeClr val="dk2"/>
              </a:buClr>
              <a:buSzPts val="5400"/>
              <a:buFont typeface="Palatino Linotype"/>
              <a:buNone/>
              <a:defRPr b="0" i="0" sz="5400" u="none" cap="none" strike="noStrike">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7F7F7F"/>
              </a:buClr>
              <a:buSzPts val="2400"/>
              <a:buFont typeface="Arial"/>
              <a:buChar char="•"/>
              <a:defRPr b="0" i="0" sz="2400" u="none" cap="none" strike="noStrike">
                <a:solidFill>
                  <a:srgbClr val="7F7F7F"/>
                </a:solidFill>
                <a:latin typeface="Century Gothic"/>
                <a:ea typeface="Century Gothic"/>
                <a:cs typeface="Century Gothic"/>
                <a:sym typeface="Century Gothic"/>
              </a:defRPr>
            </a:lvl1pPr>
            <a:lvl2pPr indent="-330200" lvl="1" marL="9144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2pPr>
            <a:lvl3pPr indent="-330200" lvl="2" marL="13716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3pPr>
            <a:lvl4pPr indent="-330200" lvl="3" marL="18288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4pPr>
            <a:lvl5pPr indent="-330200" lvl="4" marL="22860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5pPr>
            <a:lvl6pPr indent="-330200" lvl="5" marL="27432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6pPr>
            <a:lvl7pPr indent="-330200" lvl="6" marL="32004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7pPr>
            <a:lvl8pPr indent="-330200" lvl="7" marL="36576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8pPr>
            <a:lvl9pPr indent="-330200" lvl="8" marL="41148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9pPr>
          </a:lstStyle>
          <a:p/>
        </p:txBody>
      </p:sp>
      <p:sp>
        <p:nvSpPr>
          <p:cNvPr id="12" name="Google Shape;12;p1"/>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marR="0" rtl="0" algn="r">
              <a:spcBef>
                <a:spcPts val="0"/>
              </a:spcBef>
              <a:spcAft>
                <a:spcPts val="0"/>
              </a:spcAft>
              <a:buSzPts val="1400"/>
              <a:buNone/>
              <a:defRPr b="0" i="0" sz="12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13" name="Google Shape;13;p1"/>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14" name="Google Shape;14;p1"/>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marR="0" rtl="0" algn="l">
              <a:spcBef>
                <a:spcPts val="0"/>
              </a:spcBef>
              <a:buNone/>
              <a:defRPr b="0" i="0" sz="1200" u="none" cap="none" strike="noStrike">
                <a:solidFill>
                  <a:srgbClr val="595959"/>
                </a:solidFill>
                <a:latin typeface="Century Gothic"/>
                <a:ea typeface="Century Gothic"/>
                <a:cs typeface="Century Gothic"/>
                <a:sym typeface="Century Gothic"/>
              </a:defRPr>
            </a:lvl1pPr>
            <a:lvl2pPr indent="0" lvl="1" marL="0" marR="0" rtl="0" algn="l">
              <a:spcBef>
                <a:spcPts val="0"/>
              </a:spcBef>
              <a:buNone/>
              <a:defRPr b="0" i="0" sz="1200" u="none" cap="none" strike="noStrike">
                <a:solidFill>
                  <a:srgbClr val="595959"/>
                </a:solidFill>
                <a:latin typeface="Century Gothic"/>
                <a:ea typeface="Century Gothic"/>
                <a:cs typeface="Century Gothic"/>
                <a:sym typeface="Century Gothic"/>
              </a:defRPr>
            </a:lvl2pPr>
            <a:lvl3pPr indent="0" lvl="2" marL="0" marR="0" rtl="0" algn="l">
              <a:spcBef>
                <a:spcPts val="0"/>
              </a:spcBef>
              <a:buNone/>
              <a:defRPr b="0" i="0" sz="1200" u="none" cap="none" strike="noStrike">
                <a:solidFill>
                  <a:srgbClr val="595959"/>
                </a:solidFill>
                <a:latin typeface="Century Gothic"/>
                <a:ea typeface="Century Gothic"/>
                <a:cs typeface="Century Gothic"/>
                <a:sym typeface="Century Gothic"/>
              </a:defRPr>
            </a:lvl3pPr>
            <a:lvl4pPr indent="0" lvl="3" marL="0" marR="0" rtl="0" algn="l">
              <a:spcBef>
                <a:spcPts val="0"/>
              </a:spcBef>
              <a:buNone/>
              <a:defRPr b="0" i="0" sz="1200" u="none" cap="none" strike="noStrike">
                <a:solidFill>
                  <a:srgbClr val="595959"/>
                </a:solidFill>
                <a:latin typeface="Century Gothic"/>
                <a:ea typeface="Century Gothic"/>
                <a:cs typeface="Century Gothic"/>
                <a:sym typeface="Century Gothic"/>
              </a:defRPr>
            </a:lvl4pPr>
            <a:lvl5pPr indent="0" lvl="4" marL="0" marR="0" rtl="0" algn="l">
              <a:spcBef>
                <a:spcPts val="0"/>
              </a:spcBef>
              <a:buNone/>
              <a:defRPr b="0" i="0" sz="1200" u="none" cap="none" strike="noStrike">
                <a:solidFill>
                  <a:srgbClr val="595959"/>
                </a:solidFill>
                <a:latin typeface="Century Gothic"/>
                <a:ea typeface="Century Gothic"/>
                <a:cs typeface="Century Gothic"/>
                <a:sym typeface="Century Gothic"/>
              </a:defRPr>
            </a:lvl5pPr>
            <a:lvl6pPr indent="0" lvl="5" marL="0" marR="0" rtl="0" algn="l">
              <a:spcBef>
                <a:spcPts val="0"/>
              </a:spcBef>
              <a:buNone/>
              <a:defRPr b="0" i="0" sz="1200" u="none" cap="none" strike="noStrike">
                <a:solidFill>
                  <a:srgbClr val="595959"/>
                </a:solidFill>
                <a:latin typeface="Century Gothic"/>
                <a:ea typeface="Century Gothic"/>
                <a:cs typeface="Century Gothic"/>
                <a:sym typeface="Century Gothic"/>
              </a:defRPr>
            </a:lvl6pPr>
            <a:lvl7pPr indent="0" lvl="6" marL="0" marR="0" rtl="0" algn="l">
              <a:spcBef>
                <a:spcPts val="0"/>
              </a:spcBef>
              <a:buNone/>
              <a:defRPr b="0" i="0" sz="1200" u="none" cap="none" strike="noStrike">
                <a:solidFill>
                  <a:srgbClr val="595959"/>
                </a:solidFill>
                <a:latin typeface="Century Gothic"/>
                <a:ea typeface="Century Gothic"/>
                <a:cs typeface="Century Gothic"/>
                <a:sym typeface="Century Gothic"/>
              </a:defRPr>
            </a:lvl7pPr>
            <a:lvl8pPr indent="0" lvl="7" marL="0" marR="0" rtl="0" algn="l">
              <a:spcBef>
                <a:spcPts val="0"/>
              </a:spcBef>
              <a:buNone/>
              <a:defRPr b="0" i="0" sz="1200" u="none" cap="none" strike="noStrike">
                <a:solidFill>
                  <a:srgbClr val="595959"/>
                </a:solidFill>
                <a:latin typeface="Century Gothic"/>
                <a:ea typeface="Century Gothic"/>
                <a:cs typeface="Century Gothic"/>
                <a:sym typeface="Century Gothic"/>
              </a:defRPr>
            </a:lvl8pPr>
            <a:lvl9pPr indent="0" lvl="8" marL="0" marR="0" rtl="0" algn="l">
              <a:spcBef>
                <a:spcPts val="0"/>
              </a:spcBef>
              <a:buNone/>
              <a:defRPr b="0" i="0" sz="12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15" name="Google Shape;15;p1"/>
          <p:cNvSpPr/>
          <p:nvPr/>
        </p:nvSpPr>
        <p:spPr>
          <a:xfrm>
            <a:off x="8457760" y="6499384"/>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alatino Linotype"/>
              <a:ea typeface="Palatino Linotype"/>
              <a:cs typeface="Palatino Linotype"/>
              <a:sym typeface="Palatino Linotype"/>
            </a:endParaRPr>
          </a:p>
        </p:txBody>
      </p:sp>
      <p:sp>
        <p:nvSpPr>
          <p:cNvPr id="16" name="Google Shape;16;p1"/>
          <p:cNvSpPr/>
          <p:nvPr/>
        </p:nvSpPr>
        <p:spPr>
          <a:xfrm>
            <a:off x="569119" y="6499384"/>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alatino Linotype"/>
              <a:ea typeface="Palatino Linotype"/>
              <a:cs typeface="Palatino Linotype"/>
              <a:sym typeface="Palatino Linotyp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mailto:bcplbarwaha@gmail.com" TargetMode="External"/><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descr="Medi-Caps-University-Logo.png" id="94" name="Google Shape;94;p13"/>
          <p:cNvPicPr preferRelativeResize="0"/>
          <p:nvPr/>
        </p:nvPicPr>
        <p:blipFill rotWithShape="1">
          <a:blip r:embed="rId3">
            <a:alphaModFix/>
          </a:blip>
          <a:srcRect b="16865" l="0" r="0" t="16000"/>
          <a:stretch/>
        </p:blipFill>
        <p:spPr>
          <a:xfrm>
            <a:off x="2616323" y="1447800"/>
            <a:ext cx="3632077" cy="2438400"/>
          </a:xfrm>
          <a:prstGeom prst="rect">
            <a:avLst/>
          </a:prstGeom>
          <a:noFill/>
          <a:ln>
            <a:noFill/>
          </a:ln>
        </p:spPr>
      </p:pic>
      <p:sp>
        <p:nvSpPr>
          <p:cNvPr id="95" name="Google Shape;95;p13"/>
          <p:cNvSpPr/>
          <p:nvPr/>
        </p:nvSpPr>
        <p:spPr>
          <a:xfrm>
            <a:off x="152400" y="531674"/>
            <a:ext cx="88392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5400" u="none" cap="none" strike="noStrike">
                <a:solidFill>
                  <a:srgbClr val="343E42"/>
                </a:solidFill>
                <a:latin typeface="Open Sans"/>
                <a:ea typeface="Open Sans"/>
                <a:cs typeface="Open Sans"/>
                <a:sym typeface="Open Sans"/>
              </a:rPr>
              <a:t>Project Work - II</a:t>
            </a:r>
            <a:endParaRPr/>
          </a:p>
        </p:txBody>
      </p:sp>
      <p:sp>
        <p:nvSpPr>
          <p:cNvPr id="96" name="Google Shape;96;p13"/>
          <p:cNvSpPr txBox="1"/>
          <p:nvPr/>
        </p:nvSpPr>
        <p:spPr>
          <a:xfrm>
            <a:off x="190500" y="4757380"/>
            <a:ext cx="4686300" cy="144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200" u="none" cap="none" strike="noStrike">
                <a:solidFill>
                  <a:srgbClr val="000000"/>
                </a:solidFill>
                <a:latin typeface="Palatino Linotype"/>
                <a:ea typeface="Palatino Linotype"/>
                <a:cs typeface="Palatino Linotype"/>
                <a:sym typeface="Palatino Linotype"/>
              </a:rPr>
              <a:t>Presented By: </a:t>
            </a:r>
            <a:endParaRPr/>
          </a:p>
          <a:p>
            <a:pPr indent="0" lvl="0" marL="0" marR="0" rtl="0" algn="l">
              <a:spcBef>
                <a:spcPts val="0"/>
              </a:spcBef>
              <a:spcAft>
                <a:spcPts val="0"/>
              </a:spcAft>
              <a:buNone/>
            </a:pPr>
            <a:r>
              <a:rPr lang="en-US" sz="2200">
                <a:solidFill>
                  <a:srgbClr val="000000"/>
                </a:solidFill>
                <a:latin typeface="Palatino Linotype"/>
                <a:ea typeface="Palatino Linotype"/>
                <a:cs typeface="Palatino Linotype"/>
                <a:sym typeface="Palatino Linotype"/>
              </a:rPr>
              <a:t>Shantanu Malviya (EN16CS301242)</a:t>
            </a:r>
            <a:endParaRPr/>
          </a:p>
          <a:p>
            <a:pPr indent="0" lvl="0" marL="0" marR="0" rtl="0" algn="l">
              <a:spcBef>
                <a:spcPts val="0"/>
              </a:spcBef>
              <a:spcAft>
                <a:spcPts val="0"/>
              </a:spcAft>
              <a:buNone/>
            </a:pPr>
            <a:r>
              <a:rPr lang="en-US" sz="2200">
                <a:solidFill>
                  <a:srgbClr val="000000"/>
                </a:solidFill>
                <a:latin typeface="Palatino Linotype"/>
                <a:ea typeface="Palatino Linotype"/>
                <a:cs typeface="Palatino Linotype"/>
                <a:sym typeface="Palatino Linotype"/>
              </a:rPr>
              <a:t>Shruti Goyal (EN16CS301249)</a:t>
            </a:r>
            <a:endParaRPr/>
          </a:p>
          <a:p>
            <a:pPr indent="0" lvl="0" marL="0" marR="0" rtl="0" algn="l">
              <a:spcBef>
                <a:spcPts val="0"/>
              </a:spcBef>
              <a:spcAft>
                <a:spcPts val="0"/>
              </a:spcAft>
              <a:buNone/>
            </a:pPr>
            <a:r>
              <a:rPr lang="en-US" sz="2200">
                <a:solidFill>
                  <a:srgbClr val="000000"/>
                </a:solidFill>
                <a:latin typeface="Palatino Linotype"/>
                <a:ea typeface="Palatino Linotype"/>
                <a:cs typeface="Palatino Linotype"/>
                <a:sym typeface="Palatino Linotype"/>
              </a:rPr>
              <a:t>Sonal Balwani	(EN16CS301266)</a:t>
            </a:r>
            <a:endParaRPr/>
          </a:p>
        </p:txBody>
      </p:sp>
      <p:sp>
        <p:nvSpPr>
          <p:cNvPr id="97" name="Google Shape;97;p13"/>
          <p:cNvSpPr txBox="1"/>
          <p:nvPr/>
        </p:nvSpPr>
        <p:spPr>
          <a:xfrm>
            <a:off x="5570220" y="4801850"/>
            <a:ext cx="3497580" cy="11079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200">
                <a:solidFill>
                  <a:srgbClr val="000000"/>
                </a:solidFill>
                <a:latin typeface="Palatino Linotype"/>
                <a:ea typeface="Palatino Linotype"/>
                <a:cs typeface="Palatino Linotype"/>
                <a:sym typeface="Palatino Linotype"/>
              </a:rPr>
              <a:t>Guided By:</a:t>
            </a:r>
            <a:endParaRPr/>
          </a:p>
          <a:p>
            <a:pPr indent="0" lvl="0" marL="0" marR="0" rtl="0" algn="l">
              <a:spcBef>
                <a:spcPts val="0"/>
              </a:spcBef>
              <a:spcAft>
                <a:spcPts val="0"/>
              </a:spcAft>
              <a:buNone/>
            </a:pPr>
            <a:r>
              <a:rPr lang="en-US" sz="2200">
                <a:solidFill>
                  <a:srgbClr val="000000"/>
                </a:solidFill>
                <a:latin typeface="Palatino Linotype"/>
                <a:ea typeface="Palatino Linotype"/>
                <a:cs typeface="Palatino Linotype"/>
                <a:sym typeface="Palatino Linotype"/>
              </a:rPr>
              <a:t>Prof. (Dr.) Ruchi Patel</a:t>
            </a:r>
            <a:endParaRPr sz="2200">
              <a:solidFill>
                <a:srgbClr val="000000"/>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US" sz="2200">
                <a:solidFill>
                  <a:srgbClr val="000000"/>
                </a:solidFill>
                <a:latin typeface="Palatino Linotype"/>
                <a:ea typeface="Palatino Linotype"/>
                <a:cs typeface="Palatino Linotype"/>
                <a:sym typeface="Palatino Linotype"/>
              </a:rPr>
              <a:t>Mr. Nischay Goyal (BCPL)</a:t>
            </a:r>
            <a:endParaRPr sz="2200">
              <a:solidFill>
                <a:srgbClr val="000000"/>
              </a:solidFill>
              <a:latin typeface="Palatino Linotype"/>
              <a:ea typeface="Palatino Linotype"/>
              <a:cs typeface="Palatino Linotype"/>
              <a:sym typeface="Palatino Linotype"/>
            </a:endParaRPr>
          </a:p>
        </p:txBody>
      </p:sp>
      <p:sp>
        <p:nvSpPr>
          <p:cNvPr id="98" name="Google Shape;98;p13"/>
          <p:cNvSpPr txBox="1"/>
          <p:nvPr/>
        </p:nvSpPr>
        <p:spPr>
          <a:xfrm>
            <a:off x="2768725" y="4038600"/>
            <a:ext cx="39819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rPr>
              <a:t>Project Name: BCPL</a:t>
            </a:r>
            <a:endParaRPr b="1" sz="2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p:nvPr/>
        </p:nvSpPr>
        <p:spPr>
          <a:xfrm>
            <a:off x="2298003" y="533400"/>
            <a:ext cx="4190571" cy="3477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4400" cap="none">
              <a:solidFill>
                <a:srgbClr val="343E42"/>
              </a:solidFill>
              <a:latin typeface="Open Sans"/>
              <a:ea typeface="Open Sans"/>
              <a:cs typeface="Open Sans"/>
              <a:sym typeface="Open Sans"/>
            </a:endParaRPr>
          </a:p>
          <a:p>
            <a:pPr indent="0" lvl="0" marL="0" marR="0" rtl="0" algn="ctr">
              <a:spcBef>
                <a:spcPts val="0"/>
              </a:spcBef>
              <a:spcAft>
                <a:spcPts val="0"/>
              </a:spcAft>
              <a:buNone/>
            </a:pPr>
            <a:r>
              <a:t/>
            </a:r>
            <a:endParaRPr b="1" sz="4400">
              <a:solidFill>
                <a:srgbClr val="343E42"/>
              </a:solidFill>
              <a:latin typeface="Open Sans"/>
              <a:ea typeface="Open Sans"/>
              <a:cs typeface="Open Sans"/>
              <a:sym typeface="Open Sans"/>
            </a:endParaRPr>
          </a:p>
          <a:p>
            <a:pPr indent="0" lvl="0" marL="0" marR="0" rtl="0" algn="ctr">
              <a:spcBef>
                <a:spcPts val="0"/>
              </a:spcBef>
              <a:spcAft>
                <a:spcPts val="0"/>
              </a:spcAft>
              <a:buNone/>
            </a:pPr>
            <a:r>
              <a:t/>
            </a:r>
            <a:endParaRPr b="1" sz="4400" cap="none">
              <a:solidFill>
                <a:srgbClr val="343E42"/>
              </a:solidFill>
              <a:latin typeface="Open Sans"/>
              <a:ea typeface="Open Sans"/>
              <a:cs typeface="Open Sans"/>
              <a:sym typeface="Open Sans"/>
            </a:endParaRPr>
          </a:p>
          <a:p>
            <a:pPr indent="0" lvl="0" marL="0" marR="0" rtl="0" algn="ctr">
              <a:spcBef>
                <a:spcPts val="0"/>
              </a:spcBef>
              <a:spcAft>
                <a:spcPts val="0"/>
              </a:spcAft>
              <a:buNone/>
            </a:pPr>
            <a:r>
              <a:rPr b="1" lang="en-US" sz="4400" cap="none">
                <a:solidFill>
                  <a:srgbClr val="343E42"/>
                </a:solidFill>
                <a:latin typeface="Open Sans"/>
                <a:ea typeface="Open Sans"/>
                <a:cs typeface="Open Sans"/>
                <a:sym typeface="Open Sans"/>
              </a:rPr>
              <a:t>Individual roles</a:t>
            </a:r>
            <a:endParaRPr b="1" sz="4400" cap="none">
              <a:solidFill>
                <a:srgbClr val="343E4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p:nvPr/>
        </p:nvSpPr>
        <p:spPr>
          <a:xfrm>
            <a:off x="2298003" y="533400"/>
            <a:ext cx="4190571"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cap="none">
                <a:solidFill>
                  <a:srgbClr val="343E42"/>
                </a:solidFill>
                <a:latin typeface="Open Sans"/>
                <a:ea typeface="Open Sans"/>
                <a:cs typeface="Open Sans"/>
                <a:sym typeface="Open Sans"/>
              </a:rPr>
              <a:t>Model</a:t>
            </a:r>
            <a:endParaRPr b="1" sz="4400" cap="none">
              <a:solidFill>
                <a:srgbClr val="343E42"/>
              </a:solidFill>
              <a:latin typeface="Open Sans"/>
              <a:ea typeface="Open Sans"/>
              <a:cs typeface="Open Sans"/>
              <a:sym typeface="Open Sans"/>
            </a:endParaRPr>
          </a:p>
        </p:txBody>
      </p:sp>
      <p:sp>
        <p:nvSpPr>
          <p:cNvPr id="159" name="Google Shape;159;p23"/>
          <p:cNvSpPr txBox="1"/>
          <p:nvPr/>
        </p:nvSpPr>
        <p:spPr>
          <a:xfrm>
            <a:off x="304800" y="1371600"/>
            <a:ext cx="8686800" cy="4550669"/>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2800">
                <a:solidFill>
                  <a:schemeClr val="dk1"/>
                </a:solidFill>
                <a:latin typeface="Palatino Linotype"/>
                <a:ea typeface="Palatino Linotype"/>
                <a:cs typeface="Palatino Linotype"/>
                <a:sym typeface="Palatino Linotype"/>
              </a:rPr>
              <a:t>The model manages fundamental behaviors and data of the application. It can respond to requests for information, respond to instructions to change the state of its information, and even notify observers in event-driven systems when information changes. This could be a database or storage systems. In short, it is the data and data-management of the application.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24"/>
          <p:cNvPicPr preferRelativeResize="0"/>
          <p:nvPr/>
        </p:nvPicPr>
        <p:blipFill rotWithShape="1">
          <a:blip r:embed="rId3">
            <a:alphaModFix/>
          </a:blip>
          <a:srcRect b="0" l="0" r="0" t="0"/>
          <a:stretch/>
        </p:blipFill>
        <p:spPr>
          <a:xfrm>
            <a:off x="381000" y="533400"/>
            <a:ext cx="8128000" cy="5086350"/>
          </a:xfrm>
          <a:prstGeom prst="rect">
            <a:avLst/>
          </a:prstGeom>
          <a:noFill/>
          <a:ln>
            <a:noFill/>
          </a:ln>
        </p:spPr>
      </p:pic>
      <p:sp>
        <p:nvSpPr>
          <p:cNvPr id="165" name="Google Shape;165;p24"/>
          <p:cNvSpPr txBox="1"/>
          <p:nvPr/>
        </p:nvSpPr>
        <p:spPr>
          <a:xfrm>
            <a:off x="2959100" y="5899666"/>
            <a:ext cx="29718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Palatino Linotype"/>
                <a:ea typeface="Palatino Linotype"/>
                <a:cs typeface="Palatino Linotype"/>
                <a:sym typeface="Palatino Linotype"/>
              </a:rPr>
              <a:t>Screenshot of model</a:t>
            </a:r>
            <a:endParaRPr sz="180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p:nvPr/>
        </p:nvSpPr>
        <p:spPr>
          <a:xfrm>
            <a:off x="2298003" y="533400"/>
            <a:ext cx="4190571"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cap="none">
                <a:solidFill>
                  <a:srgbClr val="343E42"/>
                </a:solidFill>
                <a:latin typeface="Open Sans"/>
                <a:ea typeface="Open Sans"/>
                <a:cs typeface="Open Sans"/>
                <a:sym typeface="Open Sans"/>
              </a:rPr>
              <a:t>View</a:t>
            </a:r>
            <a:endParaRPr b="1" sz="4400" cap="none">
              <a:solidFill>
                <a:srgbClr val="343E42"/>
              </a:solidFill>
              <a:latin typeface="Open Sans"/>
              <a:ea typeface="Open Sans"/>
              <a:cs typeface="Open Sans"/>
              <a:sym typeface="Open Sans"/>
            </a:endParaRPr>
          </a:p>
        </p:txBody>
      </p:sp>
      <p:sp>
        <p:nvSpPr>
          <p:cNvPr id="171" name="Google Shape;171;p25"/>
          <p:cNvSpPr txBox="1"/>
          <p:nvPr/>
        </p:nvSpPr>
        <p:spPr>
          <a:xfrm>
            <a:off x="304800" y="1371600"/>
            <a:ext cx="8686800" cy="4616648"/>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2800">
                <a:solidFill>
                  <a:schemeClr val="dk1"/>
                </a:solidFill>
                <a:latin typeface="Palatino Linotype"/>
                <a:ea typeface="Palatino Linotype"/>
                <a:cs typeface="Palatino Linotype"/>
                <a:sym typeface="Palatino Linotype"/>
              </a:rPr>
              <a:t>The view effectively provides the user interface element of the application. It’ll render data from the model into a form that is suitable for the user interface. The view presents the model’s data to the user. The view knows how to access the model’s data, but it does not know what this data means or what the user can do to manipulate 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descr="blob:https://web.whatsapp.com/3cd8240e-acc7-44ae-9552-e9ebdcd6c150" id="176" name="Google Shape;176;p2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alatino Linotype"/>
              <a:ea typeface="Palatino Linotype"/>
              <a:cs typeface="Palatino Linotype"/>
              <a:sym typeface="Palatino Linotype"/>
            </a:endParaRPr>
          </a:p>
        </p:txBody>
      </p:sp>
      <p:pic>
        <p:nvPicPr>
          <p:cNvPr id="177" name="Google Shape;177;p26"/>
          <p:cNvPicPr preferRelativeResize="0"/>
          <p:nvPr/>
        </p:nvPicPr>
        <p:blipFill rotWithShape="1">
          <a:blip r:embed="rId3">
            <a:alphaModFix/>
          </a:blip>
          <a:srcRect b="0" l="0" r="0" t="0"/>
          <a:stretch/>
        </p:blipFill>
        <p:spPr>
          <a:xfrm>
            <a:off x="243840" y="160338"/>
            <a:ext cx="8610600" cy="5402262"/>
          </a:xfrm>
          <a:prstGeom prst="rect">
            <a:avLst/>
          </a:prstGeom>
          <a:noFill/>
          <a:ln>
            <a:noFill/>
          </a:ln>
        </p:spPr>
      </p:pic>
      <p:sp>
        <p:nvSpPr>
          <p:cNvPr id="178" name="Google Shape;178;p26"/>
          <p:cNvSpPr txBox="1"/>
          <p:nvPr/>
        </p:nvSpPr>
        <p:spPr>
          <a:xfrm>
            <a:off x="2819400" y="5715000"/>
            <a:ext cx="29718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Palatino Linotype"/>
                <a:ea typeface="Palatino Linotype"/>
                <a:cs typeface="Palatino Linotype"/>
                <a:sym typeface="Palatino Linotype"/>
              </a:rPr>
              <a:t>Screenshot of view</a:t>
            </a:r>
            <a:endParaRPr sz="180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p:nvPr/>
        </p:nvSpPr>
        <p:spPr>
          <a:xfrm>
            <a:off x="2298003" y="533400"/>
            <a:ext cx="4190571"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cap="none">
                <a:solidFill>
                  <a:srgbClr val="343E42"/>
                </a:solidFill>
                <a:latin typeface="Open Sans"/>
                <a:ea typeface="Open Sans"/>
                <a:cs typeface="Open Sans"/>
                <a:sym typeface="Open Sans"/>
              </a:rPr>
              <a:t>Controller</a:t>
            </a:r>
            <a:endParaRPr b="1" sz="4400" cap="none">
              <a:solidFill>
                <a:srgbClr val="343E42"/>
              </a:solidFill>
              <a:latin typeface="Open Sans"/>
              <a:ea typeface="Open Sans"/>
              <a:cs typeface="Open Sans"/>
              <a:sym typeface="Open Sans"/>
            </a:endParaRPr>
          </a:p>
        </p:txBody>
      </p:sp>
      <p:sp>
        <p:nvSpPr>
          <p:cNvPr id="184" name="Google Shape;184;p27"/>
          <p:cNvSpPr txBox="1"/>
          <p:nvPr/>
        </p:nvSpPr>
        <p:spPr>
          <a:xfrm>
            <a:off x="304800" y="1371600"/>
            <a:ext cx="8686800" cy="51970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2800">
                <a:solidFill>
                  <a:schemeClr val="dk1"/>
                </a:solidFill>
                <a:latin typeface="Palatino Linotype"/>
                <a:ea typeface="Palatino Linotype"/>
                <a:cs typeface="Palatino Linotype"/>
                <a:sym typeface="Palatino Linotype"/>
              </a:rPr>
              <a:t>The Controller exists between the view and the model. It listens to events triggered by the view (or another external source) and executes the appropriate reaction to these events. In most cases, the reaction is to call a method on the model. Since the view and the model are connected through a notification mechanism, the result of this action is then automatically reflected in the view.</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descr="blob:https://web.whatsapp.com/456350e3-186d-448b-a0bc-59a57522eaad" id="189" name="Google Shape;189;p2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alatino Linotype"/>
              <a:ea typeface="Palatino Linotype"/>
              <a:cs typeface="Palatino Linotype"/>
              <a:sym typeface="Palatino Linotype"/>
            </a:endParaRPr>
          </a:p>
        </p:txBody>
      </p:sp>
      <p:sp>
        <p:nvSpPr>
          <p:cNvPr descr="blob:https://web.whatsapp.com/456350e3-186d-448b-a0bc-59a57522eaad" id="190" name="Google Shape;190;p28"/>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alatino Linotype"/>
              <a:ea typeface="Palatino Linotype"/>
              <a:cs typeface="Palatino Linotype"/>
              <a:sym typeface="Palatino Linotype"/>
            </a:endParaRPr>
          </a:p>
        </p:txBody>
      </p:sp>
      <p:pic>
        <p:nvPicPr>
          <p:cNvPr id="191" name="Google Shape;191;p28"/>
          <p:cNvPicPr preferRelativeResize="0"/>
          <p:nvPr/>
        </p:nvPicPr>
        <p:blipFill rotWithShape="1">
          <a:blip r:embed="rId3">
            <a:alphaModFix/>
          </a:blip>
          <a:srcRect b="0" l="0" r="0" t="0"/>
          <a:stretch/>
        </p:blipFill>
        <p:spPr>
          <a:xfrm>
            <a:off x="228600" y="15557"/>
            <a:ext cx="8610600" cy="5486400"/>
          </a:xfrm>
          <a:prstGeom prst="rect">
            <a:avLst/>
          </a:prstGeom>
          <a:noFill/>
          <a:ln>
            <a:noFill/>
          </a:ln>
        </p:spPr>
      </p:pic>
      <p:sp>
        <p:nvSpPr>
          <p:cNvPr id="192" name="Google Shape;192;p28"/>
          <p:cNvSpPr txBox="1"/>
          <p:nvPr/>
        </p:nvSpPr>
        <p:spPr>
          <a:xfrm>
            <a:off x="2743200" y="5715000"/>
            <a:ext cx="29718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Palatino Linotype"/>
                <a:ea typeface="Palatino Linotype"/>
                <a:cs typeface="Palatino Linotype"/>
                <a:sym typeface="Palatino Linotype"/>
              </a:rPr>
              <a:t>Screenshot of controller</a:t>
            </a:r>
            <a:endParaRPr sz="180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p:nvPr/>
        </p:nvSpPr>
        <p:spPr>
          <a:xfrm>
            <a:off x="1076517" y="533400"/>
            <a:ext cx="6633547"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cap="none">
                <a:solidFill>
                  <a:srgbClr val="343E42"/>
                </a:solidFill>
                <a:latin typeface="Open Sans"/>
                <a:ea typeface="Open Sans"/>
                <a:cs typeface="Open Sans"/>
                <a:sym typeface="Open Sans"/>
              </a:rPr>
              <a:t>Screenshots of Project</a:t>
            </a:r>
            <a:endParaRPr/>
          </a:p>
        </p:txBody>
      </p:sp>
      <p:pic>
        <p:nvPicPr>
          <p:cNvPr id="198" name="Google Shape;198;p29"/>
          <p:cNvPicPr preferRelativeResize="0"/>
          <p:nvPr/>
        </p:nvPicPr>
        <p:blipFill rotWithShape="1">
          <a:blip r:embed="rId3">
            <a:alphaModFix/>
          </a:blip>
          <a:srcRect b="0" l="0" r="0" t="0"/>
          <a:stretch/>
        </p:blipFill>
        <p:spPr>
          <a:xfrm>
            <a:off x="990600" y="1676400"/>
            <a:ext cx="7162800" cy="327967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199" name="Google Shape;199;p29"/>
          <p:cNvSpPr txBox="1"/>
          <p:nvPr/>
        </p:nvSpPr>
        <p:spPr>
          <a:xfrm>
            <a:off x="2590800" y="5486400"/>
            <a:ext cx="29718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Palatino Linotype"/>
                <a:ea typeface="Palatino Linotype"/>
                <a:cs typeface="Palatino Linotype"/>
                <a:sym typeface="Palatino Linotype"/>
              </a:rPr>
              <a:t>Login Page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nvSpPr>
        <p:spPr>
          <a:xfrm>
            <a:off x="3276600" y="5410200"/>
            <a:ext cx="29718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Palatino Linotype"/>
                <a:ea typeface="Palatino Linotype"/>
                <a:cs typeface="Palatino Linotype"/>
                <a:sym typeface="Palatino Linotype"/>
              </a:rPr>
              <a:t>Dashboard</a:t>
            </a:r>
            <a:endParaRPr/>
          </a:p>
        </p:txBody>
      </p:sp>
      <p:pic>
        <p:nvPicPr>
          <p:cNvPr id="205" name="Google Shape;205;p30"/>
          <p:cNvPicPr preferRelativeResize="0"/>
          <p:nvPr/>
        </p:nvPicPr>
        <p:blipFill rotWithShape="1">
          <a:blip r:embed="rId3">
            <a:alphaModFix/>
          </a:blip>
          <a:srcRect b="0" l="0" r="0" t="0"/>
          <a:stretch/>
        </p:blipFill>
        <p:spPr>
          <a:xfrm>
            <a:off x="304800" y="1295400"/>
            <a:ext cx="8686801" cy="381168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1"/>
          <p:cNvSpPr txBox="1"/>
          <p:nvPr/>
        </p:nvSpPr>
        <p:spPr>
          <a:xfrm>
            <a:off x="3200400" y="5334000"/>
            <a:ext cx="29718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Palatino Linotype"/>
                <a:ea typeface="Palatino Linotype"/>
                <a:cs typeface="Palatino Linotype"/>
                <a:sym typeface="Palatino Linotype"/>
              </a:rPr>
              <a:t>Users Page</a:t>
            </a:r>
            <a:endParaRPr/>
          </a:p>
        </p:txBody>
      </p:sp>
      <p:pic>
        <p:nvPicPr>
          <p:cNvPr id="211" name="Google Shape;211;p31"/>
          <p:cNvPicPr preferRelativeResize="0"/>
          <p:nvPr/>
        </p:nvPicPr>
        <p:blipFill rotWithShape="1">
          <a:blip r:embed="rId3">
            <a:alphaModFix/>
          </a:blip>
          <a:srcRect b="0" l="0" r="0" t="0"/>
          <a:stretch/>
        </p:blipFill>
        <p:spPr>
          <a:xfrm>
            <a:off x="152400" y="1201198"/>
            <a:ext cx="8768611" cy="3980402"/>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4"/>
          <p:cNvSpPr/>
          <p:nvPr/>
        </p:nvSpPr>
        <p:spPr>
          <a:xfrm>
            <a:off x="2413611" y="533400"/>
            <a:ext cx="3970959"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cap="none">
                <a:solidFill>
                  <a:srgbClr val="343E42"/>
                </a:solidFill>
                <a:latin typeface="Open Sans"/>
                <a:ea typeface="Open Sans"/>
                <a:cs typeface="Open Sans"/>
                <a:sym typeface="Open Sans"/>
              </a:rPr>
              <a:t>Workplace</a:t>
            </a:r>
            <a:endParaRPr/>
          </a:p>
        </p:txBody>
      </p:sp>
      <p:sp>
        <p:nvSpPr>
          <p:cNvPr id="104" name="Google Shape;104;p14"/>
          <p:cNvSpPr txBox="1"/>
          <p:nvPr/>
        </p:nvSpPr>
        <p:spPr>
          <a:xfrm>
            <a:off x="152400" y="4114800"/>
            <a:ext cx="9144000" cy="267765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Palatino Linotype"/>
                <a:ea typeface="Palatino Linotype"/>
                <a:cs typeface="Palatino Linotype"/>
                <a:sym typeface="Palatino Linotype"/>
              </a:rPr>
              <a:t>Name: Bajrang Cotton Private Limited</a:t>
            </a:r>
            <a:endParaRPr/>
          </a:p>
          <a:p>
            <a:pPr indent="0" lvl="0" marL="0" marR="0" rtl="0" algn="just">
              <a:spcBef>
                <a:spcPts val="0"/>
              </a:spcBef>
              <a:spcAft>
                <a:spcPts val="0"/>
              </a:spcAft>
              <a:buNone/>
            </a:pPr>
            <a:r>
              <a:rPr b="1" lang="en-US" sz="2400">
                <a:solidFill>
                  <a:schemeClr val="dk1"/>
                </a:solidFill>
                <a:latin typeface="Palatino Linotype"/>
                <a:ea typeface="Palatino Linotype"/>
                <a:cs typeface="Palatino Linotype"/>
                <a:sym typeface="Palatino Linotype"/>
              </a:rPr>
              <a:t>Address: Jaimalpura, Maheshwar Road, Barwaha (M.P.)</a:t>
            </a:r>
            <a:endParaRPr/>
          </a:p>
          <a:p>
            <a:pPr indent="0" lvl="0" marL="0" marR="0" rtl="0" algn="just">
              <a:spcBef>
                <a:spcPts val="0"/>
              </a:spcBef>
              <a:spcAft>
                <a:spcPts val="0"/>
              </a:spcAft>
              <a:buNone/>
            </a:pPr>
            <a:r>
              <a:rPr b="1" lang="en-US" sz="2400">
                <a:solidFill>
                  <a:schemeClr val="dk1"/>
                </a:solidFill>
                <a:latin typeface="Palatino Linotype"/>
                <a:ea typeface="Palatino Linotype"/>
                <a:cs typeface="Palatino Linotype"/>
                <a:sym typeface="Palatino Linotype"/>
              </a:rPr>
              <a:t>Company CIN: U17121MP2011PTC025896 </a:t>
            </a:r>
            <a:endParaRPr/>
          </a:p>
          <a:p>
            <a:pPr indent="0" lvl="0" marL="0" marR="0" rtl="0" algn="just">
              <a:spcBef>
                <a:spcPts val="0"/>
              </a:spcBef>
              <a:spcAft>
                <a:spcPts val="0"/>
              </a:spcAft>
              <a:buNone/>
            </a:pPr>
            <a:r>
              <a:rPr b="1" lang="en-US" sz="2400">
                <a:solidFill>
                  <a:schemeClr val="dk1"/>
                </a:solidFill>
                <a:latin typeface="Palatino Linotype"/>
                <a:ea typeface="Palatino Linotype"/>
                <a:cs typeface="Palatino Linotype"/>
                <a:sym typeface="Palatino Linotype"/>
              </a:rPr>
              <a:t>Directors: Mr. Sanjay Goyal, Mr. Dilip Goyal </a:t>
            </a:r>
            <a:endParaRPr/>
          </a:p>
          <a:p>
            <a:pPr indent="0" lvl="0" marL="0" marR="0" rtl="0" algn="just">
              <a:spcBef>
                <a:spcPts val="0"/>
              </a:spcBef>
              <a:spcAft>
                <a:spcPts val="0"/>
              </a:spcAft>
              <a:buNone/>
            </a:pPr>
            <a:r>
              <a:rPr b="1" lang="en-US" sz="2400">
                <a:solidFill>
                  <a:schemeClr val="dk1"/>
                </a:solidFill>
                <a:latin typeface="Palatino Linotype"/>
                <a:ea typeface="Palatino Linotype"/>
                <a:cs typeface="Palatino Linotype"/>
                <a:sym typeface="Palatino Linotype"/>
              </a:rPr>
              <a:t>Email: </a:t>
            </a:r>
            <a:r>
              <a:rPr b="1" lang="en-US" sz="2400" u="sng">
                <a:solidFill>
                  <a:schemeClr val="hlink"/>
                </a:solidFill>
                <a:latin typeface="Palatino Linotype"/>
                <a:ea typeface="Palatino Linotype"/>
                <a:cs typeface="Palatino Linotype"/>
                <a:sym typeface="Palatino Linotype"/>
                <a:hlinkClick r:id="rId3"/>
              </a:rPr>
              <a:t>bcplbarwaha@gmail.com</a:t>
            </a:r>
            <a:endParaRPr b="1" sz="2400">
              <a:solidFill>
                <a:schemeClr val="dk1"/>
              </a:solidFill>
              <a:latin typeface="Palatino Linotype"/>
              <a:ea typeface="Palatino Linotype"/>
              <a:cs typeface="Palatino Linotype"/>
              <a:sym typeface="Palatino Linotype"/>
            </a:endParaRPr>
          </a:p>
          <a:p>
            <a:pPr indent="0" lvl="0" marL="0" marR="0" rtl="0" algn="just">
              <a:spcBef>
                <a:spcPts val="0"/>
              </a:spcBef>
              <a:spcAft>
                <a:spcPts val="0"/>
              </a:spcAft>
              <a:buNone/>
            </a:pPr>
            <a:r>
              <a:rPr b="1" lang="en-US" sz="2400">
                <a:solidFill>
                  <a:schemeClr val="dk1"/>
                </a:solidFill>
                <a:latin typeface="Palatino Linotype"/>
                <a:ea typeface="Palatino Linotype"/>
                <a:cs typeface="Palatino Linotype"/>
                <a:sym typeface="Palatino Linotype"/>
              </a:rPr>
              <a:t>Contact: 07280-290175</a:t>
            </a:r>
            <a:endParaRPr/>
          </a:p>
          <a:p>
            <a:pPr indent="0" lvl="0" marL="0" marR="0" rtl="0" algn="l">
              <a:spcBef>
                <a:spcPts val="0"/>
              </a:spcBef>
              <a:spcAft>
                <a:spcPts val="0"/>
              </a:spcAft>
              <a:buNone/>
            </a:pPr>
            <a:r>
              <a:t/>
            </a:r>
            <a:endParaRPr b="1" sz="2400">
              <a:solidFill>
                <a:schemeClr val="dk1"/>
              </a:solidFill>
              <a:latin typeface="Palatino Linotype"/>
              <a:ea typeface="Palatino Linotype"/>
              <a:cs typeface="Palatino Linotype"/>
              <a:sym typeface="Palatino Linotype"/>
            </a:endParaRPr>
          </a:p>
        </p:txBody>
      </p:sp>
      <p:pic>
        <p:nvPicPr>
          <p:cNvPr id="105" name="Google Shape;105;p14"/>
          <p:cNvPicPr preferRelativeResize="0"/>
          <p:nvPr/>
        </p:nvPicPr>
        <p:blipFill rotWithShape="1">
          <a:blip r:embed="rId4">
            <a:alphaModFix/>
          </a:blip>
          <a:srcRect b="15631" l="0" r="0" t="20000"/>
          <a:stretch/>
        </p:blipFill>
        <p:spPr>
          <a:xfrm>
            <a:off x="2743200" y="1728076"/>
            <a:ext cx="3352800" cy="215812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id="216" name="Google Shape;216;p32"/>
          <p:cNvPicPr preferRelativeResize="0"/>
          <p:nvPr/>
        </p:nvPicPr>
        <p:blipFill rotWithShape="1">
          <a:blip r:embed="rId3">
            <a:alphaModFix/>
          </a:blip>
          <a:srcRect b="0" l="0" r="0" t="0"/>
          <a:stretch/>
        </p:blipFill>
        <p:spPr>
          <a:xfrm>
            <a:off x="228601" y="1295400"/>
            <a:ext cx="8626138" cy="397282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17" name="Google Shape;217;p32"/>
          <p:cNvSpPr txBox="1"/>
          <p:nvPr/>
        </p:nvSpPr>
        <p:spPr>
          <a:xfrm>
            <a:off x="3200400" y="5334000"/>
            <a:ext cx="29718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Palatino Linotype"/>
                <a:ea typeface="Palatino Linotype"/>
                <a:cs typeface="Palatino Linotype"/>
                <a:sym typeface="Palatino Linotype"/>
              </a:rPr>
              <a:t>Customer Details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33"/>
          <p:cNvPicPr preferRelativeResize="0"/>
          <p:nvPr/>
        </p:nvPicPr>
        <p:blipFill rotWithShape="1">
          <a:blip r:embed="rId3">
            <a:alphaModFix/>
          </a:blip>
          <a:srcRect b="0" l="0" r="0" t="0"/>
          <a:stretch/>
        </p:blipFill>
        <p:spPr>
          <a:xfrm>
            <a:off x="152400" y="1219200"/>
            <a:ext cx="8788650" cy="397054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23" name="Google Shape;223;p33"/>
          <p:cNvSpPr txBox="1"/>
          <p:nvPr/>
        </p:nvSpPr>
        <p:spPr>
          <a:xfrm>
            <a:off x="3200400" y="5334000"/>
            <a:ext cx="29718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Palatino Linotype"/>
                <a:ea typeface="Palatino Linotype"/>
                <a:cs typeface="Palatino Linotype"/>
                <a:sym typeface="Palatino Linotype"/>
              </a:rPr>
              <a:t>Product Lists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Google Shape;228;p34"/>
          <p:cNvPicPr preferRelativeResize="0"/>
          <p:nvPr/>
        </p:nvPicPr>
        <p:blipFill rotWithShape="1">
          <a:blip r:embed="rId3">
            <a:alphaModFix/>
          </a:blip>
          <a:srcRect b="0" l="18333" r="17500" t="0"/>
          <a:stretch/>
        </p:blipFill>
        <p:spPr>
          <a:xfrm>
            <a:off x="1447800" y="838200"/>
            <a:ext cx="6400800" cy="459710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29" name="Google Shape;229;p34"/>
          <p:cNvSpPr txBox="1"/>
          <p:nvPr/>
        </p:nvSpPr>
        <p:spPr>
          <a:xfrm>
            <a:off x="3200400" y="5650468"/>
            <a:ext cx="29718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Palatino Linotype"/>
                <a:ea typeface="Palatino Linotype"/>
                <a:cs typeface="Palatino Linotype"/>
                <a:sym typeface="Palatino Linotype"/>
              </a:rPr>
              <a:t>Bill Invoice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5"/>
          <p:cNvSpPr/>
          <p:nvPr/>
        </p:nvSpPr>
        <p:spPr>
          <a:xfrm>
            <a:off x="2590800" y="2819400"/>
            <a:ext cx="4402167"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343E42"/>
                </a:solidFill>
                <a:latin typeface="Palatino Linotype"/>
                <a:ea typeface="Palatino Linotype"/>
                <a:cs typeface="Palatino Linotype"/>
                <a:sym typeface="Palatino Linotype"/>
              </a:rPr>
              <a:t>Thank You  </a:t>
            </a:r>
            <a:endParaRPr b="1" sz="5400" cap="none">
              <a:solidFill>
                <a:srgbClr val="343E42"/>
              </a:solidFill>
              <a:latin typeface="Palatino Linotype"/>
              <a:ea typeface="Palatino Linotype"/>
              <a:cs typeface="Palatino Linotype"/>
              <a:sym typeface="Palatino Linotyp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nvSpPr>
        <p:spPr>
          <a:xfrm>
            <a:off x="152400" y="1447801"/>
            <a:ext cx="8915400" cy="466281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dk1"/>
                </a:solidFill>
                <a:latin typeface="Palatino Linotype"/>
                <a:ea typeface="Palatino Linotype"/>
                <a:cs typeface="Palatino Linotype"/>
                <a:sym typeface="Palatino Linotype"/>
              </a:rPr>
              <a:t>Bajrang Cotton Private Limited is an approved Ginning Pressing Company founded in 2011. The Company is engaged in manufacturing and export of best quality </a:t>
            </a:r>
            <a:r>
              <a:rPr b="1" lang="en-US" sz="1800">
                <a:solidFill>
                  <a:schemeClr val="dk1"/>
                </a:solidFill>
                <a:latin typeface="Palatino Linotype"/>
                <a:ea typeface="Palatino Linotype"/>
                <a:cs typeface="Palatino Linotype"/>
                <a:sym typeface="Palatino Linotype"/>
              </a:rPr>
              <a:t>cotton bales</a:t>
            </a:r>
            <a:r>
              <a:rPr lang="en-US" sz="1800">
                <a:solidFill>
                  <a:schemeClr val="dk1"/>
                </a:solidFill>
                <a:latin typeface="Palatino Linotype"/>
                <a:ea typeface="Palatino Linotype"/>
                <a:cs typeface="Palatino Linotype"/>
                <a:sym typeface="Palatino Linotype"/>
              </a:rPr>
              <a:t>, </a:t>
            </a:r>
            <a:r>
              <a:rPr b="1" lang="en-US" sz="1800">
                <a:solidFill>
                  <a:schemeClr val="dk1"/>
                </a:solidFill>
                <a:latin typeface="Palatino Linotype"/>
                <a:ea typeface="Palatino Linotype"/>
                <a:cs typeface="Palatino Linotype"/>
                <a:sym typeface="Palatino Linotype"/>
              </a:rPr>
              <a:t>cotton seeds, cotton seed oil and cotton seed cakes </a:t>
            </a:r>
            <a:r>
              <a:rPr lang="en-US" sz="1800">
                <a:solidFill>
                  <a:schemeClr val="dk1"/>
                </a:solidFill>
                <a:latin typeface="Palatino Linotype"/>
                <a:ea typeface="Palatino Linotype"/>
                <a:cs typeface="Palatino Linotype"/>
                <a:sym typeface="Palatino Linotype"/>
              </a:rPr>
              <a:t>in all principal world market . The company is professionally managed company having large network and infrastructure, It is equipped with state-of-art infrastructure backed by large and fully automatic plant for cotton to cotton bales.</a:t>
            </a:r>
            <a:br>
              <a:rPr lang="en-US" sz="1800">
                <a:solidFill>
                  <a:schemeClr val="dk1"/>
                </a:solidFill>
                <a:latin typeface="Palatino Linotype"/>
                <a:ea typeface="Palatino Linotype"/>
                <a:cs typeface="Palatino Linotype"/>
                <a:sym typeface="Palatino Linotype"/>
              </a:rPr>
            </a:br>
            <a:r>
              <a:rPr lang="en-US" sz="1800">
                <a:solidFill>
                  <a:schemeClr val="dk1"/>
                </a:solidFill>
                <a:latin typeface="Palatino Linotype"/>
                <a:ea typeface="Palatino Linotype"/>
                <a:cs typeface="Palatino Linotype"/>
                <a:sym typeface="Palatino Linotype"/>
              </a:rPr>
              <a:t>Company has its roots since, the beginning of</a:t>
            </a:r>
            <a:r>
              <a:rPr b="1" lang="en-US" sz="1800">
                <a:solidFill>
                  <a:schemeClr val="dk1"/>
                </a:solidFill>
                <a:latin typeface="Palatino Linotype"/>
                <a:ea typeface="Palatino Linotype"/>
                <a:cs typeface="Palatino Linotype"/>
                <a:sym typeface="Palatino Linotype"/>
              </a:rPr>
              <a:t> Cotton Ginning &amp; Pressing</a:t>
            </a:r>
            <a:r>
              <a:rPr lang="en-US" sz="1800">
                <a:solidFill>
                  <a:schemeClr val="dk1"/>
                </a:solidFill>
                <a:latin typeface="Palatino Linotype"/>
                <a:ea typeface="Palatino Linotype"/>
                <a:cs typeface="Palatino Linotype"/>
                <a:sym typeface="Palatino Linotype"/>
              </a:rPr>
              <a:t> in this region. </a:t>
            </a:r>
            <a:endParaRPr/>
          </a:p>
          <a:p>
            <a:pPr indent="0" lvl="0" marL="0" marR="0" rtl="0" algn="l">
              <a:lnSpc>
                <a:spcPct val="150000"/>
              </a:lnSpc>
              <a:spcBef>
                <a:spcPts val="0"/>
              </a:spcBef>
              <a:spcAft>
                <a:spcPts val="0"/>
              </a:spcAft>
              <a:buNone/>
            </a:pPr>
            <a:r>
              <a:rPr lang="en-US" sz="1800">
                <a:solidFill>
                  <a:schemeClr val="dk1"/>
                </a:solidFill>
                <a:latin typeface="Palatino Linotype"/>
                <a:ea typeface="Palatino Linotype"/>
                <a:cs typeface="Palatino Linotype"/>
                <a:sym typeface="Palatino Linotype"/>
              </a:rPr>
              <a:t>They lead the market in their region and have a large workforce. They sell their goods to the spinning industries and process the CCI cotton as they get tenders. All the administrative work is carried out there manually by their administrative team. </a:t>
            </a:r>
            <a:endParaRPr/>
          </a:p>
        </p:txBody>
      </p:sp>
      <p:sp>
        <p:nvSpPr>
          <p:cNvPr id="111" name="Google Shape;111;p15"/>
          <p:cNvSpPr/>
          <p:nvPr/>
        </p:nvSpPr>
        <p:spPr>
          <a:xfrm>
            <a:off x="1427569" y="533400"/>
            <a:ext cx="5931432"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rgbClr val="343E42"/>
                </a:solidFill>
                <a:latin typeface="Open Sans"/>
                <a:ea typeface="Open Sans"/>
                <a:cs typeface="Open Sans"/>
                <a:sym typeface="Open Sans"/>
              </a:rPr>
              <a:t>About the Company</a:t>
            </a:r>
            <a:endParaRPr b="1" sz="4400" cap="none">
              <a:solidFill>
                <a:srgbClr val="343E4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6"/>
          <p:cNvSpPr/>
          <p:nvPr/>
        </p:nvSpPr>
        <p:spPr>
          <a:xfrm>
            <a:off x="1749997" y="381000"/>
            <a:ext cx="5649303"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cap="none">
                <a:solidFill>
                  <a:srgbClr val="343E42"/>
                </a:solidFill>
                <a:latin typeface="Open Sans"/>
                <a:ea typeface="Open Sans"/>
                <a:cs typeface="Open Sans"/>
                <a:sym typeface="Open Sans"/>
              </a:rPr>
              <a:t>Problem Statement</a:t>
            </a:r>
            <a:endParaRPr/>
          </a:p>
        </p:txBody>
      </p:sp>
      <p:sp>
        <p:nvSpPr>
          <p:cNvPr id="117" name="Google Shape;117;p16"/>
          <p:cNvSpPr txBox="1"/>
          <p:nvPr/>
        </p:nvSpPr>
        <p:spPr>
          <a:xfrm>
            <a:off x="190500" y="1039752"/>
            <a:ext cx="8763000" cy="6046848"/>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All the administrative work is processed manually that is very difficult for a large scale industry</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There is no automated system available to record the details of customers and client organizations</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They work for multiple markets so it is difficult to manage the data manually for all of them</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There are chances  of data loss, data redundancy and data inconsistency</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There may be security breach and theft practices for a large scale industry</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Amount of production, sales, stock available, profit and loss details need to be automated</a:t>
            </a:r>
            <a:endParaRPr/>
          </a:p>
          <a:p>
            <a:pPr indent="-215900" lvl="0" marL="342900" marR="0" rtl="0" algn="just">
              <a:lnSpc>
                <a:spcPct val="150000"/>
              </a:lnSpc>
              <a:spcBef>
                <a:spcPts val="0"/>
              </a:spcBef>
              <a:spcAft>
                <a:spcPts val="0"/>
              </a:spcAft>
              <a:buClr>
                <a:schemeClr val="dk1"/>
              </a:buClr>
              <a:buSzPts val="2000"/>
              <a:buFont typeface="Arial"/>
              <a:buNone/>
            </a:pPr>
            <a:r>
              <a:t/>
            </a:r>
            <a:endParaRPr sz="2000">
              <a:solidFill>
                <a:schemeClr val="dk1"/>
              </a:solidFill>
              <a:latin typeface="Palatino Linotype"/>
              <a:ea typeface="Palatino Linotype"/>
              <a:cs typeface="Palatino Linotype"/>
              <a:sym typeface="Palatino Linotype"/>
            </a:endParaRPr>
          </a:p>
          <a:p>
            <a:pPr indent="-215900" lvl="0" marL="342900" marR="0" rtl="0" algn="l">
              <a:lnSpc>
                <a:spcPct val="150000"/>
              </a:lnSpc>
              <a:spcBef>
                <a:spcPts val="0"/>
              </a:spcBef>
              <a:spcAft>
                <a:spcPts val="0"/>
              </a:spcAft>
              <a:buClr>
                <a:schemeClr val="dk1"/>
              </a:buClr>
              <a:buSzPts val="2000"/>
              <a:buFont typeface="Arial"/>
              <a:buNone/>
            </a:pPr>
            <a:r>
              <a:t/>
            </a:r>
            <a:endParaRPr sz="200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p:nvPr/>
        </p:nvSpPr>
        <p:spPr>
          <a:xfrm>
            <a:off x="1893581" y="381000"/>
            <a:ext cx="5668539"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cap="none">
                <a:solidFill>
                  <a:srgbClr val="343E42"/>
                </a:solidFill>
                <a:latin typeface="Open Sans"/>
                <a:ea typeface="Open Sans"/>
                <a:cs typeface="Open Sans"/>
                <a:sym typeface="Open Sans"/>
              </a:rPr>
              <a:t>Solution Statement</a:t>
            </a:r>
            <a:endParaRPr/>
          </a:p>
        </p:txBody>
      </p:sp>
      <p:sp>
        <p:nvSpPr>
          <p:cNvPr id="123" name="Google Shape;123;p17"/>
          <p:cNvSpPr/>
          <p:nvPr/>
        </p:nvSpPr>
        <p:spPr>
          <a:xfrm>
            <a:off x="228600" y="1153954"/>
            <a:ext cx="8610600" cy="5585183"/>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Automated System will reduce staff dependency</a:t>
            </a:r>
            <a:endParaRPr/>
          </a:p>
          <a:p>
            <a:pPr indent="-457200" lvl="0" marL="4572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The data will be recorded in a specific format which will provide consistency to the systems and possibilities for comparison with past records</a:t>
            </a:r>
            <a:endParaRPr/>
          </a:p>
          <a:p>
            <a:pPr indent="-457200" lvl="0" marL="4572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Software will help to handle data for multiple markets easily at one place and the same data will be available to every team reducing the chance of data inconsistency</a:t>
            </a:r>
            <a:endParaRPr/>
          </a:p>
          <a:p>
            <a:pPr indent="-457200" lvl="0" marL="4572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Customer information, accounts and other confidential data will be more secured with a automated system</a:t>
            </a:r>
            <a:endParaRPr/>
          </a:p>
          <a:p>
            <a:pPr indent="-457200" lvl="0" marL="4572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It will be easy to manage all the dues and payments</a:t>
            </a:r>
            <a:endParaRPr/>
          </a:p>
          <a:p>
            <a:pPr indent="-457200" lvl="0" marL="4572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The system can be accessed remotely through mobile too</a:t>
            </a:r>
            <a:endParaRPr/>
          </a:p>
          <a:p>
            <a:pPr indent="0" lvl="0" marL="0" marR="0" rtl="0" algn="l">
              <a:lnSpc>
                <a:spcPct val="150000"/>
              </a:lnSpc>
              <a:spcBef>
                <a:spcPts val="0"/>
              </a:spcBef>
              <a:spcAft>
                <a:spcPts val="0"/>
              </a:spcAft>
              <a:buNone/>
            </a:pPr>
            <a:r>
              <a:t/>
            </a:r>
            <a:endParaRPr sz="200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8"/>
          <p:cNvSpPr/>
          <p:nvPr/>
        </p:nvSpPr>
        <p:spPr>
          <a:xfrm>
            <a:off x="1773818" y="533400"/>
            <a:ext cx="5238935"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cap="none">
                <a:solidFill>
                  <a:srgbClr val="343E42"/>
                </a:solidFill>
                <a:latin typeface="Open Sans"/>
                <a:ea typeface="Open Sans"/>
                <a:cs typeface="Open Sans"/>
                <a:sym typeface="Open Sans"/>
              </a:rPr>
              <a:t>About the Project</a:t>
            </a:r>
            <a:endParaRPr/>
          </a:p>
        </p:txBody>
      </p:sp>
      <p:sp>
        <p:nvSpPr>
          <p:cNvPr id="129" name="Google Shape;129;p18"/>
          <p:cNvSpPr txBox="1"/>
          <p:nvPr/>
        </p:nvSpPr>
        <p:spPr>
          <a:xfrm>
            <a:off x="152400" y="1369614"/>
            <a:ext cx="8763000" cy="54928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3600">
                <a:solidFill>
                  <a:schemeClr val="dk1"/>
                </a:solidFill>
                <a:latin typeface="Palatino Linotype"/>
                <a:ea typeface="Palatino Linotype"/>
                <a:cs typeface="Palatino Linotype"/>
                <a:sym typeface="Palatino Linotype"/>
              </a:rPr>
              <a:t> BCPL</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It is a supportive automated system for the company to create invoices, manage clients, accounts etc.</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 It can create invoice PDFs and mail the same to the client according to due date </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It can display the paid and unpaid dues</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It will help to store multiple details for a client and support for their management </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It provides multiple modules for Admin and Agent Login </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Palatino Linotype"/>
                <a:ea typeface="Palatino Linotype"/>
                <a:cs typeface="Palatino Linotype"/>
                <a:sym typeface="Palatino Linotype"/>
              </a:rPr>
              <a:t>It helps to keep record of the stocks and manage the entire inventory </a:t>
            </a:r>
            <a:endParaRPr/>
          </a:p>
          <a:p>
            <a:pPr indent="-215900" lvl="0" marL="342900" marR="0" rtl="0" algn="l">
              <a:lnSpc>
                <a:spcPct val="150000"/>
              </a:lnSpc>
              <a:spcBef>
                <a:spcPts val="0"/>
              </a:spcBef>
              <a:spcAft>
                <a:spcPts val="0"/>
              </a:spcAft>
              <a:buClr>
                <a:schemeClr val="dk1"/>
              </a:buClr>
              <a:buSzPts val="2000"/>
              <a:buFont typeface="Arial"/>
              <a:buNone/>
            </a:pPr>
            <a:r>
              <a:t/>
            </a:r>
            <a:endParaRPr sz="200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p:nvPr/>
        </p:nvSpPr>
        <p:spPr>
          <a:xfrm>
            <a:off x="1771414" y="533400"/>
            <a:ext cx="5243743"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rgbClr val="343E42"/>
                </a:solidFill>
                <a:latin typeface="Open Sans"/>
                <a:ea typeface="Open Sans"/>
                <a:cs typeface="Open Sans"/>
                <a:sym typeface="Open Sans"/>
              </a:rPr>
              <a:t>Technology Used</a:t>
            </a:r>
            <a:endParaRPr b="1" sz="4400" cap="none">
              <a:solidFill>
                <a:srgbClr val="343E42"/>
              </a:solidFill>
              <a:latin typeface="Open Sans"/>
              <a:ea typeface="Open Sans"/>
              <a:cs typeface="Open Sans"/>
              <a:sym typeface="Open Sans"/>
            </a:endParaRPr>
          </a:p>
        </p:txBody>
      </p:sp>
      <p:sp>
        <p:nvSpPr>
          <p:cNvPr id="135" name="Google Shape;135;p19"/>
          <p:cNvSpPr txBox="1"/>
          <p:nvPr/>
        </p:nvSpPr>
        <p:spPr>
          <a:xfrm>
            <a:off x="190500" y="1574878"/>
            <a:ext cx="8763000" cy="483709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3200">
                <a:solidFill>
                  <a:schemeClr val="dk1"/>
                </a:solidFill>
                <a:latin typeface="Palatino Linotype"/>
                <a:ea typeface="Palatino Linotype"/>
                <a:cs typeface="Palatino Linotype"/>
                <a:sym typeface="Palatino Linotype"/>
              </a:rPr>
              <a:t>Front End</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Palatino Linotype"/>
                <a:ea typeface="Palatino Linotype"/>
                <a:cs typeface="Palatino Linotype"/>
                <a:sym typeface="Palatino Linotype"/>
              </a:rPr>
              <a:t>Blade Templates</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Palatino Linotype"/>
                <a:ea typeface="Palatino Linotype"/>
                <a:cs typeface="Palatino Linotype"/>
                <a:sym typeface="Palatino Linotype"/>
              </a:rPr>
              <a:t>Gentella Theme Used</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Palatino Linotype"/>
                <a:ea typeface="Palatino Linotype"/>
                <a:cs typeface="Palatino Linotype"/>
                <a:sym typeface="Palatino Linotype"/>
              </a:rPr>
              <a:t>HTML, CSS, Bootstrap </a:t>
            </a:r>
            <a:endParaRPr b="1" sz="3200">
              <a:solidFill>
                <a:schemeClr val="dk1"/>
              </a:solidFill>
              <a:latin typeface="Palatino Linotype"/>
              <a:ea typeface="Palatino Linotype"/>
              <a:cs typeface="Palatino Linotype"/>
              <a:sym typeface="Palatino Linotype"/>
            </a:endParaRPr>
          </a:p>
          <a:p>
            <a:pPr indent="0" lvl="0" marL="0" marR="0" rtl="0" algn="l">
              <a:lnSpc>
                <a:spcPct val="150000"/>
              </a:lnSpc>
              <a:spcBef>
                <a:spcPts val="0"/>
              </a:spcBef>
              <a:spcAft>
                <a:spcPts val="0"/>
              </a:spcAft>
              <a:buNone/>
            </a:pPr>
            <a:r>
              <a:rPr b="1" lang="en-US" sz="3200">
                <a:solidFill>
                  <a:schemeClr val="dk1"/>
                </a:solidFill>
                <a:latin typeface="Palatino Linotype"/>
                <a:ea typeface="Palatino Linotype"/>
                <a:cs typeface="Palatino Linotype"/>
                <a:sym typeface="Palatino Linotype"/>
              </a:rPr>
              <a:t>Back End</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Palatino Linotype"/>
                <a:ea typeface="Palatino Linotype"/>
                <a:cs typeface="Palatino Linotype"/>
                <a:sym typeface="Palatino Linotype"/>
              </a:rPr>
              <a:t>Laravel Version 5.6</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Palatino Linotype"/>
                <a:ea typeface="Palatino Linotype"/>
                <a:cs typeface="Palatino Linotype"/>
                <a:sym typeface="Palatino Linotype"/>
              </a:rPr>
              <a:t>MySQL version 5.6</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Palatino Linotype"/>
                <a:ea typeface="Palatino Linotype"/>
                <a:cs typeface="Palatino Linotype"/>
                <a:sym typeface="Palatino Linotype"/>
              </a:rPr>
              <a:t>Visual Studio Code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p:nvPr/>
        </p:nvSpPr>
        <p:spPr>
          <a:xfrm>
            <a:off x="3182057" y="221159"/>
            <a:ext cx="2422458"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cap="none">
                <a:solidFill>
                  <a:srgbClr val="343E42"/>
                </a:solidFill>
                <a:latin typeface="Open Sans"/>
                <a:ea typeface="Open Sans"/>
                <a:cs typeface="Open Sans"/>
                <a:sym typeface="Open Sans"/>
              </a:rPr>
              <a:t>Laravel </a:t>
            </a:r>
            <a:endParaRPr/>
          </a:p>
        </p:txBody>
      </p:sp>
      <p:sp>
        <p:nvSpPr>
          <p:cNvPr id="141" name="Google Shape;141;p20"/>
          <p:cNvSpPr txBox="1"/>
          <p:nvPr/>
        </p:nvSpPr>
        <p:spPr>
          <a:xfrm>
            <a:off x="304800" y="1066800"/>
            <a:ext cx="8610600" cy="178510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200">
                <a:solidFill>
                  <a:schemeClr val="dk1"/>
                </a:solidFill>
                <a:latin typeface="Palatino Linotype"/>
                <a:ea typeface="Palatino Linotype"/>
                <a:cs typeface="Palatino Linotype"/>
                <a:sym typeface="Palatino Linotype"/>
              </a:rPr>
              <a:t>Laravel is an open-source PHP framework, which is robust and easy to understand. It follows a model-view-controller design pattern. Laravel reuses the existing components of different frameworks which helps in creating an application. The application thus designed is more structured and pragmatic.</a:t>
            </a:r>
            <a:endParaRPr sz="2200">
              <a:solidFill>
                <a:schemeClr val="dk1"/>
              </a:solidFill>
              <a:latin typeface="Palatino Linotype"/>
              <a:ea typeface="Palatino Linotype"/>
              <a:cs typeface="Palatino Linotype"/>
              <a:sym typeface="Palatino Linotype"/>
            </a:endParaRPr>
          </a:p>
        </p:txBody>
      </p:sp>
      <p:pic>
        <p:nvPicPr>
          <p:cNvPr id="142" name="Google Shape;142;p20"/>
          <p:cNvPicPr preferRelativeResize="0"/>
          <p:nvPr/>
        </p:nvPicPr>
        <p:blipFill rotWithShape="1">
          <a:blip r:embed="rId3">
            <a:alphaModFix/>
          </a:blip>
          <a:srcRect b="11480" l="5000" r="5832" t="5556"/>
          <a:stretch/>
        </p:blipFill>
        <p:spPr>
          <a:xfrm>
            <a:off x="1447800" y="2971800"/>
            <a:ext cx="6057900" cy="317049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p:nvPr/>
        </p:nvSpPr>
        <p:spPr>
          <a:xfrm>
            <a:off x="2298003" y="533400"/>
            <a:ext cx="4190571"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cap="none">
                <a:solidFill>
                  <a:srgbClr val="343E42"/>
                </a:solidFill>
                <a:latin typeface="Open Sans"/>
                <a:ea typeface="Open Sans"/>
                <a:cs typeface="Open Sans"/>
                <a:sym typeface="Open Sans"/>
              </a:rPr>
              <a:t>Why Laravel ?</a:t>
            </a:r>
            <a:endParaRPr/>
          </a:p>
        </p:txBody>
      </p:sp>
      <p:sp>
        <p:nvSpPr>
          <p:cNvPr id="148" name="Google Shape;148;p21"/>
          <p:cNvSpPr txBox="1"/>
          <p:nvPr/>
        </p:nvSpPr>
        <p:spPr>
          <a:xfrm>
            <a:off x="304800" y="1371600"/>
            <a:ext cx="8686800" cy="5843331"/>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800">
                <a:solidFill>
                  <a:schemeClr val="dk1"/>
                </a:solidFill>
                <a:latin typeface="Palatino Linotype"/>
                <a:ea typeface="Palatino Linotype"/>
                <a:cs typeface="Palatino Linotype"/>
                <a:sym typeface="Palatino Linotype"/>
              </a:rPr>
              <a:t>1.MVC Support and Object-Oriented Approach</a:t>
            </a:r>
            <a:endParaRPr/>
          </a:p>
          <a:p>
            <a:pPr indent="0" lvl="0" marL="0" marR="0" rtl="0" algn="l">
              <a:lnSpc>
                <a:spcPct val="150000"/>
              </a:lnSpc>
              <a:spcBef>
                <a:spcPts val="0"/>
              </a:spcBef>
              <a:spcAft>
                <a:spcPts val="0"/>
              </a:spcAft>
              <a:buNone/>
            </a:pPr>
            <a:r>
              <a:rPr lang="en-US" sz="2800">
                <a:solidFill>
                  <a:schemeClr val="dk1"/>
                </a:solidFill>
                <a:latin typeface="Palatino Linotype"/>
                <a:ea typeface="Palatino Linotype"/>
                <a:cs typeface="Palatino Linotype"/>
                <a:sym typeface="Palatino Linotype"/>
              </a:rPr>
              <a:t>2.Built-In Authentication and Authorization</a:t>
            </a:r>
            <a:endParaRPr sz="2800">
              <a:solidFill>
                <a:schemeClr val="dk1"/>
              </a:solidFill>
              <a:latin typeface="Palatino Linotype"/>
              <a:ea typeface="Palatino Linotype"/>
              <a:cs typeface="Palatino Linotype"/>
              <a:sym typeface="Palatino Linotype"/>
            </a:endParaRPr>
          </a:p>
          <a:p>
            <a:pPr indent="0" lvl="0" marL="0" marR="0" rtl="0" algn="l">
              <a:lnSpc>
                <a:spcPct val="150000"/>
              </a:lnSpc>
              <a:spcBef>
                <a:spcPts val="0"/>
              </a:spcBef>
              <a:spcAft>
                <a:spcPts val="0"/>
              </a:spcAft>
              <a:buNone/>
            </a:pPr>
            <a:r>
              <a:rPr lang="en-US" sz="2800">
                <a:solidFill>
                  <a:schemeClr val="dk1"/>
                </a:solidFill>
                <a:latin typeface="Palatino Linotype"/>
                <a:ea typeface="Palatino Linotype"/>
                <a:cs typeface="Palatino Linotype"/>
                <a:sym typeface="Palatino Linotype"/>
              </a:rPr>
              <a:t>3.Packaging System</a:t>
            </a:r>
            <a:endParaRPr/>
          </a:p>
          <a:p>
            <a:pPr indent="0" lvl="0" marL="0" marR="0" rtl="0" algn="l">
              <a:lnSpc>
                <a:spcPct val="150000"/>
              </a:lnSpc>
              <a:spcBef>
                <a:spcPts val="0"/>
              </a:spcBef>
              <a:spcAft>
                <a:spcPts val="0"/>
              </a:spcAft>
              <a:buNone/>
            </a:pPr>
            <a:r>
              <a:rPr lang="en-US" sz="2800">
                <a:solidFill>
                  <a:schemeClr val="dk1"/>
                </a:solidFill>
                <a:latin typeface="Palatino Linotype"/>
                <a:ea typeface="Palatino Linotype"/>
                <a:cs typeface="Palatino Linotype"/>
                <a:sym typeface="Palatino Linotype"/>
              </a:rPr>
              <a:t>4.Multiple file System</a:t>
            </a:r>
            <a:endParaRPr/>
          </a:p>
          <a:p>
            <a:pPr indent="0" lvl="0" marL="0" marR="0" rtl="0" algn="l">
              <a:lnSpc>
                <a:spcPct val="150000"/>
              </a:lnSpc>
              <a:spcBef>
                <a:spcPts val="0"/>
              </a:spcBef>
              <a:spcAft>
                <a:spcPts val="0"/>
              </a:spcAft>
              <a:buNone/>
            </a:pPr>
            <a:r>
              <a:rPr lang="en-US" sz="2800">
                <a:solidFill>
                  <a:schemeClr val="dk1"/>
                </a:solidFill>
                <a:latin typeface="Palatino Linotype"/>
                <a:ea typeface="Palatino Linotype"/>
                <a:cs typeface="Palatino Linotype"/>
                <a:sym typeface="Palatino Linotype"/>
              </a:rPr>
              <a:t>5.Artisan Console</a:t>
            </a:r>
            <a:endParaRPr/>
          </a:p>
          <a:p>
            <a:pPr indent="0" lvl="0" marL="0" marR="0" rtl="0" algn="l">
              <a:lnSpc>
                <a:spcPct val="150000"/>
              </a:lnSpc>
              <a:spcBef>
                <a:spcPts val="0"/>
              </a:spcBef>
              <a:spcAft>
                <a:spcPts val="0"/>
              </a:spcAft>
              <a:buNone/>
            </a:pPr>
            <a:r>
              <a:rPr lang="en-US" sz="2800">
                <a:solidFill>
                  <a:schemeClr val="dk1"/>
                </a:solidFill>
                <a:latin typeface="Palatino Linotype"/>
                <a:ea typeface="Palatino Linotype"/>
                <a:cs typeface="Palatino Linotype"/>
                <a:sym typeface="Palatino Linotype"/>
              </a:rPr>
              <a:t>6.Eloquent ORM</a:t>
            </a:r>
            <a:endParaRPr/>
          </a:p>
          <a:p>
            <a:pPr indent="0" lvl="0" marL="0" marR="0" rtl="0" algn="l">
              <a:lnSpc>
                <a:spcPct val="150000"/>
              </a:lnSpc>
              <a:spcBef>
                <a:spcPts val="0"/>
              </a:spcBef>
              <a:spcAft>
                <a:spcPts val="0"/>
              </a:spcAft>
              <a:buNone/>
            </a:pPr>
            <a:r>
              <a:rPr lang="en-US" sz="2800">
                <a:solidFill>
                  <a:schemeClr val="dk1"/>
                </a:solidFill>
                <a:latin typeface="Palatino Linotype"/>
                <a:ea typeface="Palatino Linotype"/>
                <a:cs typeface="Palatino Linotype"/>
                <a:sym typeface="Palatino Linotype"/>
              </a:rPr>
              <a:t>7.Templating engine</a:t>
            </a:r>
            <a:endParaRPr/>
          </a:p>
          <a:p>
            <a:pPr indent="0" lvl="0" marL="0" marR="0" rtl="0" algn="l">
              <a:lnSpc>
                <a:spcPct val="150000"/>
              </a:lnSpc>
              <a:spcBef>
                <a:spcPts val="0"/>
              </a:spcBef>
              <a:spcAft>
                <a:spcPts val="0"/>
              </a:spcAft>
              <a:buNone/>
            </a:pPr>
            <a:r>
              <a:rPr lang="en-US" sz="2800">
                <a:solidFill>
                  <a:schemeClr val="dk1"/>
                </a:solidFill>
                <a:latin typeface="Palatino Linotype"/>
                <a:ea typeface="Palatino Linotype"/>
                <a:cs typeface="Palatino Linotype"/>
                <a:sym typeface="Palatino Linotype"/>
              </a:rPr>
              <a:t>8.Testing</a:t>
            </a:r>
            <a:br>
              <a:rPr lang="en-US" sz="2800">
                <a:solidFill>
                  <a:schemeClr val="dk1"/>
                </a:solidFill>
                <a:latin typeface="Palatino Linotype"/>
                <a:ea typeface="Palatino Linotype"/>
                <a:cs typeface="Palatino Linotype"/>
                <a:sym typeface="Palatino Linotype"/>
              </a:rPr>
            </a:br>
            <a:endParaRPr sz="2800">
              <a:solidFill>
                <a:schemeClr val="dk1"/>
              </a:solidFill>
              <a:latin typeface="Palatino Linotype"/>
              <a:ea typeface="Palatino Linotype"/>
              <a:cs typeface="Palatino Linotype"/>
              <a:sym typeface="Palatino Linotyp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xecutiv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