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9872-45A4-4350-918A-3D7DC1255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7A6F-7C57-4705-8E37-7240B8BDA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981D-846E-4AC5-8063-FF44BBD0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7B83A-F988-448B-B85B-132B95DA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A4BA8-AF2C-4235-81C1-4E05DAB1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3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DDB8-C6D6-44AE-8FBE-47AA01CB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3315-3C8B-4E1C-9E5B-716DFD0F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1CC5-1EB3-4B6F-9658-CA29A1EF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3860-8F16-4588-97DD-B48555B8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1AD6-3BB1-45BC-8835-957A3B04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4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D4ABA-CE02-4D11-848E-860CD0A09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1EC58-7466-4523-B72C-40B74DA78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8A11-374A-4CF9-88F4-8BCD6EBA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F458-099F-42B4-B509-3273EBF9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420C8-3D3C-4DA8-8447-1520C5BB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47A4-7F90-4279-A10F-EED76385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2418-D880-4AC0-9DFA-0118DE14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B75B-13A7-41C2-BC81-72F1065D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AD1A4-2620-4EFB-902A-7A22725B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FC9A-F850-456A-A505-05F822F8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5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BA7E-5971-46F6-A251-6D2CDF63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B110D-4C3B-4BEE-96C7-3D3FA3C67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4B56-C5DA-4655-A05E-05EFAADC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B6012-EC80-40CD-98E2-D182A076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9ABE-CB67-4BFA-B484-A9DA4C55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E695-8A10-47A8-A6FB-DA72F541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29BB-EE6E-47AE-90AA-2B6A848F5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0D0DA-45C4-457B-99FC-07129661B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C216B-AFFF-4059-99FB-69D3248D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30871-F8D1-48A6-9DC9-9C99F4F8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924A2-CDD5-4974-9DDE-CE0B7113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4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B7FB-74DF-4457-810A-5029BA4C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E120E-151C-41B9-A16D-2A851FE5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92B69-C4D8-4E63-ACA7-36168512B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2A49B-6F3E-4B4B-8C93-6CC77EF3F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FF150-F22E-4223-A921-D11C1FE30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4DAA6-BF0F-4AAE-9B46-6DECE7DD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CD3F6-E496-4F78-AF85-179BE753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E71A5-9C4D-4229-865E-AF2AB166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C8AE-BAE3-46EF-96D3-E87F742C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2C263-668D-42A8-9131-8A312ED7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CB77C-AB66-4FFC-B72C-808CCAF2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753AF-4AF0-41A4-BB98-3F66CC16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1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318D9-050C-4D10-B49D-4F501DE3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3B5E6-6EAC-48CA-9314-D5EC6E1F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B3C15-181C-4CFB-BF9A-E4E03E70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314-6CA1-44DC-94DE-95082BEA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1D95-7211-4357-B77B-B3941D4E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2AB12-9C1E-4D96-8B82-4E0168D21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A9B78-7317-49D9-9666-CA4F2E70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63FCC-7A0D-4E6B-A058-CEC48DDE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38687-93D6-4CFA-B2F9-569435A4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75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BE84-DA44-46F1-BE71-F7BA0ED8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A090A-A50B-40CB-A2AF-1FFF33E65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F8E96-31B8-4CDB-9229-AE6116AE0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74CE4-DA58-413E-BE0F-1D6BBED1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A08A-BA78-411E-B4FD-E21833F4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E6681-A1F4-49DD-ADC2-066C7ADF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2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064FE-7534-4F41-B84E-5B0F1D56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6DC8-71D9-4357-ADBD-9045A7479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98C54-611B-4CB3-8EEA-954417F5F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5A59-1386-4602-A23B-4BFDE5DE3661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1A96-EF88-4038-AE1D-0237BDB5C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E516-607D-4206-82E0-AC6BF83F1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3D1C-A0FB-479D-A110-8B76087A0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3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418CF3-622E-47EE-854C-2B0C0DBE4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3" t="7378" r="3665" b="7831"/>
          <a:stretch/>
        </p:blipFill>
        <p:spPr>
          <a:xfrm>
            <a:off x="577048" y="506026"/>
            <a:ext cx="11168109" cy="58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4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F7C860-D814-4710-99B1-82383D9A5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7" t="8802" r="4030" b="7184"/>
          <a:stretch/>
        </p:blipFill>
        <p:spPr>
          <a:xfrm>
            <a:off x="525261" y="548196"/>
            <a:ext cx="11141477" cy="57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657E3-4A6D-4F96-955C-2EC0E7610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8" t="8156" r="4102" b="7184"/>
          <a:stretch/>
        </p:blipFill>
        <p:spPr>
          <a:xfrm>
            <a:off x="497150" y="559293"/>
            <a:ext cx="11194741" cy="58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D132D-C306-4F9B-9F58-7D3E453CA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5" t="7768" r="3957" b="6925"/>
          <a:stretch/>
        </p:blipFill>
        <p:spPr>
          <a:xfrm>
            <a:off x="585926" y="532660"/>
            <a:ext cx="11123721" cy="58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DD018-9D3D-40E9-9A9E-AE02B264A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5" t="8544" r="4102" b="8479"/>
          <a:stretch/>
        </p:blipFill>
        <p:spPr>
          <a:xfrm>
            <a:off x="488272" y="585926"/>
            <a:ext cx="11203619" cy="56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65FFE1-EAA7-4F94-BD55-BA9E4EAA4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7" t="7897" r="5340" b="8997"/>
          <a:stretch/>
        </p:blipFill>
        <p:spPr>
          <a:xfrm>
            <a:off x="559292" y="541538"/>
            <a:ext cx="10981679" cy="56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7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57466-3CE6-46CE-AEA9-BC4950883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t="8155" r="4321" b="8608"/>
          <a:stretch/>
        </p:blipFill>
        <p:spPr>
          <a:xfrm>
            <a:off x="479394" y="559292"/>
            <a:ext cx="11185864" cy="57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71D9C4-F5BA-4BEB-9ED4-D35ACB6C2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0" t="8673" r="4321" b="9774"/>
          <a:stretch/>
        </p:blipFill>
        <p:spPr>
          <a:xfrm>
            <a:off x="506027" y="594804"/>
            <a:ext cx="11159232" cy="55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7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BDB6A-9325-4F65-9480-65C2E8E5D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t="8026" r="4248" b="8220"/>
          <a:stretch/>
        </p:blipFill>
        <p:spPr>
          <a:xfrm>
            <a:off x="532660" y="550416"/>
            <a:ext cx="11141476" cy="5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A95F39-5DDB-402E-B34A-6A2E80569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" t="8155" r="4830" b="7443"/>
          <a:stretch/>
        </p:blipFill>
        <p:spPr>
          <a:xfrm>
            <a:off x="514904" y="559293"/>
            <a:ext cx="11088211" cy="57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5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45C79B-55B9-4A7A-80D8-31986415B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" t="7637" r="5412" b="7314"/>
          <a:stretch/>
        </p:blipFill>
        <p:spPr>
          <a:xfrm>
            <a:off x="559292" y="523782"/>
            <a:ext cx="10972801" cy="583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1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7FB1A-63A3-4A91-86CC-F79761C4D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t="7638" r="4321" b="8479"/>
          <a:stretch/>
        </p:blipFill>
        <p:spPr>
          <a:xfrm>
            <a:off x="479394" y="523782"/>
            <a:ext cx="11185864" cy="57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1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 mittal</dc:creator>
  <cp:lastModifiedBy>sonal mittal</cp:lastModifiedBy>
  <cp:revision>2</cp:revision>
  <dcterms:created xsi:type="dcterms:W3CDTF">2022-03-27T11:16:27Z</dcterms:created>
  <dcterms:modified xsi:type="dcterms:W3CDTF">2022-06-30T10:30:19Z</dcterms:modified>
</cp:coreProperties>
</file>