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65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6" r:id="rId12"/>
    <p:sldId id="267" r:id="rId13"/>
    <p:sldId id="273" r:id="rId14"/>
    <p:sldId id="274" r:id="rId15"/>
    <p:sldId id="268" r:id="rId16"/>
    <p:sldId id="264" r:id="rId17"/>
    <p:sldId id="271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965E-3EF9-4FF7-AE28-B1EA2350C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26113-2598-47AB-B11F-CE57DDF8D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39EA3-0D1F-4FB6-A96B-B1D3A4B1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6229-64C7-43FD-9657-7778906F2672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626C9-4AE9-46E1-B4E7-3A016E3B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931B6-928C-4C6C-B30A-BD4EF354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7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EE8B-A036-4823-8185-6DEA3EEE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78191-7D72-4AA0-B691-CCB4F2605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8041-C8EC-4C80-A126-ABC9B0B1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6229-64C7-43FD-9657-7778906F2672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B5A9A-ED5E-4E76-8EA6-8E682C6A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6EC7-4BD9-4F7B-AF93-9F40CB3A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67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45B4B-8699-4FAB-819A-E0008C7D3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26440-7142-4F16-A8DB-D3E0C70A8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97470-7089-4C5E-9605-A15DCA07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6229-64C7-43FD-9657-7778906F2672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E2571-A330-40B0-A487-F39D98F2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0D2C9-3E1B-4686-B094-50AD96A4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7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A931-4471-485F-82E7-34E6A6AF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7D04-BEB4-4D4F-AD22-8848F07F0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C2C7-4D3E-4DF8-94EA-8C12CA4C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6229-64C7-43FD-9657-7778906F2672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45A0-B257-4A9D-85EB-56E40573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DC8EC-32A6-4FAA-B4B6-157A7B4E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56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4F03-3CF8-4C2F-AABF-9196F55B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6DE9A-ED55-4112-BC0C-5FFCD560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3C107-99D4-4D51-B7F0-0F206D56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6229-64C7-43FD-9657-7778906F2672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DB1D-D2B7-48A4-B5AA-0EA92789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73486-7136-47CF-AFBB-BAB9AE2C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9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FA7B-6E81-4FE3-A9A5-53836C20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77F8-7282-457F-B736-49068FF08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52C9A-7FDF-4F4F-8B27-00E6AFC70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13DD7-D62B-43D6-BF80-9383F97E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6229-64C7-43FD-9657-7778906F2672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F627E-AC2D-461C-A465-632FEA56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80F79-1156-4414-AE0C-13F6964F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63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CA4B-608C-4F80-BEC9-D04787DC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A5CDF-E300-4365-B20E-0DEAC49F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5545E-A547-4A29-BA96-FD0D3A405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DAA86-43BC-48FA-8B71-64CCBD15F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B7A73-2B77-4D55-8225-815195605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6B14E-A372-4CED-918A-B82C44D3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6229-64C7-43FD-9657-7778906F2672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3FFA2-0270-47A1-8C71-E8BBDB7D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C0F84-D0B0-478A-83E2-C0D43CB6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66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EF30-0C44-4E29-81D4-D88BD644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C38F1-084C-4CA9-B8A7-A08E2A94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6229-64C7-43FD-9657-7778906F2672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666D0-EA7D-4EC2-A26E-7E16C96D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1C254-8995-48E8-B4CE-532785B7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5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3FFEB-8521-463F-8831-94C9AF5C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6229-64C7-43FD-9657-7778906F2672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56AEE-4B07-44C1-8BAB-BF23450D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8E801-A27E-4C65-A4BB-9DA7DC22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26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C85C-0126-4715-93F8-A9BCAAFA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227E-295F-4CCE-ACC8-4E080F42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D78C5-AD80-4583-8E70-5B6B9A84E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3433D-3B26-49A0-B0E8-EDD1B7AB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6229-64C7-43FD-9657-7778906F2672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775B6-0F07-4C73-A67C-7137D183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533BD-3392-4D93-80D4-2D89CFE7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0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FDF4-3E62-446C-887B-66B6A347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20D5E-A498-42BC-8B77-2833921DD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678B4-CFA8-4521-8DC5-3EAFD6AF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BC65E-5A85-405B-8682-EC2116D7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6229-64C7-43FD-9657-7778906F2672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98517-B35E-490C-9ABC-BE447393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3FCFA-12BD-4B74-AD13-42BAE095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5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BEC45-F813-4E42-B867-1E638290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44357-4A13-476C-A86A-DB6DB61E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75E1-DBEF-4E53-A5B3-947A3CC22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F6229-64C7-43FD-9657-7778906F2672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64A0A-AC45-450A-BAAB-0256A9424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C8E1C-8568-4623-B895-9C50910FB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50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ACC429-CAA1-4497-BBEA-E91C4A05F035}"/>
              </a:ext>
            </a:extLst>
          </p:cNvPr>
          <p:cNvSpPr txBox="1"/>
          <p:nvPr/>
        </p:nvSpPr>
        <p:spPr>
          <a:xfrm>
            <a:off x="905522" y="923278"/>
            <a:ext cx="9925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Agenda:</a:t>
            </a:r>
          </a:p>
          <a:p>
            <a:endParaRPr lang="en-IN" sz="2400" dirty="0"/>
          </a:p>
          <a:p>
            <a:r>
              <a:rPr lang="en-IN" sz="2400" dirty="0"/>
              <a:t>Start our LAB - 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What is Version Control and its benefits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Types of version Control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Git and its 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Discuss different workflows in Local Repository using GIT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Execute GIT commands on Local</a:t>
            </a:r>
          </a:p>
        </p:txBody>
      </p:sp>
    </p:spTree>
    <p:extLst>
      <p:ext uri="{BB962C8B-B14F-4D97-AF65-F5344CB8AC3E}">
        <p14:creationId xmlns:p14="http://schemas.microsoft.com/office/powerpoint/2010/main" val="391548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311B1B-6A48-4296-B312-CC6A55AC0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2" t="7767" r="4758" b="7055"/>
          <a:stretch/>
        </p:blipFill>
        <p:spPr>
          <a:xfrm>
            <a:off x="452761" y="532660"/>
            <a:ext cx="11159232" cy="584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1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EA2EA8-3D0F-4139-83C3-507670912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0" t="906" r="3665" b="7961"/>
          <a:stretch/>
        </p:blipFill>
        <p:spPr>
          <a:xfrm>
            <a:off x="346228" y="461639"/>
            <a:ext cx="11239131" cy="624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5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CC23B3-A5C4-417C-A959-AE314E17E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8" t="906" r="3373" b="8867"/>
          <a:stretch/>
        </p:blipFill>
        <p:spPr>
          <a:xfrm>
            <a:off x="454241" y="514905"/>
            <a:ext cx="11283518" cy="618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7E6C2F-0162-FA7A-8974-D7E95BBAC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9" r="4102" b="8737"/>
          <a:stretch/>
        </p:blipFill>
        <p:spPr>
          <a:xfrm>
            <a:off x="516384" y="372862"/>
            <a:ext cx="11159231" cy="62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2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007E81-39DD-5784-C1EE-3D17AA2FB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0" r="2791" b="7573"/>
          <a:stretch/>
        </p:blipFill>
        <p:spPr>
          <a:xfrm>
            <a:off x="343269" y="259672"/>
            <a:ext cx="11505461" cy="633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8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AC1612-D8A1-48C2-80E8-6571C543E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7" t="1683" r="3956" b="7313"/>
          <a:stretch/>
        </p:blipFill>
        <p:spPr>
          <a:xfrm>
            <a:off x="520822" y="399496"/>
            <a:ext cx="11150355" cy="62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4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7E1A96-75AF-47DC-9423-DA0DF5566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" t="16441" r="11383" b="9774"/>
          <a:stretch/>
        </p:blipFill>
        <p:spPr>
          <a:xfrm>
            <a:off x="751643" y="898864"/>
            <a:ext cx="10688714" cy="506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15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CAB8B-81B0-4F1D-ACBD-BD946FA98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8" t="1295" r="4247" b="5502"/>
          <a:stretch/>
        </p:blipFill>
        <p:spPr>
          <a:xfrm>
            <a:off x="507507" y="233039"/>
            <a:ext cx="11176986" cy="63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28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2EDE1D-4264-485A-87F1-D21D7112E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8" r="4611" b="6279"/>
          <a:stretch/>
        </p:blipFill>
        <p:spPr>
          <a:xfrm>
            <a:off x="435005" y="363985"/>
            <a:ext cx="11070456" cy="642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36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28FC65-9059-4A86-896C-0EC24BBF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1" r="3810" b="6407"/>
          <a:stretch/>
        </p:blipFill>
        <p:spPr>
          <a:xfrm>
            <a:off x="423169" y="439445"/>
            <a:ext cx="11345662" cy="641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8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1ADE3D-1D19-4745-89EF-75FEC5D46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0" t="7508" r="5921" b="8738"/>
          <a:stretch/>
        </p:blipFill>
        <p:spPr>
          <a:xfrm>
            <a:off x="648069" y="557074"/>
            <a:ext cx="10978719" cy="574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9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0EAC92-6961-4CE3-868D-3B78B9739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3" t="1166" r="3956" b="7702"/>
          <a:stretch/>
        </p:blipFill>
        <p:spPr>
          <a:xfrm>
            <a:off x="399494" y="390617"/>
            <a:ext cx="11256887" cy="62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8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A511BE-D116-4805-A5E8-C0F80596E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3" t="7379" r="5412" b="11198"/>
          <a:stretch/>
        </p:blipFill>
        <p:spPr>
          <a:xfrm>
            <a:off x="479394" y="506026"/>
            <a:ext cx="11052699" cy="558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9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BB74EE-9B1B-45B5-88BB-9D460BB91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1" t="7378" r="4612" b="7703"/>
          <a:stretch/>
        </p:blipFill>
        <p:spPr>
          <a:xfrm>
            <a:off x="443882" y="506026"/>
            <a:ext cx="11185865" cy="5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8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B1E27E-B6BD-455E-A44B-021DC87A9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2" t="7897" r="4684" b="7961"/>
          <a:stretch/>
        </p:blipFill>
        <p:spPr>
          <a:xfrm>
            <a:off x="603682" y="541538"/>
            <a:ext cx="11017188" cy="57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6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17D0C9-6C5C-46FA-BAD2-D1EFE4FEF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5" t="8156" r="3738" b="7443"/>
          <a:stretch/>
        </p:blipFill>
        <p:spPr>
          <a:xfrm>
            <a:off x="488272" y="568170"/>
            <a:ext cx="11248008" cy="578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6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0BBAF2-4501-4CCE-9B21-EF94C4F78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4" t="10356" r="4248" b="8349"/>
          <a:stretch/>
        </p:blipFill>
        <p:spPr>
          <a:xfrm>
            <a:off x="550416" y="710214"/>
            <a:ext cx="11123720" cy="55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4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B19879-B83C-49AE-ABB6-6A612B514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0" t="7378" r="4175" b="7185"/>
          <a:stretch/>
        </p:blipFill>
        <p:spPr>
          <a:xfrm>
            <a:off x="568171" y="506026"/>
            <a:ext cx="11114844" cy="58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4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35</Words>
  <Application>Microsoft Office PowerPoint</Application>
  <PresentationFormat>Widescreen</PresentationFormat>
  <Paragraphs>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sonal mittal</dc:creator>
  <cp:lastModifiedBy>sonal mittal</cp:lastModifiedBy>
  <cp:revision>5</cp:revision>
  <dcterms:created xsi:type="dcterms:W3CDTF">2022-03-20T11:00:29Z</dcterms:created>
  <dcterms:modified xsi:type="dcterms:W3CDTF">2022-05-16T01:24:26Z</dcterms:modified>
</cp:coreProperties>
</file>