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86C6-FF63-BA42-8238-389173206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ACFB0-198B-53AB-01C8-3E6D588A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F0D1-1417-A9E7-8F14-89E64AC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F056-52FD-46E5-726B-8CD7926F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0472-5946-9BC2-5060-E4B3FA9F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0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C422-3041-6E5E-2AF5-C26CD524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BB9A2-E716-3481-9B8E-811AE698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E1DD-2D37-8243-F76B-381F0F31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3759-9B14-14EE-C4DF-1C93CC52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C64C-1DFC-F147-E280-5F7F75EF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1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D0E1-3ADC-4B5B-703E-5F543B123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0D8B9-8F2C-0C80-AB7D-AE3C0AE1E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042B-BAFA-157F-3690-6E8CB117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7305-53FB-01A5-5361-3253CB5E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FE5-0E68-F248-D505-F834E3BD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4C4-53E9-C5B5-98E8-C414174D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650C-B3BA-881B-F3EA-FD648C25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7BBF-0221-32DB-E3D3-1A802487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177D-FC68-A8D8-688C-75D2C22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52E4-F0B4-A7D0-A51D-2C191FAD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66E4-5EBE-E93E-F370-CDC75474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67CA-D65A-D8F5-54E8-8970AD34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6BF1-5544-7B35-357D-043EB1D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2873-6925-F7FC-9DD5-0CE2947E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226F-3152-70A0-7949-BC4180B9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E2B6-3EAF-40C2-3040-1744CB27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095A-8E11-ECC6-0C6D-0194B792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E63AC-F148-F087-6B4A-8491C670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E567C-98B8-037D-1458-392565BA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3966-CB0A-50BD-7465-EA82E5B2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3C9A1-CFD1-07DA-9A9A-9CC756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3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2590-5FE6-D9F7-786D-08570CC0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4D244-34A6-D4E6-5FE5-FCE00398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DE253-F7D6-A93F-B48A-E7D74340B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1C174-E905-5623-A49C-D2368EEB3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85C7A-BF9C-28F0-82C5-65C818B88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2587A-16A6-B5CF-4663-BD9C5ED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DE2C3-72FD-FE8B-C25A-859E3401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53909-0D8C-CC02-9F90-84636503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7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7824-71C3-48A9-666B-39B378CE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622D-6F6F-5ADB-53C0-16EB0DE8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059C3-E53C-BF0E-A513-A837439E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58A28-8045-F656-D16A-697FEDCE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1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C6BFB-4DEF-5726-C267-45149D86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17841-6B27-1813-D4D6-B6CB0199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BD882-CB2E-3D90-059E-CFF16BB7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9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96AE-A1D4-B3B4-7C13-C0FE090E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7DE9-E227-3460-A7FD-3CABB36C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CC01-3956-8707-8FF0-8F44391D3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03428-129F-AC26-1F1F-52EE0BB6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33CB-90EF-D259-22CA-541B48F8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2D57-64E7-6630-A98D-A02BF29F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1CD3-CD95-8EE5-2A00-B7683CA2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2A44A-07D6-268A-C466-BDCD354CF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E4D79-721A-6388-50A8-8F5275D0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D021D-8C7B-47C9-0A3D-D5861488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A9004-0962-C8FF-857C-4E5E7899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61331-8193-8261-9E1A-7EF92E11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A2BE-4058-8533-F42C-3505136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A1B1A-F080-7180-A312-B18592E2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7FDA-A50A-9440-810E-7768C1223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95C9-A706-4465-A77C-7C1ACD62F1E9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ED9B-2E83-233B-CAB5-811D9418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018C-8893-398A-0434-28F6E019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AB2C-A6B5-48EC-88B5-822C2352E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74C8-93C2-7766-5A20-68A3E311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82" y="1378137"/>
            <a:ext cx="9744635" cy="3140075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     	Configuration Management</a:t>
            </a:r>
            <a:br>
              <a:rPr lang="en-IN" sz="6000" b="1" dirty="0">
                <a:solidFill>
                  <a:srgbClr val="0070C0"/>
                </a:solidFill>
              </a:rPr>
            </a:br>
            <a:r>
              <a:rPr lang="en-IN" sz="6000" b="1" dirty="0">
                <a:solidFill>
                  <a:srgbClr val="0070C0"/>
                </a:solidFill>
              </a:rPr>
              <a:t>                    	 with </a:t>
            </a:r>
            <a:br>
              <a:rPr lang="en-IN" sz="6000" b="1" dirty="0">
                <a:solidFill>
                  <a:srgbClr val="0070C0"/>
                </a:solidFill>
              </a:rPr>
            </a:br>
            <a:r>
              <a:rPr lang="en-IN" sz="6000" b="1" dirty="0">
                <a:solidFill>
                  <a:srgbClr val="0070C0"/>
                </a:solidFill>
              </a:rPr>
              <a:t>        Ansible and Terraform</a:t>
            </a:r>
          </a:p>
        </p:txBody>
      </p:sp>
    </p:spTree>
    <p:extLst>
      <p:ext uri="{BB962C8B-B14F-4D97-AF65-F5344CB8AC3E}">
        <p14:creationId xmlns:p14="http://schemas.microsoft.com/office/powerpoint/2010/main" val="349589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75176-4EAE-3B96-924D-9F206A575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" t="7582" r="4559" b="7190"/>
          <a:stretch/>
        </p:blipFill>
        <p:spPr>
          <a:xfrm>
            <a:off x="484094" y="519952"/>
            <a:ext cx="11152094" cy="58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3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68719-4E6E-D67F-32CD-D01335D63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7320" r="3603" b="6798"/>
          <a:stretch/>
        </p:blipFill>
        <p:spPr>
          <a:xfrm>
            <a:off x="430306" y="502024"/>
            <a:ext cx="11322423" cy="58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5E9F89-7050-B53E-A932-B3BBF24F2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" t="7712" r="3750" b="8889"/>
          <a:stretch/>
        </p:blipFill>
        <p:spPr>
          <a:xfrm>
            <a:off x="448235" y="528918"/>
            <a:ext cx="11286566" cy="57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01B9B-7FAB-AB9E-7900-4E2810694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" t="8105" r="3676" b="7320"/>
          <a:stretch/>
        </p:blipFill>
        <p:spPr>
          <a:xfrm>
            <a:off x="461681" y="636494"/>
            <a:ext cx="11268637" cy="58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AA901-DC35-C898-EAD4-03F32428D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3" t="7057" r="4118" b="6928"/>
          <a:stretch/>
        </p:blipFill>
        <p:spPr>
          <a:xfrm>
            <a:off x="470647" y="636494"/>
            <a:ext cx="11250706" cy="58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9A12E-93DB-2BAF-13D0-FC18EA4E8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t="7190" r="3676" b="7973"/>
          <a:stretch/>
        </p:blipFill>
        <p:spPr>
          <a:xfrm>
            <a:off x="466164" y="493058"/>
            <a:ext cx="11277601" cy="58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164B6-A410-83AD-73AB-E203579D1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" t="7189" r="3529" b="9412"/>
          <a:stretch/>
        </p:blipFill>
        <p:spPr>
          <a:xfrm>
            <a:off x="457200" y="569258"/>
            <a:ext cx="11277600" cy="57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3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CF1DC-600C-3DFF-637B-C682AC0F9D34}"/>
              </a:ext>
            </a:extLst>
          </p:cNvPr>
          <p:cNvSpPr txBox="1"/>
          <p:nvPr/>
        </p:nvSpPr>
        <p:spPr>
          <a:xfrm>
            <a:off x="3110752" y="762000"/>
            <a:ext cx="881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Ansible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C15FA-9FD5-9C82-EEBA-249A3A5AC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" t="26013" b="11111"/>
          <a:stretch/>
        </p:blipFill>
        <p:spPr>
          <a:xfrm>
            <a:off x="188258" y="1783976"/>
            <a:ext cx="12003741" cy="43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9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72116-BEB8-65B5-1920-C5CAC13D5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" t="8103" r="3971" b="6928"/>
          <a:stretch/>
        </p:blipFill>
        <p:spPr>
          <a:xfrm>
            <a:off x="448235" y="555812"/>
            <a:ext cx="11259672" cy="5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9B273-E7DB-EF8A-9FAC-6ED79C869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" t="5359" r="1911" b="7582"/>
          <a:stretch/>
        </p:blipFill>
        <p:spPr>
          <a:xfrm>
            <a:off x="259976" y="367552"/>
            <a:ext cx="11698942" cy="59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6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F9EF1-5427-8A7D-8E1B-7DEFEC363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" t="7189" r="3529" b="7321"/>
          <a:stretch/>
        </p:blipFill>
        <p:spPr>
          <a:xfrm>
            <a:off x="439271" y="493059"/>
            <a:ext cx="11322424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DC0D2-BBEB-009A-8189-C2A877D2E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7058" r="3750" b="7582"/>
          <a:stretch/>
        </p:blipFill>
        <p:spPr>
          <a:xfrm>
            <a:off x="430306" y="484094"/>
            <a:ext cx="11304494" cy="58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F1110-7B9D-B887-BE85-A1019EFF5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8" t="7189" r="3750" b="6797"/>
          <a:stretch/>
        </p:blipFill>
        <p:spPr>
          <a:xfrm>
            <a:off x="528918" y="493058"/>
            <a:ext cx="11205882" cy="58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EDE64-5937-76E5-76D4-23903451A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t="7451" r="4780" b="7059"/>
          <a:stretch/>
        </p:blipFill>
        <p:spPr>
          <a:xfrm>
            <a:off x="493059" y="510988"/>
            <a:ext cx="11116236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9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752F7-0AB8-C821-C602-7C9CE8FA3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" t="7843" r="4118" b="8235"/>
          <a:stretch/>
        </p:blipFill>
        <p:spPr>
          <a:xfrm>
            <a:off x="448235" y="537882"/>
            <a:ext cx="11241742" cy="57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9EF90-CC3D-D67E-5FF9-2F71A3C9D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t="5359" r="3235" b="7582"/>
          <a:stretch/>
        </p:blipFill>
        <p:spPr>
          <a:xfrm>
            <a:off x="372035" y="519952"/>
            <a:ext cx="11447929" cy="59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73CF9-4970-4ED2-79EA-841351D6B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319" r="3750" b="7059"/>
          <a:stretch/>
        </p:blipFill>
        <p:spPr>
          <a:xfrm>
            <a:off x="457200" y="502024"/>
            <a:ext cx="11277600" cy="58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16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    Configuration Management                       with          Ansible and 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Configuration Management                       with          Ansible and Terraform</dc:title>
  <dc:creator>sonal mittal</dc:creator>
  <cp:lastModifiedBy>sonal mittal</cp:lastModifiedBy>
  <cp:revision>3</cp:revision>
  <dcterms:created xsi:type="dcterms:W3CDTF">2023-06-08T18:52:17Z</dcterms:created>
  <dcterms:modified xsi:type="dcterms:W3CDTF">2023-06-10T15:31:41Z</dcterms:modified>
</cp:coreProperties>
</file>