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C427-21E0-A209-745F-DAAD1CF31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58C2F-D204-D260-FB48-6BEEFC6F8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677D6-5D13-D287-2171-9A062486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9412-6FF0-483E-A979-8C2B1D731E02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5EA99-2D0C-042D-D0D0-0DAB1C16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2346-C74F-0B0B-B9B0-D29D84A4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426-2244-464F-B0F5-66E360CC3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13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F735-F0AF-8083-4496-C91473F4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E0352-2A2E-67A2-E76E-2A99283CC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3DAA-1557-5572-23CC-E054A365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9412-6FF0-483E-A979-8C2B1D731E02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F270-2BD8-8699-1B75-416B29D4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2C289-4AE0-0394-2808-4CA4AD94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426-2244-464F-B0F5-66E360CC3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79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60362-CA85-40CC-9653-E95B64D81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21AB-5D3B-871C-BC9D-27028A7C3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49E6B-A2FA-70C6-5071-49520036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9412-6FF0-483E-A979-8C2B1D731E02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2D0A5-D398-8632-3367-F46E9890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EC224-FBE6-B67B-895E-9CC53C6C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426-2244-464F-B0F5-66E360CC3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48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55E3-0F0E-EB97-E8D9-38D04B1C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7ED5-EDD7-8BD9-C9F5-B3F9ABCBF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7BFF4-1E07-E1D1-7AA0-37E04B50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9412-6FF0-483E-A979-8C2B1D731E02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2236B-7A87-3484-C1A8-F62B5940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BC7AC-00CF-58D3-9E58-9A13F555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426-2244-464F-B0F5-66E360CC3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91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4D88-70FD-365C-7B92-4C5F46DF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082D8-E165-A40D-1BE7-CA63EB956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D682F-5F35-228F-1440-922F0CE3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9412-6FF0-483E-A979-8C2B1D731E02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5B4B1-0BDC-62AF-ACD2-449A2846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7AAC3-055C-54D2-DB65-7257BAE1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426-2244-464F-B0F5-66E360CC3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80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E48-83BE-2F3F-B79E-EE870119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64C5-1248-E06D-FF6F-9C20834A5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5125C-6496-9A0B-4F00-E88288371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CA3E8-702A-C8F8-66B1-3F28C396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9412-6FF0-483E-A979-8C2B1D731E02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344C1-F5A9-ED0E-8C83-AE580681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CF4EB-1FE0-B054-6043-DF676B34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426-2244-464F-B0F5-66E360CC3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22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33CB1-CCD9-C4B7-DF77-670FDED5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31981-98D2-FB1A-72E2-4CD5B2E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EBD10-4743-58ED-DA85-9E0A2D743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28C98-2936-24CD-9390-E23A5ED00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98BD1-07FD-ECA8-7843-4A22091EA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7928D-5992-5CB0-9100-60FF9ABD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9412-6FF0-483E-A979-8C2B1D731E02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30398-F5B4-EABF-5855-FF764659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40F71-9BE1-57D5-169F-46AD1CD5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426-2244-464F-B0F5-66E360CC3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4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2B1A-5AF5-09F3-4DC9-CB13CFBA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83B8C-FCAA-CB18-4702-0F766033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9412-6FF0-483E-A979-8C2B1D731E02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41415-4559-AEC2-22B2-FCAD4FB9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941E8-27C3-6195-67EE-2892B5DF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426-2244-464F-B0F5-66E360CC3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C0BCF-7242-75CD-B66B-7CD638AB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9412-6FF0-483E-A979-8C2B1D731E02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6E38-6AAA-ABB4-8E16-84E9EBB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B3B64-754B-16E1-1F0A-1AD8F383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426-2244-464F-B0F5-66E360CC3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7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9A2F-0BDD-8CCF-B96C-BD4F058C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9471-8648-B1D9-4BC4-A25C96AD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A6AB8-0276-DB56-BD4F-D2FDCD0CA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B952-BB0F-428A-9F79-A91904C6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9412-6FF0-483E-A979-8C2B1D731E02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A18F0-7CA2-0869-08D8-22ACF709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717E7-F234-87E1-FBD7-8B31A546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426-2244-464F-B0F5-66E360CC3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71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DF9B-12CF-81DE-96D7-9978EBB1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555CF-0046-4432-274F-A7CD36442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0ECED-ED40-A4E2-DE55-F967B64E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E8FB-C4F0-0D10-32D7-1D97E3AA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9412-6FF0-483E-A979-8C2B1D731E02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D57C0-6F2F-926E-6985-974E8A5B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53894-4607-87DE-3FFE-83B6A6FA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C4426-2244-464F-B0F5-66E360CC3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45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74417-059F-0C6C-55FF-9BC52CA8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1D296-7EAA-DFC3-DC32-5317E5716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4B7A-8762-DAE2-CD06-C57486421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9412-6FF0-483E-A979-8C2B1D731E02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C0A2-8C3C-6779-1ACD-65CB4F1E1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1AC76-E3BD-FA77-C82D-F86F10B10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4426-2244-464F-B0F5-66E360CC3D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90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services-networking/dns-pod-service/#dns-record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14959E-27D7-CA8D-BEF8-CBB0F4517B64}"/>
              </a:ext>
            </a:extLst>
          </p:cNvPr>
          <p:cNvSpPr txBox="1"/>
          <p:nvPr/>
        </p:nvSpPr>
        <p:spPr>
          <a:xfrm>
            <a:off x="582706" y="699248"/>
            <a:ext cx="94219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DNS for Services and Pods :</a:t>
            </a:r>
          </a:p>
          <a:p>
            <a:pPr algn="l"/>
            <a:endParaRPr lang="en-US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creates DNS records for Services and Pods.</a:t>
            </a:r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We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can contact Services with consistent DNS names instead of IP addresses.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publishes information about Pods and Services in the Core DNS.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Kubelet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configures Pods' DNS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i.e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the 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etc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resolv.conf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file so that running containers can lookup Services by name rather than IP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Services defined in the cluster are assigned DNS names</a:t>
            </a:r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By default, a Pod's 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etc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resolv.conf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file will contain DNS search list that includes the Pod's own namespace and the cluster's default domain(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cluster.local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Whenever in a POD a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DNS query  is made it may return different results based on the namespace of the Pod making it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DNS queries that don't specify a namespace are limited to the Pod's namespace. </a:t>
            </a:r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Access Services in other namespaces by specifying </a:t>
            </a:r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fully qualified domain name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76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C9BAF66-208A-F57A-5ED9-4444151B4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30" y="336362"/>
            <a:ext cx="9628094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For example,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consider a Pod in a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  <a:cs typeface="Open Sans" panose="020B0606030504020204" pitchFamily="34" charset="0"/>
              </a:rPr>
              <a:t>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namespace. A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  <a:cs typeface="Open Sans" panose="020B0606030504020204" pitchFamily="34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Service is in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  <a:cs typeface="Open Sans" panose="020B0606030504020204" pitchFamily="34" charset="0"/>
              </a:rPr>
              <a:t>prod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namespace.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 query for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  <a:cs typeface="Open Sans" panose="020B0606030504020204" pitchFamily="34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returns no results, because it uses the Pod's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  <a:cs typeface="Open Sans" panose="020B0606030504020204" pitchFamily="34" charset="0"/>
              </a:rPr>
              <a:t>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namespace.</a:t>
            </a:r>
            <a:endParaRPr lang="en-US" altLang="en-US" sz="1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 query for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  <a:cs typeface="Open Sans" panose="020B0606030504020204" pitchFamily="34" charset="0"/>
              </a:rPr>
              <a:t>data.prod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returns the intended result, because it specifies the namespace.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DNS queries may be expanded using the Pod's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  <a:cs typeface="Open Sans" panose="020B0606030504020204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  <a:cs typeface="Open Sans" panose="020B0606030504020204" pitchFamily="34" charset="0"/>
              </a:rPr>
              <a:t>etc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  <a:cs typeface="Open Sans" panose="020B0606030504020204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  <a:cs typeface="Open Sans" panose="020B0606030504020204" pitchFamily="34" charset="0"/>
              </a:rPr>
              <a:t>resolv.conf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Kubelet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configures this file for each Pod.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222222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3855B-2408-A1D4-0F9E-047CCBC2FFC4}"/>
              </a:ext>
            </a:extLst>
          </p:cNvPr>
          <p:cNvSpPr txBox="1"/>
          <p:nvPr/>
        </p:nvSpPr>
        <p:spPr>
          <a:xfrm flipH="1">
            <a:off x="502919" y="2783765"/>
            <a:ext cx="95465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DNS Records</a:t>
            </a:r>
            <a:r>
              <a:rPr lang="en-US" b="1" i="0" u="none" strike="noStrike" dirty="0">
                <a:solidFill>
                  <a:srgbClr val="3371E3"/>
                </a:solidFill>
                <a:effectLst/>
                <a:latin typeface="open sans" panose="020B0606030504020204" pitchFamily="34" charset="0"/>
                <a:hlinkClick r:id="rId2"/>
              </a:rPr>
              <a:t> </a:t>
            </a:r>
            <a:endParaRPr lang="en-US" b="1" i="0" u="none" strike="noStrike" dirty="0">
              <a:solidFill>
                <a:srgbClr val="3371E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objects get DNS records?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Pods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The following example gives detail of the supported DNS record types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Services</a:t>
            </a:r>
          </a:p>
          <a:p>
            <a:pPr algn="l"/>
            <a:r>
              <a:rPr lang="en-US" b="1" i="0" dirty="0">
                <a:solidFill>
                  <a:srgbClr val="FF0000"/>
                </a:solidFill>
                <a:effectLst/>
                <a:latin typeface="SFMono-Regular"/>
              </a:rPr>
              <a:t>my-svc.my-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SFMono-Regular"/>
              </a:rPr>
              <a:t>namespace.svc.cluster</a:t>
            </a:r>
            <a:r>
              <a:rPr lang="en-US" b="1" i="0" dirty="0">
                <a:solidFill>
                  <a:srgbClr val="FF0000"/>
                </a:solidFill>
                <a:effectLst/>
                <a:latin typeface="SFMono-Regular"/>
              </a:rPr>
              <a:t>-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SFMono-Regular"/>
              </a:rPr>
              <a:t>domain.example</a:t>
            </a:r>
            <a:r>
              <a:rPr lang="en-US" b="1" dirty="0">
                <a:solidFill>
                  <a:srgbClr val="FF0000"/>
                </a:solidFill>
                <a:latin typeface="open sans" panose="020B0606030504020204" pitchFamily="34" charset="0"/>
              </a:rPr>
              <a:t> </a:t>
            </a:r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-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This resolves to the cluster IP of the Service.</a:t>
            </a:r>
          </a:p>
          <a:p>
            <a:pPr algn="l"/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r>
              <a:rPr lang="en-IN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Pods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 general a Pod has the following DNS resolution:</a:t>
            </a:r>
          </a:p>
          <a:p>
            <a:pPr algn="l"/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2C27EC1-0C23-931D-2DD6-93155EA2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35" y="63559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pod-ip-address.my-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namespace.pod.cluster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domain.example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0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310708-2A80-B72E-D360-599B3A788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92" y="553245"/>
            <a:ext cx="9251577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For example,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22222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if a Pod in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  <a:cs typeface="Open Sans" panose="020B0606030504020204" pitchFamily="34" charset="0"/>
              </a:rPr>
              <a:t>default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namespace has the IP address 172.17.0.3, and the domain name for your cluster is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  <a:cs typeface="Open Sans" panose="020B0606030504020204" pitchFamily="34" charset="0"/>
              </a:rPr>
              <a:t>cluster.local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then the Pod has a DNS name:</a:t>
            </a:r>
            <a:r>
              <a:rPr lang="en-US" altLang="en-US" sz="1600" dirty="0"/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  <a:cs typeface="Open Sans" panose="020B0606030504020204" pitchFamily="34" charset="0"/>
              </a:rPr>
              <a:t>172-17-0-3.default.pod.cluster.local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22222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Pod's hostname and subdomain fields: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=================================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Currently when a Pod is created, its hostname (as observed from within the Pod) is the Pod's metadata.name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The Pod spec has an optional hostname field, which can be used to specify a different hostname.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When specified, it takes precedence over the Pod's name to be the hostname of the Pod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For example, given a Pod with </a:t>
            </a:r>
            <a:r>
              <a:rPr lang="en-US" altLang="en-US" sz="1600" dirty="0" err="1"/>
              <a:t>spec.hostname</a:t>
            </a:r>
            <a:r>
              <a:rPr lang="en-US" altLang="en-US" sz="1600" dirty="0"/>
              <a:t> set to "my-host", the Pod will have its hostname set to "my-host“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The Pod spec also has an optional subdomain field which can be used to indicate that the pod is part of sub-group of the namespace.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/>
              <a:t>For example, a Pod with </a:t>
            </a:r>
            <a:r>
              <a:rPr lang="en-US" altLang="en-US" sz="1600" dirty="0" err="1"/>
              <a:t>spec.hostname</a:t>
            </a:r>
            <a:r>
              <a:rPr lang="en-US" altLang="en-US" sz="1600" dirty="0"/>
              <a:t> set to "foo", and </a:t>
            </a:r>
            <a:r>
              <a:rPr lang="en-US" altLang="en-US" sz="1600" dirty="0" err="1"/>
              <a:t>spec.subdomain</a:t>
            </a:r>
            <a:r>
              <a:rPr lang="en-US" altLang="en-US" sz="1600" dirty="0"/>
              <a:t> set to "bar", in namespace "my-namespace", will have its hostname set to "foo" and its fully qualified domain name (FQDN) set to "foo.bar.my-</a:t>
            </a:r>
            <a:r>
              <a:rPr lang="en-US" altLang="en-US" sz="1600" dirty="0" err="1"/>
              <a:t>namespace.svc.cluster.local</a:t>
            </a:r>
            <a:r>
              <a:rPr lang="en-US" altLang="en-US" sz="1600" dirty="0"/>
              <a:t>" (once more, as observed from within the Pod).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9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539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Open Sans</vt:lpstr>
      <vt:lpstr>SFMono-Regular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sonal mittal</dc:creator>
  <cp:lastModifiedBy>sonal mittal</cp:lastModifiedBy>
  <cp:revision>2</cp:revision>
  <dcterms:created xsi:type="dcterms:W3CDTF">2023-01-21T12:13:45Z</dcterms:created>
  <dcterms:modified xsi:type="dcterms:W3CDTF">2023-01-22T14:29:28Z</dcterms:modified>
</cp:coreProperties>
</file>