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8" r:id="rId3"/>
    <p:sldId id="259" r:id="rId4"/>
    <p:sldId id="257" r:id="rId5"/>
    <p:sldId id="265" r:id="rId6"/>
    <p:sldId id="266" r:id="rId7"/>
    <p:sldId id="267" r:id="rId8"/>
    <p:sldId id="274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315D-4F65-4F09-ACF2-C60D10F1A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6D6CF-04B5-4DCC-BE31-0C661B39C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E027-9DA2-4D0A-9D57-C5C62F60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5A58-FC57-4EFD-8DB9-43C86FA15C49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4A528-2C2E-4D03-93B7-2D0B4ED9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F3DB8-EDA8-43B3-AB78-552E3F0F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84DC-96E6-49CF-BDA6-973D1AAED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09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5F05-773D-4778-BF3C-5D26E0268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EE3FA-5B60-4244-A49C-0DD197BF5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6D958-5A62-4A13-AE80-9EE4C979D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5A58-FC57-4EFD-8DB9-43C86FA15C49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7F938-AFF4-4ED9-9CDF-E7D656DF9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0BA8D-ED1D-4361-B783-92B15BBF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84DC-96E6-49CF-BDA6-973D1AAED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00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516E63-FED0-421B-9986-5919C0550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5AA45-D70E-47BB-8343-DC0D70C05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84526-D5EB-41EA-AC0B-AC104432F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5A58-FC57-4EFD-8DB9-43C86FA15C49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5816C-BB80-4AC2-91E4-2D66BCF60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81542-F383-4BDC-A858-73CFF793A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84DC-96E6-49CF-BDA6-973D1AAED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19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C226-301B-4A35-BD75-2331D016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A3F82-55CE-4052-B9CE-C20981C54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817C-4CDB-470E-9F30-41DE2AE7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5A58-FC57-4EFD-8DB9-43C86FA15C49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29DA2-311B-4C7F-BAD1-9CFFA09D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6008F-9108-40F1-A820-DA283CF5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84DC-96E6-49CF-BDA6-973D1AAED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66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341F-C35F-4C78-B378-9FF561CAB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C0B74-E8A7-4084-8FDE-5359D6976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B96A9-661C-4D72-A408-0E87B8C2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5A58-FC57-4EFD-8DB9-43C86FA15C49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03270-1C87-4C8C-94E9-3A5C0E95E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C7F1B-AE4E-4F7B-8FFC-07072B63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84DC-96E6-49CF-BDA6-973D1AAED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01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16202-283E-4A46-AB84-E53AAFDB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F0824-A1B8-40D1-91E5-23E3FAC8A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1887B-8BFB-4E63-B179-9EEFE6D5B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934FC-35C9-4D25-ABE2-2E1187623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5A58-FC57-4EFD-8DB9-43C86FA15C49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3C71B-B23D-4D22-BF37-C2E472E3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837A2-6500-43FF-9A14-E60E30619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84DC-96E6-49CF-BDA6-973D1AAED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52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B56F-43D3-4A56-9EA7-E765F737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E2103-D4A3-4F71-BA64-DB36EC7F2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1591A-D43A-4BD7-AE38-C6D8AD0B8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0C3D8-8B2E-488C-A23B-C4186718B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582591-6867-47E9-95FF-733DB8F6C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325A40-072A-4183-8E5B-E57A5A69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5A58-FC57-4EFD-8DB9-43C86FA15C49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73935D-9435-45D2-861A-55698C89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CCEA0-AC49-4006-91D1-9211A4F1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84DC-96E6-49CF-BDA6-973D1AAED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30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872F9-EBEB-4295-A6E8-A96E1DE82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F207D-0A7E-40E5-BC63-A99B3C3E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5A58-FC57-4EFD-8DB9-43C86FA15C49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03323-41E2-400C-8D9C-18AE5CB3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30D9D-7580-4632-BEDC-2E45D258B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84DC-96E6-49CF-BDA6-973D1AAED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59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5614A-40A9-46CA-B81B-B1C3E51CF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5A58-FC57-4EFD-8DB9-43C86FA15C49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E0C646-31DB-43DB-B1DF-2B7F0C94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FA884-B184-45F6-B722-E193ABA7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84DC-96E6-49CF-BDA6-973D1AAED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58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5DE2-D116-4785-8F19-D54843926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071BD-78FC-40A2-9DB3-2E54129F5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EBE53-68DC-44F5-AA09-2F9796850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B19C7-51E7-4D0F-B4BF-D1A308FE4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5A58-FC57-4EFD-8DB9-43C86FA15C49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BA356-4142-4C27-99DE-D2BD38F1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CFE6D-16CD-4ED8-BD2B-FFE660AB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84DC-96E6-49CF-BDA6-973D1AAED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27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17126-88CC-4CEA-9ED0-8353DE6E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8B1E0-8EAC-4475-BD3E-73F5CDD7F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47C05-1F3B-46E5-AB66-DE33AD987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D152B-399C-4DF2-A866-C649601E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5A58-FC57-4EFD-8DB9-43C86FA15C49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1F5FD-E054-4C93-B69E-02CE001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2B7CA-9743-491C-8592-1AE7B143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84DC-96E6-49CF-BDA6-973D1AAED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2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063DD7-EE68-414F-9878-1D9BC5CA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63899-E478-45C9-81EE-828DF1537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7DA55-45C7-450E-AA73-252A6EC6F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35A58-FC57-4EFD-8DB9-43C86FA15C49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59A48-38F7-4621-9DE3-00E8660BE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EA2B4-EE95-45C5-933F-0518A4A97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784DC-96E6-49CF-BDA6-973D1AAED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35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12A6D6-2833-48CE-822F-EBE2E9CA8E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12" t="27832" r="5703" b="9385"/>
          <a:stretch/>
        </p:blipFill>
        <p:spPr>
          <a:xfrm>
            <a:off x="1162976" y="603683"/>
            <a:ext cx="9854212" cy="552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6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615805-1A28-4652-8955-DA637945F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21" t="31267" r="7686" b="9513"/>
          <a:stretch/>
        </p:blipFill>
        <p:spPr>
          <a:xfrm>
            <a:off x="870012" y="825622"/>
            <a:ext cx="9942990" cy="498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664739-5ADB-4C1B-853D-ADB892763C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41" t="31592" r="7452" b="9383"/>
          <a:stretch/>
        </p:blipFill>
        <p:spPr>
          <a:xfrm>
            <a:off x="807865" y="843379"/>
            <a:ext cx="10404631" cy="520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8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5FE8BB-D687-4EF9-8375-018D3C05D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14" t="23145" r="8940" b="18193"/>
          <a:stretch/>
        </p:blipFill>
        <p:spPr>
          <a:xfrm>
            <a:off x="1100831" y="665824"/>
            <a:ext cx="9463596" cy="498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6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119B0AC-9C18-4429-B0A3-975874CD59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8" t="11004" r="4102" b="6813"/>
          <a:stretch/>
        </p:blipFill>
        <p:spPr>
          <a:xfrm>
            <a:off x="838200" y="540783"/>
            <a:ext cx="11194741" cy="563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70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D6B527E-5DB8-405A-97F7-B93383C4BA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6" t="9563" r="3957" b="7358"/>
          <a:stretch/>
        </p:blipFill>
        <p:spPr>
          <a:xfrm>
            <a:off x="838200" y="479393"/>
            <a:ext cx="11155533" cy="569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1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4805BF-82D0-440C-97F8-8356160CB2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5" t="8026" r="4612" b="7003"/>
          <a:stretch/>
        </p:blipFill>
        <p:spPr>
          <a:xfrm>
            <a:off x="674703" y="393978"/>
            <a:ext cx="11141475" cy="582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5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BDAFA4-AE1E-4408-A88E-4D7A8ECDBC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3" t="11392" r="4758" b="6926"/>
          <a:stretch/>
        </p:blipFill>
        <p:spPr>
          <a:xfrm>
            <a:off x="547456" y="452762"/>
            <a:ext cx="11097088" cy="560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89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F70544-30ED-46FD-A161-94662D1FB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6" t="8673" r="4041" b="6582"/>
          <a:stretch/>
        </p:blipFill>
        <p:spPr>
          <a:xfrm>
            <a:off x="479393" y="365125"/>
            <a:ext cx="11203621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75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sonal mittal</dc:creator>
  <cp:lastModifiedBy>sonal mittal</cp:lastModifiedBy>
  <cp:revision>2</cp:revision>
  <dcterms:created xsi:type="dcterms:W3CDTF">2022-03-03T13:31:58Z</dcterms:created>
  <dcterms:modified xsi:type="dcterms:W3CDTF">2022-03-03T13:44:01Z</dcterms:modified>
</cp:coreProperties>
</file>