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46" d="100"/>
          <a:sy n="46" d="100"/>
        </p:scale>
        <p:origin x="29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 of Respondent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175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A6-45FE-8796-5B7C83417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>
          <a:outerShdw blurRad="50800" dist="50800" dir="5400000" algn="ctr" rotWithShape="0">
            <a:schemeClr val="accent4">
              <a:lumMod val="75000"/>
            </a:scheme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6A27-220B-6417-0D2C-5894A31FE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37B47-1C32-3661-BA74-C1887F97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8F0CA-C8C7-F661-0077-99D08691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C7D-CD0E-4448-AFD3-FE27E8DF5B6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D1205-C27C-6476-3BCA-F700A01B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F461-3F78-F278-0347-0472634E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31C3-54FE-4474-AD02-2915826A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4CE4-5BDE-8BB2-DCE0-0F1CED2E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8FD42-966A-0392-8760-3DE07EA12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90C5-0971-ABC1-7FCF-B4555126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C7D-CD0E-4448-AFD3-FE27E8DF5B6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80C-A8CF-AF44-0B92-9063F392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4063B-4828-AEAB-18A5-29FB7CF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31C3-54FE-4474-AD02-2915826A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1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C57E6-F814-4C81-7CB6-35AC9F7C3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78854-421C-BCCC-BB2A-46143322C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8FF99-A275-222D-37C6-EDFC1444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C7D-CD0E-4448-AFD3-FE27E8DF5B6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5759-B645-7FA4-AECE-E2F0C375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8486-CCDC-00AB-C0C0-C584EF45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31C3-54FE-4474-AD02-2915826A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1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59CC-14E7-79F2-2CEC-FC114D95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DBD2-F50C-C120-1DC5-332BD088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76409-FBBC-95A7-D106-AD5550CF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C7D-CD0E-4448-AFD3-FE27E8DF5B6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C82C-D06E-AF01-7087-ED799AE2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BA74E-4B72-9A62-8D53-DF5C62AC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31C3-54FE-4474-AD02-2915826A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0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6684-1BF3-33BA-3F41-BBD79E32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3C552-C5E5-24E7-57C9-D75DE72DA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0489-CA24-6844-A78A-00F60969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C7D-CD0E-4448-AFD3-FE27E8DF5B6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67C89-1A56-DF75-A5CC-C812C1E2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C0D2-6A28-11EC-C6FA-C30D5901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31C3-54FE-4474-AD02-2915826A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0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4F4F-A4E9-4E7D-9B7F-513722AA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0E84-DE79-7797-8949-D83A6B6A6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28761-36AF-32BA-7002-A28E72800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C36A1-9C59-6077-AC44-35E33FA6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C7D-CD0E-4448-AFD3-FE27E8DF5B6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0FA07-0631-DFEE-24F5-419929B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1DCF1-9719-BB28-7AF9-3C95B435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31C3-54FE-4474-AD02-2915826A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CC56-FFD0-4AE6-B080-58523A91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8FD69-A836-DD36-1C4F-07B7094CD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083B3-4B04-EFBF-F281-61A807311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9CC96-0A1C-05B9-9B38-E5774760E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C489C-D0B0-0A89-FBD0-C20167C93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960B4-8A43-805B-2938-9CB89DD6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C7D-CD0E-4448-AFD3-FE27E8DF5B6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C091A-B564-627F-D824-69746365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C60BF-28F3-E0ED-2065-46255B2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31C3-54FE-4474-AD02-2915826A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E567-5429-E8A3-423A-978AD3A3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35165-0FA9-1E10-74F9-7F23FF99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C7D-CD0E-4448-AFD3-FE27E8DF5B6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3C3DD-B232-F708-8406-7BEDB694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2540E-732C-E406-FE29-F47A14CF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31C3-54FE-4474-AD02-2915826A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7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B4F0E-E6E5-DA2F-46B3-0EDEC035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C7D-CD0E-4448-AFD3-FE27E8DF5B6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1F0EE-E4C4-99FA-14DD-FCDA4E3A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5768C-A19C-B7D6-346D-45DB3679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31C3-54FE-4474-AD02-2915826A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5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582E-4C44-205D-EB63-6690F6EE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7B48-CC19-A258-E8D4-36ABB7D3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C2534-D427-FF30-FAEE-25D8C664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D10DA-CE78-6573-EA4F-8428B05E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C7D-CD0E-4448-AFD3-FE27E8DF5B6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11715-4944-EAC5-04DA-93265D21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9E23A-DB23-B4A3-CFA7-3B1E7A0E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31C3-54FE-4474-AD02-2915826A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B1D2-D2D1-84DB-1BB5-40951B69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70D08-3E2A-85A9-C008-3D5F1A101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29ED3-084B-199C-912E-0BFE681CD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81A9C-6FC3-FB12-5DC8-46E0DC41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C7D-CD0E-4448-AFD3-FE27E8DF5B6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BA8D5-F9D1-08E2-D038-5C97246B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111E8-1084-B4B3-D316-06F74583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31C3-54FE-4474-AD02-2915826A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AD8D9-F0D3-F698-80E6-091432E0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74E42-FE47-8C52-C3D8-F5B2D3F6A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664EB-C84D-5942-E80A-E4A094B93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3C7D-CD0E-4448-AFD3-FE27E8DF5B6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237B-9505-0608-6E01-A952CFC4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EE158-5631-5703-D32C-BD24FEE8E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31C3-54FE-4474-AD02-2915826A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6412647_E-retail_factors_for_customer_activation_and_retention_An_empirical_study_from_Indian_e-commerce_customer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F4DD-8DD9-7375-A1DC-2B8B623D8A1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3746500"/>
          </a:xfrm>
        </p:spPr>
        <p:txBody>
          <a:bodyPr/>
          <a:lstStyle/>
          <a:p>
            <a:r>
              <a:rPr lang="en-US" dirty="0"/>
              <a:t>                   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0F263-2A1E-70B0-3DCE-FB1AF0B4977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181350"/>
            <a:ext cx="9144000" cy="2127250"/>
          </a:xfrm>
        </p:spPr>
        <p:txBody>
          <a:bodyPr/>
          <a:lstStyle/>
          <a:p>
            <a:r>
              <a:rPr lang="en-GB" sz="1800" b="1" dirty="0">
                <a:solidFill>
                  <a:srgbClr val="1155C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                                E-retail factors for customer activation and retention: A case                     study from Indian e-commerce customers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2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EFE5C-570B-AFFE-4DDA-8460BD13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56" y="332510"/>
            <a:ext cx="7847215" cy="61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2BDAA-9189-E642-0EE5-AFBF88A1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5884"/>
            <a:ext cx="7747462" cy="63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7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FF6A9-70BA-93DC-D9D3-FA3E8AE9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71" y="232756"/>
            <a:ext cx="7664334" cy="63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F02F6F-5088-C66E-9F22-3DD71A09E788}"/>
              </a:ext>
            </a:extLst>
          </p:cNvPr>
          <p:cNvSpPr txBox="1"/>
          <p:nvPr/>
        </p:nvSpPr>
        <p:spPr>
          <a:xfrm>
            <a:off x="3657600" y="2726573"/>
            <a:ext cx="8844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 err="1">
                <a:solidFill>
                  <a:srgbClr val="000000"/>
                </a:solidFill>
                <a:effectLst/>
                <a:latin typeface="Helvetica Neue"/>
              </a:rPr>
              <a:t>Accuray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 Score of all model is 100 percent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F99035-6C41-041B-673B-B6C3F1E6F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139496"/>
              </p:ext>
            </p:extLst>
          </p:nvPr>
        </p:nvGraphicFramePr>
        <p:xfrm>
          <a:off x="2032000" y="430491"/>
          <a:ext cx="8128000" cy="599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21F82A-0D02-4822-8C66-468E9FD2B3E1}"/>
              </a:ext>
            </a:extLst>
          </p:cNvPr>
          <p:cNvSpPr txBox="1"/>
          <p:nvPr/>
        </p:nvSpPr>
        <p:spPr>
          <a:xfrm>
            <a:off x="9410007" y="430492"/>
            <a:ext cx="264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– 175</a:t>
            </a:r>
          </a:p>
          <a:p>
            <a:r>
              <a:rPr lang="en-US" dirty="0"/>
              <a:t>Male - 90</a:t>
            </a:r>
          </a:p>
        </p:txBody>
      </p:sp>
    </p:spTree>
    <p:extLst>
      <p:ext uri="{BB962C8B-B14F-4D97-AF65-F5344CB8AC3E}">
        <p14:creationId xmlns:p14="http://schemas.microsoft.com/office/powerpoint/2010/main" val="23710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143DCA-DAC1-BD06-ED98-2AC6CB4F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7" y="-182879"/>
            <a:ext cx="10108276" cy="69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A580CE-520F-89CF-EAB3-E7AD14D6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" y="897774"/>
            <a:ext cx="9858895" cy="53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3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C7942-0FD1-8956-305A-CC55683F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465513"/>
            <a:ext cx="8761614" cy="59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9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51154-2828-452A-1F64-8641D826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42" y="133004"/>
            <a:ext cx="8811491" cy="67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3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B5500-FDFD-47BF-721F-B9AD224A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15" y="149629"/>
            <a:ext cx="9775767" cy="64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9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F05BD-1514-ADF1-99F0-9C8731580209}"/>
              </a:ext>
            </a:extLst>
          </p:cNvPr>
          <p:cNvSpPr txBox="1"/>
          <p:nvPr/>
        </p:nvSpPr>
        <p:spPr>
          <a:xfrm>
            <a:off x="2826327" y="3059668"/>
            <a:ext cx="698269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9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140C6-AD61-B0A7-E37A-5B53786BA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5" y="382385"/>
            <a:ext cx="7930341" cy="61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4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38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                   CUSTOMER RETENTION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CUSTOMER RETENTION</dc:title>
  <dc:creator>Sonal</dc:creator>
  <cp:lastModifiedBy>Sonal</cp:lastModifiedBy>
  <cp:revision>1</cp:revision>
  <dcterms:created xsi:type="dcterms:W3CDTF">2022-05-12T15:14:01Z</dcterms:created>
  <dcterms:modified xsi:type="dcterms:W3CDTF">2022-05-12T16:28:37Z</dcterms:modified>
</cp:coreProperties>
</file>