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259" r:id="rId4"/>
    <p:sldId id="260" r:id="rId5"/>
    <p:sldId id="258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C1"/>
    <a:srgbClr val="D8DDE4"/>
    <a:srgbClr val="536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3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2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5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1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1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39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19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0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05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5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13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91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43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01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0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6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6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01-10-2020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6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3E62-174A-4774-B254-C32773456FB6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F3EA7-600A-49CB-9ED3-69820951EE1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1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5932"/>
            <a:ext cx="12191999" cy="86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48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JDK</a:t>
            </a:r>
            <a:endParaRPr lang="en-IN" sz="40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6632" y="1892031"/>
            <a:ext cx="4596689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JDK is an acronym for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Development Kit</a:t>
            </a: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physically exists.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contains JRE + Development Tools.</a:t>
            </a:r>
          </a:p>
        </p:txBody>
      </p:sp>
      <p:pic>
        <p:nvPicPr>
          <p:cNvPr id="6" name="Picture 1" descr="Description: jd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" t="3473" r="5092" b="20502"/>
          <a:stretch/>
        </p:blipFill>
        <p:spPr bwMode="auto">
          <a:xfrm>
            <a:off x="5437784" y="1236094"/>
            <a:ext cx="6021623" cy="51771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4436"/>
            <a:ext cx="12192000" cy="86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48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JRE</a:t>
            </a:r>
            <a:endParaRPr lang="en-IN" sz="40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508" y="1565952"/>
            <a:ext cx="1094282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JRE is an acronym for </a:t>
            </a:r>
            <a:r>
              <a:rPr lang="en-IN" sz="32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Runtime Environment</a:t>
            </a: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is used to provide runtime environment. It is the implementation of JVM. It physically exists. It contains set of libraries + other files that JVM uses at runtime.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508" y="4329767"/>
            <a:ext cx="1094282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JVMs are also actively released by other companies besides Sun Micro Systems.</a:t>
            </a:r>
          </a:p>
        </p:txBody>
      </p:sp>
    </p:spTree>
    <p:extLst>
      <p:ext uri="{BB962C8B-B14F-4D97-AF65-F5344CB8AC3E}">
        <p14:creationId xmlns:p14="http://schemas.microsoft.com/office/powerpoint/2010/main" val="373940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7731" y="175847"/>
            <a:ext cx="7456538" cy="6352841"/>
            <a:chOff x="2468071" y="175847"/>
            <a:chExt cx="6284891" cy="6352841"/>
          </a:xfrm>
        </p:grpSpPr>
        <p:pic>
          <p:nvPicPr>
            <p:cNvPr id="3" name="Picture 2" descr="Description: jr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t="10002" r="6721" b="21000"/>
            <a:stretch/>
          </p:blipFill>
          <p:spPr bwMode="auto">
            <a:xfrm>
              <a:off x="2468071" y="175847"/>
              <a:ext cx="6284891" cy="570651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468071" y="5882357"/>
              <a:ext cx="6284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>
                      <a:lumMod val="10000"/>
                    </a:schemeClr>
                  </a:solidFill>
                </a:rPr>
                <a:t>JRE</a:t>
              </a:r>
              <a:endParaRPr lang="en-IN" sz="3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4973"/>
            <a:ext cx="12191999" cy="86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48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JVM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931" y="1499891"/>
            <a:ext cx="11256135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JVM (</a:t>
            </a:r>
            <a:r>
              <a:rPr lang="en-IN" sz="32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Virtual Machine</a:t>
            </a: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an abstract machine. It is a specification that provides runtime environment in which java </a:t>
            </a:r>
            <a:r>
              <a:rPr lang="en-IN" sz="3200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bytecode</a:t>
            </a: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be executed.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931" y="3844943"/>
            <a:ext cx="11573815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JVMs are available for many hardware and software platforms. JVM, JRE and JDK are platform dependent because configuration of each OS differs. But, Java is platform independent.</a:t>
            </a:r>
          </a:p>
        </p:txBody>
      </p:sp>
    </p:spTree>
    <p:extLst>
      <p:ext uri="{BB962C8B-B14F-4D97-AF65-F5344CB8AC3E}">
        <p14:creationId xmlns:p14="http://schemas.microsoft.com/office/powerpoint/2010/main" val="28698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5798027" y="739685"/>
            <a:ext cx="4080492" cy="989584"/>
          </a:xfrm>
          <a:custGeom>
            <a:avLst/>
            <a:gdLst>
              <a:gd name="connsiteX0" fmla="*/ 0 w 3242611"/>
              <a:gd name="connsiteY0" fmla="*/ 164934 h 989584"/>
              <a:gd name="connsiteX1" fmla="*/ 164934 w 3242611"/>
              <a:gd name="connsiteY1" fmla="*/ 0 h 989584"/>
              <a:gd name="connsiteX2" fmla="*/ 3077677 w 3242611"/>
              <a:gd name="connsiteY2" fmla="*/ 0 h 989584"/>
              <a:gd name="connsiteX3" fmla="*/ 3242611 w 3242611"/>
              <a:gd name="connsiteY3" fmla="*/ 164934 h 989584"/>
              <a:gd name="connsiteX4" fmla="*/ 3242611 w 3242611"/>
              <a:gd name="connsiteY4" fmla="*/ 824650 h 989584"/>
              <a:gd name="connsiteX5" fmla="*/ 3077677 w 3242611"/>
              <a:gd name="connsiteY5" fmla="*/ 989584 h 989584"/>
              <a:gd name="connsiteX6" fmla="*/ 164934 w 3242611"/>
              <a:gd name="connsiteY6" fmla="*/ 989584 h 989584"/>
              <a:gd name="connsiteX7" fmla="*/ 0 w 3242611"/>
              <a:gd name="connsiteY7" fmla="*/ 824650 h 989584"/>
              <a:gd name="connsiteX8" fmla="*/ 0 w 3242611"/>
              <a:gd name="connsiteY8" fmla="*/ 164934 h 98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2611" h="989584">
                <a:moveTo>
                  <a:pt x="0" y="164934"/>
                </a:moveTo>
                <a:cubicBezTo>
                  <a:pt x="0" y="73843"/>
                  <a:pt x="73843" y="0"/>
                  <a:pt x="164934" y="0"/>
                </a:cubicBezTo>
                <a:lnTo>
                  <a:pt x="3077677" y="0"/>
                </a:lnTo>
                <a:cubicBezTo>
                  <a:pt x="3168768" y="0"/>
                  <a:pt x="3242611" y="73843"/>
                  <a:pt x="3242611" y="164934"/>
                </a:cubicBezTo>
                <a:lnTo>
                  <a:pt x="3242611" y="824650"/>
                </a:lnTo>
                <a:cubicBezTo>
                  <a:pt x="3242611" y="915741"/>
                  <a:pt x="3168768" y="989584"/>
                  <a:pt x="3077677" y="989584"/>
                </a:cubicBezTo>
                <a:lnTo>
                  <a:pt x="164934" y="989584"/>
                </a:lnTo>
                <a:cubicBezTo>
                  <a:pt x="73843" y="989584"/>
                  <a:pt x="0" y="915741"/>
                  <a:pt x="0" y="824650"/>
                </a:cubicBezTo>
                <a:lnTo>
                  <a:pt x="0" y="164934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041" tIns="60721" rIns="81041" bIns="60721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Loads Code</a:t>
            </a:r>
          </a:p>
        </p:txBody>
      </p:sp>
      <p:sp>
        <p:nvSpPr>
          <p:cNvPr id="10" name="Freeform 9"/>
          <p:cNvSpPr/>
          <p:nvPr/>
        </p:nvSpPr>
        <p:spPr>
          <a:xfrm>
            <a:off x="6218725" y="2006010"/>
            <a:ext cx="4080492" cy="989584"/>
          </a:xfrm>
          <a:custGeom>
            <a:avLst/>
            <a:gdLst>
              <a:gd name="connsiteX0" fmla="*/ 0 w 3242611"/>
              <a:gd name="connsiteY0" fmla="*/ 164934 h 989584"/>
              <a:gd name="connsiteX1" fmla="*/ 164934 w 3242611"/>
              <a:gd name="connsiteY1" fmla="*/ 0 h 989584"/>
              <a:gd name="connsiteX2" fmla="*/ 3077677 w 3242611"/>
              <a:gd name="connsiteY2" fmla="*/ 0 h 989584"/>
              <a:gd name="connsiteX3" fmla="*/ 3242611 w 3242611"/>
              <a:gd name="connsiteY3" fmla="*/ 164934 h 989584"/>
              <a:gd name="connsiteX4" fmla="*/ 3242611 w 3242611"/>
              <a:gd name="connsiteY4" fmla="*/ 824650 h 989584"/>
              <a:gd name="connsiteX5" fmla="*/ 3077677 w 3242611"/>
              <a:gd name="connsiteY5" fmla="*/ 989584 h 989584"/>
              <a:gd name="connsiteX6" fmla="*/ 164934 w 3242611"/>
              <a:gd name="connsiteY6" fmla="*/ 989584 h 989584"/>
              <a:gd name="connsiteX7" fmla="*/ 0 w 3242611"/>
              <a:gd name="connsiteY7" fmla="*/ 824650 h 989584"/>
              <a:gd name="connsiteX8" fmla="*/ 0 w 3242611"/>
              <a:gd name="connsiteY8" fmla="*/ 164934 h 98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2611" h="989584">
                <a:moveTo>
                  <a:pt x="0" y="164934"/>
                </a:moveTo>
                <a:cubicBezTo>
                  <a:pt x="0" y="73843"/>
                  <a:pt x="73843" y="0"/>
                  <a:pt x="164934" y="0"/>
                </a:cubicBezTo>
                <a:lnTo>
                  <a:pt x="3077677" y="0"/>
                </a:lnTo>
                <a:cubicBezTo>
                  <a:pt x="3168768" y="0"/>
                  <a:pt x="3242611" y="73843"/>
                  <a:pt x="3242611" y="164934"/>
                </a:cubicBezTo>
                <a:lnTo>
                  <a:pt x="3242611" y="824650"/>
                </a:lnTo>
                <a:cubicBezTo>
                  <a:pt x="3242611" y="915741"/>
                  <a:pt x="3168768" y="989584"/>
                  <a:pt x="3077677" y="989584"/>
                </a:cubicBezTo>
                <a:lnTo>
                  <a:pt x="164934" y="989584"/>
                </a:lnTo>
                <a:cubicBezTo>
                  <a:pt x="73843" y="989584"/>
                  <a:pt x="0" y="915741"/>
                  <a:pt x="0" y="824650"/>
                </a:cubicBezTo>
                <a:lnTo>
                  <a:pt x="0" y="164934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041" tIns="60721" rIns="81041" bIns="60721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Verifies Code</a:t>
            </a:r>
          </a:p>
        </p:txBody>
      </p:sp>
      <p:sp>
        <p:nvSpPr>
          <p:cNvPr id="11" name="Freeform 10"/>
          <p:cNvSpPr/>
          <p:nvPr/>
        </p:nvSpPr>
        <p:spPr>
          <a:xfrm>
            <a:off x="6218725" y="3549077"/>
            <a:ext cx="4080492" cy="989584"/>
          </a:xfrm>
          <a:custGeom>
            <a:avLst/>
            <a:gdLst>
              <a:gd name="connsiteX0" fmla="*/ 0 w 3242611"/>
              <a:gd name="connsiteY0" fmla="*/ 164934 h 989584"/>
              <a:gd name="connsiteX1" fmla="*/ 164934 w 3242611"/>
              <a:gd name="connsiteY1" fmla="*/ 0 h 989584"/>
              <a:gd name="connsiteX2" fmla="*/ 3077677 w 3242611"/>
              <a:gd name="connsiteY2" fmla="*/ 0 h 989584"/>
              <a:gd name="connsiteX3" fmla="*/ 3242611 w 3242611"/>
              <a:gd name="connsiteY3" fmla="*/ 164934 h 989584"/>
              <a:gd name="connsiteX4" fmla="*/ 3242611 w 3242611"/>
              <a:gd name="connsiteY4" fmla="*/ 824650 h 989584"/>
              <a:gd name="connsiteX5" fmla="*/ 3077677 w 3242611"/>
              <a:gd name="connsiteY5" fmla="*/ 989584 h 989584"/>
              <a:gd name="connsiteX6" fmla="*/ 164934 w 3242611"/>
              <a:gd name="connsiteY6" fmla="*/ 989584 h 989584"/>
              <a:gd name="connsiteX7" fmla="*/ 0 w 3242611"/>
              <a:gd name="connsiteY7" fmla="*/ 824650 h 989584"/>
              <a:gd name="connsiteX8" fmla="*/ 0 w 3242611"/>
              <a:gd name="connsiteY8" fmla="*/ 164934 h 98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2611" h="989584">
                <a:moveTo>
                  <a:pt x="0" y="164934"/>
                </a:moveTo>
                <a:cubicBezTo>
                  <a:pt x="0" y="73843"/>
                  <a:pt x="73843" y="0"/>
                  <a:pt x="164934" y="0"/>
                </a:cubicBezTo>
                <a:lnTo>
                  <a:pt x="3077677" y="0"/>
                </a:lnTo>
                <a:cubicBezTo>
                  <a:pt x="3168768" y="0"/>
                  <a:pt x="3242611" y="73843"/>
                  <a:pt x="3242611" y="164934"/>
                </a:cubicBezTo>
                <a:lnTo>
                  <a:pt x="3242611" y="824650"/>
                </a:lnTo>
                <a:cubicBezTo>
                  <a:pt x="3242611" y="915741"/>
                  <a:pt x="3168768" y="989584"/>
                  <a:pt x="3077677" y="989584"/>
                </a:cubicBezTo>
                <a:lnTo>
                  <a:pt x="164934" y="989584"/>
                </a:lnTo>
                <a:cubicBezTo>
                  <a:pt x="73843" y="989584"/>
                  <a:pt x="0" y="915741"/>
                  <a:pt x="0" y="824650"/>
                </a:cubicBezTo>
                <a:lnTo>
                  <a:pt x="0" y="164934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041" tIns="60721" rIns="81041" bIns="60721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Executes Code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70142" y="1235811"/>
            <a:ext cx="2440764" cy="1408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608380" y="2538969"/>
            <a:ext cx="2623224" cy="456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82413" y="3361000"/>
            <a:ext cx="2549191" cy="715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9253" y="1729269"/>
            <a:ext cx="3222834" cy="3163148"/>
            <a:chOff x="1139253" y="1729269"/>
            <a:chExt cx="3222834" cy="3163148"/>
          </a:xfrm>
        </p:grpSpPr>
        <p:sp>
          <p:nvSpPr>
            <p:cNvPr id="8" name="Oval 7"/>
            <p:cNvSpPr/>
            <p:nvPr/>
          </p:nvSpPr>
          <p:spPr>
            <a:xfrm>
              <a:off x="1139253" y="1729269"/>
              <a:ext cx="3222834" cy="316314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/>
            <p:cNvSpPr txBox="1"/>
            <p:nvPr/>
          </p:nvSpPr>
          <p:spPr>
            <a:xfrm>
              <a:off x="1457087" y="2432442"/>
              <a:ext cx="25871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JVM</a:t>
              </a:r>
            </a:p>
            <a:p>
              <a:pPr algn="ctr"/>
              <a:r>
                <a:rPr lang="en-I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Performs</a:t>
              </a:r>
            </a:p>
            <a:p>
              <a:pPr algn="ctr"/>
              <a:r>
                <a:rPr lang="en-I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 Tasks</a:t>
              </a:r>
              <a:endPara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3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</dc:creator>
  <cp:lastModifiedBy>Sriram</cp:lastModifiedBy>
  <cp:revision>21</cp:revision>
  <dcterms:created xsi:type="dcterms:W3CDTF">2020-07-18T17:55:35Z</dcterms:created>
  <dcterms:modified xsi:type="dcterms:W3CDTF">2020-10-01T03:58:22Z</dcterms:modified>
</cp:coreProperties>
</file>