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638" userDrawn="1">
          <p15:clr>
            <a:srgbClr val="A4A3A4"/>
          </p15:clr>
        </p15:guide>
        <p15:guide id="3" pos="5382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09"/>
  </p:normalViewPr>
  <p:slideViewPr>
    <p:cSldViewPr snapToGrid="0" snapToObjects="1" showGuides="1">
      <p:cViewPr varScale="1">
        <p:scale>
          <a:sx n="70" d="100"/>
          <a:sy n="70" d="100"/>
        </p:scale>
        <p:origin x="580" y="52"/>
      </p:cViewPr>
      <p:guideLst>
        <p:guide orient="horz" pos="1389"/>
        <p:guide pos="2638"/>
        <p:guide pos="5382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C9F68-8197-044B-A1A4-5CDFED8B4B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AABB-860D-D648-A938-E70E1162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5AABB-860D-D648-A938-E70E11621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28B-916B-2B44-ABFD-F60A362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7E28D-9EDE-EB44-B097-70D7C4EDF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4B4B-5382-AD49-96CC-A22DE1A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422D-ECC8-2445-ADCF-4A52F2D0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CBEC-1513-324B-9CD1-52CD3588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4285-E526-2042-A66B-E2BB5783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603A-3BAB-5942-A56B-E9359A08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4B2F-8506-9D44-8185-E2D10F31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56D7-DAB8-3842-A8F9-035703F0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4019-25A2-CF44-9360-E49B9AB4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35D19-F446-B440-8599-ECB1837CC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C7F5-22F8-1349-9F2B-21ACA657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27F7-8898-E045-8794-BEEE91C5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6668-595E-A149-B62A-D2425FE6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BBF7-6CD4-6042-B2E2-9E2702EC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C84C-7717-5A44-909C-FF72DE76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3104-F66C-9F45-BBBC-8710EED5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4B3F-CA05-E841-B824-8D396B92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501D-69E1-5243-860D-469EBE0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2A7B-9FCC-6341-B626-4A6FBBE4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F838-6682-9243-8A0D-A28C3956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A7A14-52AC-CA46-872D-32D3E21E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478E-51EE-4A4C-A750-FB82622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14C8-8D4E-C849-B1A6-22B9DE4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0F70-3D46-4744-924C-DC089C3B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293-CEAD-4547-8024-E510DF91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067E-A885-0946-96B0-835962AAE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E5196-8BD9-4B4C-8E82-1C20C58F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2D03-923D-1F43-B6AE-080C0840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1AAD-8923-9745-88AC-E1A9AE00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31BED-1D34-E342-99ED-3D1836A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7BE-C9B1-E648-884A-6F955B4E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8493-E469-6946-94D5-83F0FFF2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91A6-24AC-4143-8E85-1E7D23E2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78906-13BC-2546-B9E8-88E4AB29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E2952-9D95-7E49-8F39-B5C62C5B3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B5F11-E864-2E41-A063-CA561117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C3E17-2D63-874E-99AF-43E8F16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C4B5F-1DEE-714F-A17F-0BD47E91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E76-AC5A-C243-8ABF-3736DA5A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C181A-7DD6-D548-9483-9B73F0D9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AC330-AD6C-1440-91A7-5FA1600D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80B9A-54B5-EF41-A4D2-49ED07C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F4EB3-920F-C448-AF98-F12EC455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EC546-A0BE-3246-9552-E4F50A0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34E8-E4C9-2443-A3A6-CEB9AAA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A548-3F18-D84B-9ACF-3974BD48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F529-0EC2-084C-92D5-F625DE2D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AC5F-4BBD-9841-8480-60546185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E140-BFD1-3542-A85C-75E473C7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62121-D9D6-C74A-BBEC-9DD8C7F3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010B-3967-204E-99FF-613727D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FF36-E958-DA4C-B62D-BD005C8A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5E065-490E-C94B-A148-FB4111B7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AA16-0048-F04B-80F2-A94DE682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8116-36AF-DB4E-84EA-6A48DCB6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C68A-70BE-1348-A76F-F2CCEBC7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EB3E1-6563-2943-B039-9680BA7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C48B3-21E6-AE48-9FB0-67EE9B58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DD15-124F-7D49-B3B1-8E89D51E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106-85CB-584C-9244-001701279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0F3B-9E64-5848-9A65-569B5C45F6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2D9A-2808-1140-BF3B-E343A1440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7A05-7F3B-1545-AFAD-6BC699DBA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70116E5-827F-1B41-BA29-9D3B1E5A4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101203"/>
            <a:ext cx="11347704" cy="22213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90000"/>
              </a:lnSpc>
            </a:pPr>
            <a:r>
              <a:rPr lang="en-AU" sz="4600" dirty="0">
                <a:effectLst/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Project 3</a:t>
            </a:r>
          </a:p>
          <a:p>
            <a:pPr>
              <a:lnSpc>
                <a:spcPct val="190000"/>
              </a:lnSpc>
            </a:pPr>
            <a:r>
              <a:rPr lang="en-AU" sz="4600" dirty="0"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Title</a:t>
            </a:r>
            <a:endParaRPr lang="en-AU" sz="4600" dirty="0">
              <a:effectLst/>
              <a:latin typeface="Futura Medium" panose="020B0602020204020303" pitchFamily="34" charset="-79"/>
              <a:ea typeface="Aptos" panose="020B0004020202020204" pitchFamily="34" charset="0"/>
              <a:cs typeface="Futura Medium" panose="020B0602020204020303" pitchFamily="34" charset="-79"/>
            </a:endParaRPr>
          </a:p>
          <a:p>
            <a:pPr algn="l">
              <a:lnSpc>
                <a:spcPct val="190000"/>
              </a:lnSpc>
            </a:pPr>
            <a:endParaRPr lang="en-AU" sz="4600" dirty="0">
              <a:effectLst/>
              <a:latin typeface="Futura Medium" panose="020B0602020204020303" pitchFamily="34" charset="-79"/>
              <a:ea typeface="Aptos" panose="020B0004020202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A03E25D-EF3A-9947-89C4-9CE027E369EA}"/>
              </a:ext>
            </a:extLst>
          </p:cNvPr>
          <p:cNvSpPr txBox="1">
            <a:spLocks/>
          </p:cNvSpPr>
          <p:nvPr/>
        </p:nvSpPr>
        <p:spPr>
          <a:xfrm>
            <a:off x="4992624" y="4468551"/>
            <a:ext cx="3611880" cy="196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1400" u="sng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Group 1</a:t>
            </a:r>
          </a:p>
          <a:p>
            <a:r>
              <a:rPr lang="en-AU" sz="16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Steph Adey</a:t>
            </a:r>
          </a:p>
          <a:p>
            <a:r>
              <a:rPr lang="en-AU" sz="16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Sonal Bhosle</a:t>
            </a:r>
          </a:p>
          <a:p>
            <a:r>
              <a:rPr lang="en-AU" sz="16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Liwei Jiang</a:t>
            </a:r>
          </a:p>
          <a:p>
            <a:r>
              <a:rPr lang="en-AU" sz="16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Aryan Linga</a:t>
            </a:r>
          </a:p>
        </p:txBody>
      </p:sp>
    </p:spTree>
    <p:extLst>
      <p:ext uri="{BB962C8B-B14F-4D97-AF65-F5344CB8AC3E}">
        <p14:creationId xmlns:p14="http://schemas.microsoft.com/office/powerpoint/2010/main" val="16372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18CE-A86E-4D4E-80D9-08B5FB4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16E2-F9A3-8D4C-4A33-7A15D12C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Group Presentation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All group members speak during the presentation.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content is relevant to the project.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presentation maintains audience interest.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Content, transitions, and conclusions flow smoothly within any time restrictions. (10 points)</a:t>
            </a:r>
          </a:p>
          <a:p>
            <a:endParaRPr lang="en-AU" dirty="0"/>
          </a:p>
          <a:p>
            <a:r>
              <a:rPr lang="en-AU" dirty="0"/>
              <a:t>10-13 minutes </a:t>
            </a:r>
          </a:p>
        </p:txBody>
      </p:sp>
    </p:spTree>
    <p:extLst>
      <p:ext uri="{BB962C8B-B14F-4D97-AF65-F5344CB8AC3E}">
        <p14:creationId xmlns:p14="http://schemas.microsoft.com/office/powerpoint/2010/main" val="9008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3,300+ Thank You Digital Stock Photos, Pictures &amp; Royalty ...">
            <a:extLst>
              <a:ext uri="{FF2B5EF4-FFF2-40B4-BE49-F238E27FC236}">
                <a16:creationId xmlns:a16="http://schemas.microsoft.com/office/drawing/2014/main" id="{AACD794B-B7F3-8BF1-8AF1-BE7905EB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74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Futura Medium</vt:lpstr>
      <vt:lpstr>Roboto</vt:lpstr>
      <vt:lpstr>Office Theme</vt:lpstr>
      <vt:lpstr>PowerPoint Presentation</vt:lpstr>
      <vt:lpstr>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 Santos</dc:creator>
  <cp:lastModifiedBy>Alicia Jiang</cp:lastModifiedBy>
  <cp:revision>23</cp:revision>
  <dcterms:created xsi:type="dcterms:W3CDTF">2024-02-10T08:38:55Z</dcterms:created>
  <dcterms:modified xsi:type="dcterms:W3CDTF">2024-04-06T05:54:22Z</dcterms:modified>
</cp:coreProperties>
</file>