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8C89-B1D8-4CD9-B883-C1911D096E8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5969-114F-46AC-8975-673B25C6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5256"/>
            <a:ext cx="9144000" cy="369284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RTL Verification: Automated Statement Coverage and Mutation Testing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83366"/>
            <a:ext cx="9144000" cy="1655762"/>
          </a:xfrm>
        </p:spPr>
        <p:txBody>
          <a:bodyPr/>
          <a:lstStyle/>
          <a:p>
            <a:r>
              <a:rPr lang="en-US" dirty="0" smtClean="0"/>
              <a:t>ECE5534: Term Project</a:t>
            </a:r>
          </a:p>
          <a:p>
            <a:r>
              <a:rPr lang="en-US" dirty="0" smtClean="0"/>
              <a:t>By, Sonal Pinto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RTL Verification using Verilator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Verilator: Open-source HDL simulator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translates Verilog into C++ or SystemC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As fast as commercial simulators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Paradigm: We can use Software verification techniques for RTL verification!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Goal</a:t>
            </a:r>
            <a:r>
              <a:rPr lang="en-US" dirty="0" smtClean="0"/>
              <a:t>: Statement Coverage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>
                <a:latin typeface="+mj-lt"/>
              </a:rPr>
              <a:t>rand1</a:t>
            </a:r>
            <a:r>
              <a:rPr lang="en-US" dirty="0" smtClean="0"/>
              <a:t> : unguided random search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>
                <a:latin typeface="+mj-lt"/>
              </a:rPr>
              <a:t>rand2</a:t>
            </a:r>
            <a:r>
              <a:rPr lang="en-US" dirty="0" smtClean="0"/>
              <a:t>: guided random search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>
                <a:latin typeface="+mj-lt"/>
              </a:rPr>
              <a:t>saga</a:t>
            </a:r>
            <a:r>
              <a:rPr lang="en-US" dirty="0" smtClean="0"/>
              <a:t> : Genetic Algorithm based search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Statement Coverage Automation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4052"/>
            <a:ext cx="5419675" cy="2569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69205"/>
            <a:ext cx="1067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input to the model is defined as a single string of bits called, </a:t>
            </a:r>
            <a:r>
              <a:rPr lang="en-US" dirty="0" err="1" smtClean="0">
                <a:solidFill>
                  <a:srgbClr val="0070C0"/>
                </a:solidFill>
              </a:rPr>
              <a:t>inputvector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While applying the </a:t>
            </a:r>
            <a:r>
              <a:rPr lang="en-US" dirty="0" err="1" smtClean="0"/>
              <a:t>inputvector</a:t>
            </a:r>
            <a:r>
              <a:rPr lang="en-US" dirty="0" smtClean="0"/>
              <a:t> to the Primary Inputs, the data bits are segmented as per INPUT_SPEC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b="67370"/>
          <a:stretch/>
        </p:blipFill>
        <p:spPr>
          <a:xfrm>
            <a:off x="6174556" y="3019258"/>
            <a:ext cx="4606357" cy="2612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26573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568" y="5248656"/>
            <a:ext cx="1040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test is a list of </a:t>
            </a:r>
            <a:r>
              <a:rPr lang="en-US" dirty="0" err="1" smtClean="0"/>
              <a:t>inputvectors</a:t>
            </a:r>
            <a:r>
              <a:rPr lang="en-US" dirty="0" smtClean="0"/>
              <a:t>. Application of a test on a model, updates the </a:t>
            </a:r>
            <a:r>
              <a:rPr lang="en-US" dirty="0" err="1" smtClean="0">
                <a:solidFill>
                  <a:srgbClr val="0070C0"/>
                </a:solidFill>
              </a:rPr>
              <a:t>coveragestate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(bins for each coverage point).</a:t>
            </a:r>
          </a:p>
        </p:txBody>
      </p:sp>
    </p:spTree>
    <p:extLst>
      <p:ext uri="{BB962C8B-B14F-4D97-AF65-F5344CB8AC3E}">
        <p14:creationId xmlns:p14="http://schemas.microsoft.com/office/powerpoint/2010/main" val="36896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940" y="-109728"/>
            <a:ext cx="3079877" cy="71231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0"/>
            <a:ext cx="2170176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saga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06" y="2860577"/>
            <a:ext cx="5453207" cy="3553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25563"/>
            <a:ext cx="7754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Commonality Score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Fitness for a test, is evaluated as the extent of similarity the execution of the test, has in common with the paths that would reach the target. This is a comparison of the </a:t>
            </a:r>
            <a:r>
              <a:rPr lang="en-US" dirty="0" err="1" smtClean="0">
                <a:solidFill>
                  <a:srgbClr val="0070C0"/>
                </a:solidFill>
              </a:rPr>
              <a:t>coveragestate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against every path for that target, where a higher score is assigned for having more nodes in common with the target paths.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6657" y="6413849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Coverage Flow Graph for b07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Automated Statement </a:t>
            </a:r>
            <a:r>
              <a:rPr lang="en-US" dirty="0" smtClean="0">
                <a:solidFill>
                  <a:srgbClr val="0070C0"/>
                </a:solidFill>
              </a:rPr>
              <a:t>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232"/>
            <a:ext cx="6096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623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Mutation Testing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6699"/>
            <a:ext cx="4340135" cy="1230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0570"/>
            <a:ext cx="4312297" cy="1197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9" y="3171290"/>
            <a:ext cx="6471947" cy="2629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81136"/>
            <a:ext cx="1073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Introduce </a:t>
            </a:r>
            <a:r>
              <a:rPr lang="en-US" sz="2000" dirty="0" smtClean="0">
                <a:solidFill>
                  <a:srgbClr val="0070C0"/>
                </a:solidFill>
              </a:rPr>
              <a:t>mutants</a:t>
            </a:r>
            <a:r>
              <a:rPr lang="en-US" sz="2000" dirty="0" smtClean="0"/>
              <a:t> into the model, and attempt to </a:t>
            </a:r>
            <a:r>
              <a:rPr lang="en-US" sz="2000" dirty="0" smtClean="0">
                <a:solidFill>
                  <a:srgbClr val="0070C0"/>
                </a:solidFill>
              </a:rPr>
              <a:t>kill </a:t>
            </a:r>
            <a:r>
              <a:rPr lang="en-US" sz="2000" dirty="0" smtClean="0"/>
              <a:t>the mutant by evaluating the mutated model with the generated testbench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42159" y="5870448"/>
            <a:ext cx="6252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correlation: </a:t>
            </a:r>
          </a:p>
          <a:p>
            <a:r>
              <a:rPr lang="en-US" dirty="0"/>
              <a:t>	</a:t>
            </a:r>
            <a:r>
              <a:rPr lang="en-US" dirty="0" smtClean="0"/>
              <a:t>High Statement Coverage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High Mutation 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638881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Logical Mutant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301238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Negation Mutant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85924"/>
      </p:ext>
    </p:extLst>
  </p:cSld>
  <p:clrMapOvr>
    <a:masterClrMapping/>
  </p:clrMapOvr>
</p:sld>
</file>

<file path=ppt/theme/theme1.xml><?xml version="1.0" encoding="utf-8"?>
<a:theme xmlns:a="http://schemas.openxmlformats.org/drawingml/2006/main" name="rob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terial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o" id="{6FAE7322-162F-4D31-AEFC-38C101944734}" vid="{8CE26D60-FA12-4801-A5BB-EE6076748F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roboto</Template>
  <TotalTime>51</TotalTime>
  <Words>195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Roboto Slab</vt:lpstr>
      <vt:lpstr>Wingdings</vt:lpstr>
      <vt:lpstr>roboto</vt:lpstr>
      <vt:lpstr>RTL Verification: Automated Statement Coverage and Mutation Testing</vt:lpstr>
      <vt:lpstr>RTL Verification using Verilator</vt:lpstr>
      <vt:lpstr>Statement Coverage Automation</vt:lpstr>
      <vt:lpstr>saga</vt:lpstr>
      <vt:lpstr>Automated Statement Coverage</vt:lpstr>
      <vt:lpstr>Mutation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RTL Verification: Automated Statement Coverage and Mutation Testing</dc:title>
  <dc:creator>Sonal Pinto</dc:creator>
  <cp:lastModifiedBy>Sonal Pinto</cp:lastModifiedBy>
  <cp:revision>9</cp:revision>
  <dcterms:created xsi:type="dcterms:W3CDTF">2016-05-07T14:36:15Z</dcterms:created>
  <dcterms:modified xsi:type="dcterms:W3CDTF">2016-05-07T15:28:04Z</dcterms:modified>
</cp:coreProperties>
</file>