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65" r:id="rId4"/>
    <p:sldId id="266" r:id="rId5"/>
    <p:sldId id="269" r:id="rId6"/>
    <p:sldId id="262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 patil" userId="bdcb1bb7b3bea603" providerId="LiveId" clId="{D8AA0B92-131C-4D91-925F-38CFEE8EF8F0}"/>
    <pc:docChg chg="undo custSel addSld delSld modSld">
      <pc:chgData name="sonal patil" userId="bdcb1bb7b3bea603" providerId="LiveId" clId="{D8AA0B92-131C-4D91-925F-38CFEE8EF8F0}" dt="2023-02-17T09:19:47.109" v="2857" actId="255"/>
      <pc:docMkLst>
        <pc:docMk/>
      </pc:docMkLst>
      <pc:sldChg chg="modSp mod">
        <pc:chgData name="sonal patil" userId="bdcb1bb7b3bea603" providerId="LiveId" clId="{D8AA0B92-131C-4D91-925F-38CFEE8EF8F0}" dt="2023-02-17T09:18:39.187" v="2856" actId="207"/>
        <pc:sldMkLst>
          <pc:docMk/>
          <pc:sldMk cId="515083443" sldId="256"/>
        </pc:sldMkLst>
        <pc:spChg chg="mod">
          <ac:chgData name="sonal patil" userId="bdcb1bb7b3bea603" providerId="LiveId" clId="{D8AA0B92-131C-4D91-925F-38CFEE8EF8F0}" dt="2023-02-17T07:18:16.752" v="70" actId="1076"/>
          <ac:spMkLst>
            <pc:docMk/>
            <pc:sldMk cId="515083443" sldId="256"/>
            <ac:spMk id="2" creationId="{017B614C-813A-9030-0C88-A208FB6631AE}"/>
          </ac:spMkLst>
        </pc:spChg>
        <pc:spChg chg="mod">
          <ac:chgData name="sonal patil" userId="bdcb1bb7b3bea603" providerId="LiveId" clId="{D8AA0B92-131C-4D91-925F-38CFEE8EF8F0}" dt="2023-02-17T09:18:39.187" v="2856" actId="207"/>
          <ac:spMkLst>
            <pc:docMk/>
            <pc:sldMk cId="515083443" sldId="256"/>
            <ac:spMk id="3" creationId="{86542FBF-8C5F-5AA4-4EB2-4C2D25CCF5FF}"/>
          </ac:spMkLst>
        </pc:spChg>
      </pc:sldChg>
      <pc:sldChg chg="addSp delSp modSp mod">
        <pc:chgData name="sonal patil" userId="bdcb1bb7b3bea603" providerId="LiveId" clId="{D8AA0B92-131C-4D91-925F-38CFEE8EF8F0}" dt="2023-02-17T07:49:56.761" v="1014" actId="115"/>
        <pc:sldMkLst>
          <pc:docMk/>
          <pc:sldMk cId="4289067334" sldId="258"/>
        </pc:sldMkLst>
        <pc:spChg chg="add del">
          <ac:chgData name="sonal patil" userId="bdcb1bb7b3bea603" providerId="LiveId" clId="{D8AA0B92-131C-4D91-925F-38CFEE8EF8F0}" dt="2023-02-17T07:31:52.470" v="385" actId="478"/>
          <ac:spMkLst>
            <pc:docMk/>
            <pc:sldMk cId="4289067334" sldId="258"/>
            <ac:spMk id="2" creationId="{DE78BB3B-B563-D7DA-AE57-29303C9DB40A}"/>
          </ac:spMkLst>
        </pc:spChg>
        <pc:spChg chg="mod">
          <ac:chgData name="sonal patil" userId="bdcb1bb7b3bea603" providerId="LiveId" clId="{D8AA0B92-131C-4D91-925F-38CFEE8EF8F0}" dt="2023-02-17T07:49:56.761" v="1014" actId="115"/>
          <ac:spMkLst>
            <pc:docMk/>
            <pc:sldMk cId="4289067334" sldId="258"/>
            <ac:spMk id="3" creationId="{5DE59813-4AC9-6654-0FB1-96EC6A24A9DF}"/>
          </ac:spMkLst>
        </pc:spChg>
        <pc:spChg chg="add del mod">
          <ac:chgData name="sonal patil" userId="bdcb1bb7b3bea603" providerId="LiveId" clId="{D8AA0B92-131C-4D91-925F-38CFEE8EF8F0}" dt="2023-02-17T07:31:46.294" v="384" actId="478"/>
          <ac:spMkLst>
            <pc:docMk/>
            <pc:sldMk cId="4289067334" sldId="258"/>
            <ac:spMk id="5" creationId="{5D788680-0403-408F-1EAD-3275B9BF9D0F}"/>
          </ac:spMkLst>
        </pc:spChg>
        <pc:spChg chg="add del mod">
          <ac:chgData name="sonal patil" userId="bdcb1bb7b3bea603" providerId="LiveId" clId="{D8AA0B92-131C-4D91-925F-38CFEE8EF8F0}" dt="2023-02-17T07:32:04.899" v="386" actId="478"/>
          <ac:spMkLst>
            <pc:docMk/>
            <pc:sldMk cId="4289067334" sldId="258"/>
            <ac:spMk id="7" creationId="{973D3845-2AE2-CD1A-D933-4100956FD803}"/>
          </ac:spMkLst>
        </pc:spChg>
      </pc:sldChg>
      <pc:sldChg chg="modSp del mod">
        <pc:chgData name="sonal patil" userId="bdcb1bb7b3bea603" providerId="LiveId" clId="{D8AA0B92-131C-4D91-925F-38CFEE8EF8F0}" dt="2023-02-17T08:26:50.507" v="1779" actId="47"/>
        <pc:sldMkLst>
          <pc:docMk/>
          <pc:sldMk cId="333236879" sldId="259"/>
        </pc:sldMkLst>
        <pc:spChg chg="mod">
          <ac:chgData name="sonal patil" userId="bdcb1bb7b3bea603" providerId="LiveId" clId="{D8AA0B92-131C-4D91-925F-38CFEE8EF8F0}" dt="2023-02-14T17:37:55.760" v="54" actId="20577"/>
          <ac:spMkLst>
            <pc:docMk/>
            <pc:sldMk cId="333236879" sldId="259"/>
            <ac:spMk id="9" creationId="{5BE547FE-712A-9041-C53A-012D1E42FF1D}"/>
          </ac:spMkLst>
        </pc:spChg>
      </pc:sldChg>
      <pc:sldChg chg="modSp del mod">
        <pc:chgData name="sonal patil" userId="bdcb1bb7b3bea603" providerId="LiveId" clId="{D8AA0B92-131C-4D91-925F-38CFEE8EF8F0}" dt="2023-02-17T08:26:53.044" v="1780" actId="47"/>
        <pc:sldMkLst>
          <pc:docMk/>
          <pc:sldMk cId="1292949584" sldId="260"/>
        </pc:sldMkLst>
        <pc:picChg chg="mod">
          <ac:chgData name="sonal patil" userId="bdcb1bb7b3bea603" providerId="LiveId" clId="{D8AA0B92-131C-4D91-925F-38CFEE8EF8F0}" dt="2023-02-14T17:39:27.477" v="63" actId="1076"/>
          <ac:picMkLst>
            <pc:docMk/>
            <pc:sldMk cId="1292949584" sldId="260"/>
            <ac:picMk id="4" creationId="{DD341CE2-7728-471A-46E2-D9C86240994E}"/>
          </ac:picMkLst>
        </pc:picChg>
      </pc:sldChg>
      <pc:sldChg chg="del">
        <pc:chgData name="sonal patil" userId="bdcb1bb7b3bea603" providerId="LiveId" clId="{D8AA0B92-131C-4D91-925F-38CFEE8EF8F0}" dt="2023-02-17T08:27:12.914" v="1781" actId="47"/>
        <pc:sldMkLst>
          <pc:docMk/>
          <pc:sldMk cId="2983646030" sldId="261"/>
        </pc:sldMkLst>
      </pc:sldChg>
      <pc:sldChg chg="modSp mod">
        <pc:chgData name="sonal patil" userId="bdcb1bb7b3bea603" providerId="LiveId" clId="{D8AA0B92-131C-4D91-925F-38CFEE8EF8F0}" dt="2023-02-17T08:57:10.550" v="2567" actId="12"/>
        <pc:sldMkLst>
          <pc:docMk/>
          <pc:sldMk cId="405561524" sldId="262"/>
        </pc:sldMkLst>
        <pc:spChg chg="mod">
          <ac:chgData name="sonal patil" userId="bdcb1bb7b3bea603" providerId="LiveId" clId="{D8AA0B92-131C-4D91-925F-38CFEE8EF8F0}" dt="2023-02-17T08:57:10.550" v="2567" actId="12"/>
          <ac:spMkLst>
            <pc:docMk/>
            <pc:sldMk cId="405561524" sldId="262"/>
            <ac:spMk id="3" creationId="{33425183-F060-1E07-126B-87432930F607}"/>
          </ac:spMkLst>
        </pc:spChg>
      </pc:sldChg>
      <pc:sldChg chg="addSp modSp del mod">
        <pc:chgData name="sonal patil" userId="bdcb1bb7b3bea603" providerId="LiveId" clId="{D8AA0B92-131C-4D91-925F-38CFEE8EF8F0}" dt="2023-02-17T08:27:15.488" v="1782" actId="47"/>
        <pc:sldMkLst>
          <pc:docMk/>
          <pc:sldMk cId="2651783103" sldId="263"/>
        </pc:sldMkLst>
        <pc:spChg chg="add mod">
          <ac:chgData name="sonal patil" userId="bdcb1bb7b3bea603" providerId="LiveId" clId="{D8AA0B92-131C-4D91-925F-38CFEE8EF8F0}" dt="2023-02-14T17:40:58.785" v="68" actId="14100"/>
          <ac:spMkLst>
            <pc:docMk/>
            <pc:sldMk cId="2651783103" sldId="263"/>
            <ac:spMk id="2" creationId="{D7C30B86-11F2-2C75-0B0E-20A21EF142D1}"/>
          </ac:spMkLst>
        </pc:spChg>
        <pc:spChg chg="add mod">
          <ac:chgData name="sonal patil" userId="bdcb1bb7b3bea603" providerId="LiveId" clId="{D8AA0B92-131C-4D91-925F-38CFEE8EF8F0}" dt="2023-02-14T17:40:51.583" v="67" actId="14100"/>
          <ac:spMkLst>
            <pc:docMk/>
            <pc:sldMk cId="2651783103" sldId="263"/>
            <ac:spMk id="4" creationId="{AC3BA040-8A04-88B6-9B3E-E06E039993BC}"/>
          </ac:spMkLst>
        </pc:spChg>
        <pc:picChg chg="mod">
          <ac:chgData name="sonal patil" userId="bdcb1bb7b3bea603" providerId="LiveId" clId="{D8AA0B92-131C-4D91-925F-38CFEE8EF8F0}" dt="2023-02-14T17:41:01.389" v="69" actId="14100"/>
          <ac:picMkLst>
            <pc:docMk/>
            <pc:sldMk cId="2651783103" sldId="263"/>
            <ac:picMk id="9" creationId="{4121EE70-3B1A-19AD-3D25-86E8C0D04B74}"/>
          </ac:picMkLst>
        </pc:picChg>
      </pc:sldChg>
      <pc:sldChg chg="addSp delSp modSp new mod">
        <pc:chgData name="sonal patil" userId="bdcb1bb7b3bea603" providerId="LiveId" clId="{D8AA0B92-131C-4D91-925F-38CFEE8EF8F0}" dt="2023-02-14T17:01:44.534" v="51" actId="1076"/>
        <pc:sldMkLst>
          <pc:docMk/>
          <pc:sldMk cId="1391132100" sldId="264"/>
        </pc:sldMkLst>
        <pc:spChg chg="del">
          <ac:chgData name="sonal patil" userId="bdcb1bb7b3bea603" providerId="LiveId" clId="{D8AA0B92-131C-4D91-925F-38CFEE8EF8F0}" dt="2023-02-14T16:48:18.487" v="31" actId="21"/>
          <ac:spMkLst>
            <pc:docMk/>
            <pc:sldMk cId="1391132100" sldId="264"/>
            <ac:spMk id="2" creationId="{D7BF3A23-20E3-2C50-DEF9-3B64BC8AEC40}"/>
          </ac:spMkLst>
        </pc:spChg>
        <pc:spChg chg="add del">
          <ac:chgData name="sonal patil" userId="bdcb1bb7b3bea603" providerId="LiveId" clId="{D8AA0B92-131C-4D91-925F-38CFEE8EF8F0}" dt="2023-02-14T16:56:35.642" v="38"/>
          <ac:spMkLst>
            <pc:docMk/>
            <pc:sldMk cId="1391132100" sldId="264"/>
            <ac:spMk id="3" creationId="{0C365B7C-62B3-0044-E298-49086E639CCB}"/>
          </ac:spMkLst>
        </pc:spChg>
        <pc:spChg chg="add del mod">
          <ac:chgData name="sonal patil" userId="bdcb1bb7b3bea603" providerId="LiveId" clId="{D8AA0B92-131C-4D91-925F-38CFEE8EF8F0}" dt="2023-02-14T16:57:48.435" v="43"/>
          <ac:spMkLst>
            <pc:docMk/>
            <pc:sldMk cId="1391132100" sldId="264"/>
            <ac:spMk id="11" creationId="{453EBF4A-E747-04AF-2D1B-3F9886719522}"/>
          </ac:spMkLst>
        </pc:spChg>
        <pc:spChg chg="add del mod">
          <ac:chgData name="sonal patil" userId="bdcb1bb7b3bea603" providerId="LiveId" clId="{D8AA0B92-131C-4D91-925F-38CFEE8EF8F0}" dt="2023-02-14T17:01:02.419" v="47"/>
          <ac:spMkLst>
            <pc:docMk/>
            <pc:sldMk cId="1391132100" sldId="264"/>
            <ac:spMk id="15" creationId="{3F4B0E75-F832-D8E5-FDFA-CCAE1F428569}"/>
          </ac:spMkLst>
        </pc:spChg>
        <pc:spChg chg="add del mod">
          <ac:chgData name="sonal patil" userId="bdcb1bb7b3bea603" providerId="LiveId" clId="{D8AA0B92-131C-4D91-925F-38CFEE8EF8F0}" dt="2023-02-14T17:01:37.343" v="49"/>
          <ac:spMkLst>
            <pc:docMk/>
            <pc:sldMk cId="1391132100" sldId="264"/>
            <ac:spMk id="19" creationId="{D1723574-F110-E0D5-1E8C-9E9748C6434C}"/>
          </ac:spMkLst>
        </pc:spChg>
        <pc:picChg chg="add del mod">
          <ac:chgData name="sonal patil" userId="bdcb1bb7b3bea603" providerId="LiveId" clId="{D8AA0B92-131C-4D91-925F-38CFEE8EF8F0}" dt="2023-02-14T16:51:37.882" v="33"/>
          <ac:picMkLst>
            <pc:docMk/>
            <pc:sldMk cId="1391132100" sldId="264"/>
            <ac:picMk id="5" creationId="{57D2A8E0-788A-AD07-7673-069551DFF6E5}"/>
          </ac:picMkLst>
        </pc:picChg>
        <pc:picChg chg="add del mod">
          <ac:chgData name="sonal patil" userId="bdcb1bb7b3bea603" providerId="LiveId" clId="{D8AA0B92-131C-4D91-925F-38CFEE8EF8F0}" dt="2023-02-14T16:55:58.075" v="37"/>
          <ac:picMkLst>
            <pc:docMk/>
            <pc:sldMk cId="1391132100" sldId="264"/>
            <ac:picMk id="7" creationId="{79634511-34ED-3D54-C0EA-E64D3529AD99}"/>
          </ac:picMkLst>
        </pc:picChg>
        <pc:picChg chg="add del mod">
          <ac:chgData name="sonal patil" userId="bdcb1bb7b3bea603" providerId="LiveId" clId="{D8AA0B92-131C-4D91-925F-38CFEE8EF8F0}" dt="2023-02-14T16:57:41.445" v="42" actId="478"/>
          <ac:picMkLst>
            <pc:docMk/>
            <pc:sldMk cId="1391132100" sldId="264"/>
            <ac:picMk id="9" creationId="{D7FD7D22-6371-BC1B-6D6E-DAD477207DED}"/>
          </ac:picMkLst>
        </pc:picChg>
        <pc:picChg chg="add del mod">
          <ac:chgData name="sonal patil" userId="bdcb1bb7b3bea603" providerId="LiveId" clId="{D8AA0B92-131C-4D91-925F-38CFEE8EF8F0}" dt="2023-02-14T17:01:00.935" v="46" actId="478"/>
          <ac:picMkLst>
            <pc:docMk/>
            <pc:sldMk cId="1391132100" sldId="264"/>
            <ac:picMk id="13" creationId="{52E04ADF-320F-C367-8FC2-17A8EEB34868}"/>
          </ac:picMkLst>
        </pc:picChg>
        <pc:picChg chg="add del mod">
          <ac:chgData name="sonal patil" userId="bdcb1bb7b3bea603" providerId="LiveId" clId="{D8AA0B92-131C-4D91-925F-38CFEE8EF8F0}" dt="2023-02-14T17:01:36.052" v="48" actId="478"/>
          <ac:picMkLst>
            <pc:docMk/>
            <pc:sldMk cId="1391132100" sldId="264"/>
            <ac:picMk id="17" creationId="{CC7F1DBB-66F2-48C0-FACD-816667401A6E}"/>
          </ac:picMkLst>
        </pc:picChg>
        <pc:picChg chg="add mod">
          <ac:chgData name="sonal patil" userId="bdcb1bb7b3bea603" providerId="LiveId" clId="{D8AA0B92-131C-4D91-925F-38CFEE8EF8F0}" dt="2023-02-14T17:01:44.534" v="51" actId="1076"/>
          <ac:picMkLst>
            <pc:docMk/>
            <pc:sldMk cId="1391132100" sldId="264"/>
            <ac:picMk id="21" creationId="{89289220-7100-8EA4-E74B-50158C047F8F}"/>
          </ac:picMkLst>
        </pc:picChg>
      </pc:sldChg>
      <pc:sldChg chg="delSp modSp new del mod">
        <pc:chgData name="sonal patil" userId="bdcb1bb7b3bea603" providerId="LiveId" clId="{D8AA0B92-131C-4D91-925F-38CFEE8EF8F0}" dt="2023-02-17T07:24:53.314" v="279" actId="47"/>
        <pc:sldMkLst>
          <pc:docMk/>
          <pc:sldMk cId="301657197" sldId="265"/>
        </pc:sldMkLst>
        <pc:spChg chg="del">
          <ac:chgData name="sonal patil" userId="bdcb1bb7b3bea603" providerId="LiveId" clId="{D8AA0B92-131C-4D91-925F-38CFEE8EF8F0}" dt="2023-02-17T07:24:10.181" v="274" actId="478"/>
          <ac:spMkLst>
            <pc:docMk/>
            <pc:sldMk cId="301657197" sldId="265"/>
            <ac:spMk id="2" creationId="{8D890EC4-9F04-AADA-4CEA-775BAEB2EB2D}"/>
          </ac:spMkLst>
        </pc:spChg>
        <pc:spChg chg="del mod">
          <ac:chgData name="sonal patil" userId="bdcb1bb7b3bea603" providerId="LiveId" clId="{D8AA0B92-131C-4D91-925F-38CFEE8EF8F0}" dt="2023-02-17T07:24:40.558" v="278" actId="478"/>
          <ac:spMkLst>
            <pc:docMk/>
            <pc:sldMk cId="301657197" sldId="265"/>
            <ac:spMk id="3" creationId="{DA990E14-81AD-C195-8A5A-69F1D5A54E32}"/>
          </ac:spMkLst>
        </pc:spChg>
      </pc:sldChg>
      <pc:sldChg chg="delSp modSp new mod">
        <pc:chgData name="sonal patil" userId="bdcb1bb7b3bea603" providerId="LiveId" clId="{D8AA0B92-131C-4D91-925F-38CFEE8EF8F0}" dt="2023-02-17T07:44:40.458" v="932" actId="20577"/>
        <pc:sldMkLst>
          <pc:docMk/>
          <pc:sldMk cId="1817576752" sldId="265"/>
        </pc:sldMkLst>
        <pc:spChg chg="del">
          <ac:chgData name="sonal patil" userId="bdcb1bb7b3bea603" providerId="LiveId" clId="{D8AA0B92-131C-4D91-925F-38CFEE8EF8F0}" dt="2023-02-17T07:32:41.256" v="387" actId="478"/>
          <ac:spMkLst>
            <pc:docMk/>
            <pc:sldMk cId="1817576752" sldId="265"/>
            <ac:spMk id="2" creationId="{C086E536-65C0-79B9-517E-DDF1B07AEF4C}"/>
          </ac:spMkLst>
        </pc:spChg>
        <pc:spChg chg="mod">
          <ac:chgData name="sonal patil" userId="bdcb1bb7b3bea603" providerId="LiveId" clId="{D8AA0B92-131C-4D91-925F-38CFEE8EF8F0}" dt="2023-02-17T07:44:40.458" v="932" actId="20577"/>
          <ac:spMkLst>
            <pc:docMk/>
            <pc:sldMk cId="1817576752" sldId="265"/>
            <ac:spMk id="3" creationId="{57BB6AFF-537A-2F81-B760-F4755E90AF9E}"/>
          </ac:spMkLst>
        </pc:spChg>
      </pc:sldChg>
      <pc:sldChg chg="delSp modSp new del mod">
        <pc:chgData name="sonal patil" userId="bdcb1bb7b3bea603" providerId="LiveId" clId="{D8AA0B92-131C-4D91-925F-38CFEE8EF8F0}" dt="2023-02-17T07:26:55.850" v="295" actId="47"/>
        <pc:sldMkLst>
          <pc:docMk/>
          <pc:sldMk cId="1931275716" sldId="265"/>
        </pc:sldMkLst>
        <pc:spChg chg="mod">
          <ac:chgData name="sonal patil" userId="bdcb1bb7b3bea603" providerId="LiveId" clId="{D8AA0B92-131C-4D91-925F-38CFEE8EF8F0}" dt="2023-02-17T07:26:44.111" v="294" actId="20577"/>
          <ac:spMkLst>
            <pc:docMk/>
            <pc:sldMk cId="1931275716" sldId="265"/>
            <ac:spMk id="2" creationId="{49459CDE-F519-AC7A-F081-63D1296888C3}"/>
          </ac:spMkLst>
        </pc:spChg>
        <pc:spChg chg="del">
          <ac:chgData name="sonal patil" userId="bdcb1bb7b3bea603" providerId="LiveId" clId="{D8AA0B92-131C-4D91-925F-38CFEE8EF8F0}" dt="2023-02-17T07:26:34.120" v="286" actId="478"/>
          <ac:spMkLst>
            <pc:docMk/>
            <pc:sldMk cId="1931275716" sldId="265"/>
            <ac:spMk id="3" creationId="{8ADB20B9-06AA-D3E6-6753-511A4A1DA48B}"/>
          </ac:spMkLst>
        </pc:spChg>
      </pc:sldChg>
      <pc:sldChg chg="delSp modSp new del mod">
        <pc:chgData name="sonal patil" userId="bdcb1bb7b3bea603" providerId="LiveId" clId="{D8AA0B92-131C-4D91-925F-38CFEE8EF8F0}" dt="2023-02-17T07:25:57.566" v="284" actId="47"/>
        <pc:sldMkLst>
          <pc:docMk/>
          <pc:sldMk cId="2510763186" sldId="265"/>
        </pc:sldMkLst>
        <pc:spChg chg="del mod">
          <ac:chgData name="sonal patil" userId="bdcb1bb7b3bea603" providerId="LiveId" clId="{D8AA0B92-131C-4D91-925F-38CFEE8EF8F0}" dt="2023-02-17T07:25:43.874" v="283" actId="478"/>
          <ac:spMkLst>
            <pc:docMk/>
            <pc:sldMk cId="2510763186" sldId="265"/>
            <ac:spMk id="2" creationId="{96C995F9-3A4A-58FE-B7F9-A9596927F7E7}"/>
          </ac:spMkLst>
        </pc:spChg>
        <pc:spChg chg="del">
          <ac:chgData name="sonal patil" userId="bdcb1bb7b3bea603" providerId="LiveId" clId="{D8AA0B92-131C-4D91-925F-38CFEE8EF8F0}" dt="2023-02-17T07:25:33.814" v="281" actId="478"/>
          <ac:spMkLst>
            <pc:docMk/>
            <pc:sldMk cId="2510763186" sldId="265"/>
            <ac:spMk id="3" creationId="{03118B0F-1A4C-8F9D-8F6A-CEA7AEFA8BF0}"/>
          </ac:spMkLst>
        </pc:spChg>
      </pc:sldChg>
      <pc:sldChg chg="delSp modSp new del mod">
        <pc:chgData name="sonal patil" userId="bdcb1bb7b3bea603" providerId="LiveId" clId="{D8AA0B92-131C-4D91-925F-38CFEE8EF8F0}" dt="2023-02-17T07:30:51.600" v="381" actId="47"/>
        <pc:sldMkLst>
          <pc:docMk/>
          <pc:sldMk cId="3330448985" sldId="265"/>
        </pc:sldMkLst>
        <pc:spChg chg="del">
          <ac:chgData name="sonal patil" userId="bdcb1bb7b3bea603" providerId="LiveId" clId="{D8AA0B92-131C-4D91-925F-38CFEE8EF8F0}" dt="2023-02-17T07:27:03.576" v="297" actId="478"/>
          <ac:spMkLst>
            <pc:docMk/>
            <pc:sldMk cId="3330448985" sldId="265"/>
            <ac:spMk id="2" creationId="{81ABBF0D-8A74-BF48-7209-E5CFAD99B964}"/>
          </ac:spMkLst>
        </pc:spChg>
        <pc:spChg chg="mod">
          <ac:chgData name="sonal patil" userId="bdcb1bb7b3bea603" providerId="LiveId" clId="{D8AA0B92-131C-4D91-925F-38CFEE8EF8F0}" dt="2023-02-17T07:30:48.568" v="380" actId="20577"/>
          <ac:spMkLst>
            <pc:docMk/>
            <pc:sldMk cId="3330448985" sldId="265"/>
            <ac:spMk id="3" creationId="{8FB1A1C0-9663-DDF3-3D10-04FF387DED39}"/>
          </ac:spMkLst>
        </pc:spChg>
      </pc:sldChg>
      <pc:sldChg chg="delSp modSp new mod">
        <pc:chgData name="sonal patil" userId="bdcb1bb7b3bea603" providerId="LiveId" clId="{D8AA0B92-131C-4D91-925F-38CFEE8EF8F0}" dt="2023-02-17T07:50:10.558" v="1015" actId="115"/>
        <pc:sldMkLst>
          <pc:docMk/>
          <pc:sldMk cId="534466949" sldId="266"/>
        </pc:sldMkLst>
        <pc:spChg chg="del">
          <ac:chgData name="sonal patil" userId="bdcb1bb7b3bea603" providerId="LiveId" clId="{D8AA0B92-131C-4D91-925F-38CFEE8EF8F0}" dt="2023-02-17T07:41:07.507" v="829" actId="478"/>
          <ac:spMkLst>
            <pc:docMk/>
            <pc:sldMk cId="534466949" sldId="266"/>
            <ac:spMk id="2" creationId="{5CB22A4E-C70A-6E81-695F-50457D80B95B}"/>
          </ac:spMkLst>
        </pc:spChg>
        <pc:spChg chg="mod">
          <ac:chgData name="sonal patil" userId="bdcb1bb7b3bea603" providerId="LiveId" clId="{D8AA0B92-131C-4D91-925F-38CFEE8EF8F0}" dt="2023-02-17T07:50:10.558" v="1015" actId="115"/>
          <ac:spMkLst>
            <pc:docMk/>
            <pc:sldMk cId="534466949" sldId="266"/>
            <ac:spMk id="3" creationId="{4A1D9BF7-8C87-98CF-6969-59F159237A89}"/>
          </ac:spMkLst>
        </pc:spChg>
      </pc:sldChg>
      <pc:sldChg chg="delSp modSp new del mod">
        <pc:chgData name="sonal patil" userId="bdcb1bb7b3bea603" providerId="LiveId" clId="{D8AA0B92-131C-4D91-925F-38CFEE8EF8F0}" dt="2023-02-17T09:17:26.582" v="2853" actId="47"/>
        <pc:sldMkLst>
          <pc:docMk/>
          <pc:sldMk cId="2571951656" sldId="267"/>
        </pc:sldMkLst>
        <pc:spChg chg="del">
          <ac:chgData name="sonal patil" userId="bdcb1bb7b3bea603" providerId="LiveId" clId="{D8AA0B92-131C-4D91-925F-38CFEE8EF8F0}" dt="2023-02-17T07:52:16.873" v="1017" actId="478"/>
          <ac:spMkLst>
            <pc:docMk/>
            <pc:sldMk cId="2571951656" sldId="267"/>
            <ac:spMk id="2" creationId="{AD676C98-8450-C3A6-870D-E84530F33272}"/>
          </ac:spMkLst>
        </pc:spChg>
        <pc:spChg chg="mod">
          <ac:chgData name="sonal patil" userId="bdcb1bb7b3bea603" providerId="LiveId" clId="{D8AA0B92-131C-4D91-925F-38CFEE8EF8F0}" dt="2023-02-17T09:14:00.462" v="2801" actId="5793"/>
          <ac:spMkLst>
            <pc:docMk/>
            <pc:sldMk cId="2571951656" sldId="267"/>
            <ac:spMk id="3" creationId="{40EF38AA-AE31-C2F1-E867-DE1E034E172C}"/>
          </ac:spMkLst>
        </pc:spChg>
      </pc:sldChg>
      <pc:sldChg chg="delSp modSp new mod">
        <pc:chgData name="sonal patil" userId="bdcb1bb7b3bea603" providerId="LiveId" clId="{D8AA0B92-131C-4D91-925F-38CFEE8EF8F0}" dt="2023-02-17T09:19:47.109" v="2857" actId="255"/>
        <pc:sldMkLst>
          <pc:docMk/>
          <pc:sldMk cId="436952771" sldId="268"/>
        </pc:sldMkLst>
        <pc:spChg chg="del">
          <ac:chgData name="sonal patil" userId="bdcb1bb7b3bea603" providerId="LiveId" clId="{D8AA0B92-131C-4D91-925F-38CFEE8EF8F0}" dt="2023-02-17T08:33:58.420" v="1868" actId="478"/>
          <ac:spMkLst>
            <pc:docMk/>
            <pc:sldMk cId="436952771" sldId="268"/>
            <ac:spMk id="2" creationId="{62BA6F7E-F887-3D3F-DA29-0492BD7B0E14}"/>
          </ac:spMkLst>
        </pc:spChg>
        <pc:spChg chg="mod">
          <ac:chgData name="sonal patil" userId="bdcb1bb7b3bea603" providerId="LiveId" clId="{D8AA0B92-131C-4D91-925F-38CFEE8EF8F0}" dt="2023-02-17T09:19:47.109" v="2857" actId="255"/>
          <ac:spMkLst>
            <pc:docMk/>
            <pc:sldMk cId="436952771" sldId="268"/>
            <ac:spMk id="3" creationId="{4B3A9C2B-09D9-80D9-0BEB-235757707C71}"/>
          </ac:spMkLst>
        </pc:spChg>
      </pc:sldChg>
      <pc:sldChg chg="delSp modSp new del mod">
        <pc:chgData name="sonal patil" userId="bdcb1bb7b3bea603" providerId="LiveId" clId="{D8AA0B92-131C-4D91-925F-38CFEE8EF8F0}" dt="2023-02-17T09:06:42.953" v="2654" actId="47"/>
        <pc:sldMkLst>
          <pc:docMk/>
          <pc:sldMk cId="391681516" sldId="269"/>
        </pc:sldMkLst>
        <pc:spChg chg="del">
          <ac:chgData name="sonal patil" userId="bdcb1bb7b3bea603" providerId="LiveId" clId="{D8AA0B92-131C-4D91-925F-38CFEE8EF8F0}" dt="2023-02-17T08:57:54.607" v="2570" actId="478"/>
          <ac:spMkLst>
            <pc:docMk/>
            <pc:sldMk cId="391681516" sldId="269"/>
            <ac:spMk id="2" creationId="{5261EC17-D663-64A9-26B0-5FC8EBCC460A}"/>
          </ac:spMkLst>
        </pc:spChg>
        <pc:spChg chg="mod">
          <ac:chgData name="sonal patil" userId="bdcb1bb7b3bea603" providerId="LiveId" clId="{D8AA0B92-131C-4D91-925F-38CFEE8EF8F0}" dt="2023-02-17T09:05:12.071" v="2653" actId="20577"/>
          <ac:spMkLst>
            <pc:docMk/>
            <pc:sldMk cId="391681516" sldId="269"/>
            <ac:spMk id="3" creationId="{25C991CA-3943-05D4-17AB-9C20296E64B3}"/>
          </ac:spMkLst>
        </pc:spChg>
      </pc:sldChg>
      <pc:sldChg chg="delSp modSp new mod">
        <pc:chgData name="sonal patil" userId="bdcb1bb7b3bea603" providerId="LiveId" clId="{D8AA0B92-131C-4D91-925F-38CFEE8EF8F0}" dt="2023-02-17T09:18:10.352" v="2855" actId="11"/>
        <pc:sldMkLst>
          <pc:docMk/>
          <pc:sldMk cId="1727576425" sldId="269"/>
        </pc:sldMkLst>
        <pc:spChg chg="del">
          <ac:chgData name="sonal patil" userId="bdcb1bb7b3bea603" providerId="LiveId" clId="{D8AA0B92-131C-4D91-925F-38CFEE8EF8F0}" dt="2023-02-17T09:14:48.703" v="2804" actId="478"/>
          <ac:spMkLst>
            <pc:docMk/>
            <pc:sldMk cId="1727576425" sldId="269"/>
            <ac:spMk id="2" creationId="{77A9F610-3744-17E4-151F-E60CA153BDF4}"/>
          </ac:spMkLst>
        </pc:spChg>
        <pc:spChg chg="mod">
          <ac:chgData name="sonal patil" userId="bdcb1bb7b3bea603" providerId="LiveId" clId="{D8AA0B92-131C-4D91-925F-38CFEE8EF8F0}" dt="2023-02-17T09:18:10.352" v="2855" actId="11"/>
          <ac:spMkLst>
            <pc:docMk/>
            <pc:sldMk cId="1727576425" sldId="269"/>
            <ac:spMk id="3" creationId="{D7676754-9EE0-91D6-F537-D677A1B7A977}"/>
          </ac:spMkLst>
        </pc:spChg>
      </pc:sldChg>
      <pc:sldChg chg="delSp modSp new del mod">
        <pc:chgData name="sonal patil" userId="bdcb1bb7b3bea603" providerId="LiveId" clId="{D8AA0B92-131C-4D91-925F-38CFEE8EF8F0}" dt="2023-02-17T09:14:30.254" v="2802" actId="47"/>
        <pc:sldMkLst>
          <pc:docMk/>
          <pc:sldMk cId="2040611058" sldId="269"/>
        </pc:sldMkLst>
        <pc:spChg chg="del">
          <ac:chgData name="sonal patil" userId="bdcb1bb7b3bea603" providerId="LiveId" clId="{D8AA0B92-131C-4D91-925F-38CFEE8EF8F0}" dt="2023-02-17T09:06:56.596" v="2656" actId="478"/>
          <ac:spMkLst>
            <pc:docMk/>
            <pc:sldMk cId="2040611058" sldId="269"/>
            <ac:spMk id="2" creationId="{66659648-5E22-AEAE-D2FC-DE56EB56F07A}"/>
          </ac:spMkLst>
        </pc:spChg>
        <pc:spChg chg="mod">
          <ac:chgData name="sonal patil" userId="bdcb1bb7b3bea603" providerId="LiveId" clId="{D8AA0B92-131C-4D91-925F-38CFEE8EF8F0}" dt="2023-02-17T09:09:34.475" v="2747" actId="20577"/>
          <ac:spMkLst>
            <pc:docMk/>
            <pc:sldMk cId="2040611058" sldId="269"/>
            <ac:spMk id="3" creationId="{A38F60AB-C597-4F37-0B13-AB485B13C7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7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6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2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4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B49B-D288-469D-A1CF-821C9BE1E90A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650E74-87E9-44ED-AA97-B603DC634D8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16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614C-813A-9030-0C88-A208FB663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2" y="393925"/>
            <a:ext cx="8637073" cy="2935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b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 Project  On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AUTOMATION TESTING ON </a:t>
            </a:r>
            <a:r>
              <a:rPr lang="en-IN" sz="3200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bigbasket</a:t>
            </a:r>
            <a: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WEBSITE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42FBF-8C5F-5AA4-4EB2-4C2D25CC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3528875"/>
            <a:ext cx="8637072" cy="484549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72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SONAL SAGAR SHINDE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Batch: 2022-7895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Course: SCHOOL OF COADING CERTIFIED SOFTWARE TEST ENGINEER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sz="7200" b="1" i="1" dirty="0"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UNDER THE GUIDANCE OF- </a:t>
            </a:r>
            <a:r>
              <a:rPr lang="en-IN" sz="72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MRS.LENNA THORAT</a:t>
            </a:r>
            <a:endParaRPr lang="en-IN" sz="7200" b="1" i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IN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IN" sz="7200" b="1" i="1" dirty="0">
              <a:latin typeface="Times New Roman" panose="02020603050405020304" pitchFamily="18" charset="0"/>
              <a:ea typeface="Carlito"/>
              <a:cs typeface="Mangal" panose="02040503050203030202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IN" sz="7200" i="1" dirty="0">
                <a:latin typeface="Carlito"/>
                <a:ea typeface="Carlito"/>
                <a:cs typeface="Carlito"/>
              </a:rPr>
              <a:t> </a:t>
            </a:r>
            <a:endParaRPr lang="en-IN" sz="7200" i="1" dirty="0">
              <a:solidFill>
                <a:srgbClr val="0070C0"/>
              </a:solidFill>
              <a:effectLst/>
              <a:latin typeface="Carlito"/>
              <a:ea typeface="Carlito"/>
              <a:cs typeface="Carlito"/>
            </a:endParaRPr>
          </a:p>
          <a:p>
            <a:pPr algn="ctr"/>
            <a:r>
              <a:rPr lang="en-US" sz="7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rlito"/>
                <a:cs typeface="Carlito"/>
              </a:rPr>
              <a:t> </a:t>
            </a:r>
            <a:r>
              <a:rPr lang="en-US" sz="7200" b="1" i="0" dirty="0">
                <a:effectLst/>
                <a:latin typeface="Times New Roman" panose="02020603050405020304" pitchFamily="18" charset="0"/>
                <a:ea typeface="Carlito"/>
                <a:cs typeface="Carlito"/>
              </a:rPr>
              <a:t> </a:t>
            </a:r>
            <a:endParaRPr lang="en-IN" sz="7200" i="1" dirty="0">
              <a:effectLst/>
              <a:latin typeface="Carlito"/>
              <a:ea typeface="Carlito"/>
              <a:cs typeface="Carlito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0825C-86B0-7099-C018-3E745BDCB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77" y="317749"/>
            <a:ext cx="2876364" cy="16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9813-4AC9-6654-0FB1-96EC6A24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065320"/>
            <a:ext cx="10857390" cy="44010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r>
              <a:rPr lang="en-IN" sz="22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 do overall testing like functional testing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on website to check quality of application.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 improve quality of website and saves time for manually doing this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check functionalities available on website.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Mangal" panose="02040503050203030202" pitchFamily="18" charset="0"/>
              </a:rPr>
              <a:t>SOFTWARE REQUIRMENTS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Mangal" panose="02040503050203030202" pitchFamily="18" charset="0"/>
              </a:rPr>
              <a:t>:</a:t>
            </a:r>
          </a:p>
          <a:p>
            <a:pPr lvl="0" algn="just">
              <a:spcBef>
                <a:spcPts val="5"/>
              </a:spcBef>
              <a:buSzPts val="1400"/>
              <a:buFont typeface="Wingdings" panose="05000000000000000000" pitchFamily="2" charset="2"/>
              <a:buChar char="Ø"/>
              <a:tabLst>
                <a:tab pos="890270" algn="l"/>
                <a:tab pos="89090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Operating System: Windows</a:t>
            </a:r>
            <a:r>
              <a:rPr lang="en-US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10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 algn="just">
              <a:spcBef>
                <a:spcPts val="90"/>
              </a:spcBef>
              <a:buSzPts val="1400"/>
              <a:buFont typeface="Wingdings" panose="05000000000000000000" pitchFamily="2" charset="2"/>
              <a:buChar char="Ø"/>
              <a:tabLst>
                <a:tab pos="890270" algn="l"/>
                <a:tab pos="89090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Browser: Latest version of</a:t>
            </a:r>
            <a:r>
              <a:rPr lang="en-US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Chrome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 algn="just">
              <a:spcBef>
                <a:spcPts val="105"/>
              </a:spcBef>
              <a:buSzPts val="1400"/>
              <a:buFont typeface="Wingdings" panose="05000000000000000000" pitchFamily="2" charset="2"/>
              <a:buChar char="Ø"/>
              <a:tabLst>
                <a:tab pos="890270" algn="l"/>
                <a:tab pos="89090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IDE: Eclipse</a:t>
            </a:r>
            <a:r>
              <a:rPr lang="en-US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IDE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 algn="just">
              <a:spcBef>
                <a:spcPts val="95"/>
              </a:spcBef>
              <a:buSzPts val="1400"/>
              <a:buFont typeface="Wingdings" panose="05000000000000000000" pitchFamily="2" charset="2"/>
              <a:buChar char="Ø"/>
              <a:tabLst>
                <a:tab pos="890270" algn="l"/>
                <a:tab pos="89090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Automation Tool: Selenium WebDriver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906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6AFF-537A-2F81-B760-F4755E90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72" y="151421"/>
            <a:ext cx="11847171" cy="58498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INTRODUCTION: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what attracts visitors to your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your website more user friendly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referrals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happy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confidence 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part of your business runs smoothly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sure your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works fast and is reliable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a chance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unexpected errors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9BF7-8C87-98CF-6969-59F15923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9" y="151421"/>
            <a:ext cx="11873804" cy="5841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INFORMATION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Automation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Languages:- C#,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Java,Python,Ruby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6754-9EE0-91D6-F537-D677A1B7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4" y="-97154"/>
            <a:ext cx="11873804" cy="640917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which I use: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Get():  To Access 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SendKeys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for Sending Values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Drop-Down: The drop- down element as an instance of the Select Class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Three methods to use it for drop-down: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selectByVisibleText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selectByIndex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selectByValue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 startAt="4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navigate(): This method loads a new web page in the current browser window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Three methods to use it for navigate: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().forward();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().back();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driver.navigate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().refresh();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 startAt="5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/>
              <a:t>Mouse Overing: This method move to mouse to the in-view center point of element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57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5183-F060-1E07-126B-87432930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1" y="151421"/>
            <a:ext cx="11616351" cy="59564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test dropdown</a:t>
            </a:r>
            <a:r>
              <a:rPr lang="en-US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selectByIndex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endParaRPr lang="en-IN" sz="1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DE1AD-F715-5B8A-A9F1-48189DE5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50" y="1740507"/>
            <a:ext cx="5976231" cy="30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9C2B-09D9-80D9-0BEB-23575770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28" y="169177"/>
            <a:ext cx="11856048" cy="58765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id("Fruits &amp; Vegetables")).click();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By.class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("/html/body/div[1]/div[5]/footer/div[1]/div[3]/a[1]/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")).click();</a:t>
            </a:r>
          </a:p>
          <a:p>
            <a:pPr marL="0" indent="0">
              <a:buNone/>
            </a:pP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above two lines shows the challenge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try to inspect element through this two locator by using id and name , but this is not work 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imeplemented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other locators like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linkText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5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9289220-7100-8EA4-E74B-50158C047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61" y="878890"/>
            <a:ext cx="7996617" cy="4498097"/>
          </a:xfrm>
        </p:spPr>
      </p:pic>
    </p:spTree>
    <p:extLst>
      <p:ext uri="{BB962C8B-B14F-4D97-AF65-F5344CB8AC3E}">
        <p14:creationId xmlns:p14="http://schemas.microsoft.com/office/powerpoint/2010/main" val="13911321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725</TotalTime>
  <Words>387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Carlito</vt:lpstr>
      <vt:lpstr>Consolas</vt:lpstr>
      <vt:lpstr>Rockwell</vt:lpstr>
      <vt:lpstr>Times New Roman</vt:lpstr>
      <vt:lpstr>Wingdings</vt:lpstr>
      <vt:lpstr>Gallery</vt:lpstr>
      <vt:lpstr>  A  Project  On AUTOMATION TESTING ON bigbasket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Report On AUTOMATION TESTING ON PRACTICESELENIUM WEBSITE</dc:title>
  <dc:creator>sonal patil</dc:creator>
  <cp:lastModifiedBy>sonal patil</cp:lastModifiedBy>
  <cp:revision>3</cp:revision>
  <dcterms:created xsi:type="dcterms:W3CDTF">2023-02-10T09:18:22Z</dcterms:created>
  <dcterms:modified xsi:type="dcterms:W3CDTF">2023-02-17T09:20:08Z</dcterms:modified>
</cp:coreProperties>
</file>