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545C5-901C-65C6-DCCC-1F9A25EF19AE}" v="1500" dt="2024-03-12T16:20:22.481"/>
    <p1510:client id="{D1CDDC3C-3475-B3F5-2949-1DC824B81FF6}" v="73" dt="2024-03-12T16:20:59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Virgile" userId="S::svirgile@albanybeck.com::71b09e37-e525-45dc-af57-407c9c41fbb6" providerId="AD" clId="Web-{8C4545C5-901C-65C6-DCCC-1F9A25EF19AE}"/>
    <pc:docChg chg="addSld modSld">
      <pc:chgData name="Stephane Virgile" userId="S::svirgile@albanybeck.com::71b09e37-e525-45dc-af57-407c9c41fbb6" providerId="AD" clId="Web-{8C4545C5-901C-65C6-DCCC-1F9A25EF19AE}" dt="2024-03-12T16:20:13.496" v="1159"/>
      <pc:docMkLst>
        <pc:docMk/>
      </pc:docMkLst>
      <pc:sldChg chg="modSp">
        <pc:chgData name="Stephane Virgile" userId="S::svirgile@albanybeck.com::71b09e37-e525-45dc-af57-407c9c41fbb6" providerId="AD" clId="Web-{8C4545C5-901C-65C6-DCCC-1F9A25EF19AE}" dt="2024-03-12T11:29:39.624" v="7" actId="20577"/>
        <pc:sldMkLst>
          <pc:docMk/>
          <pc:sldMk cId="109857222" sldId="256"/>
        </pc:sldMkLst>
        <pc:spChg chg="mod">
          <ac:chgData name="Stephane Virgile" userId="S::svirgile@albanybeck.com::71b09e37-e525-45dc-af57-407c9c41fbb6" providerId="AD" clId="Web-{8C4545C5-901C-65C6-DCCC-1F9A25EF19AE}" dt="2024-03-12T11:29:31.108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phane Virgile" userId="S::svirgile@albanybeck.com::71b09e37-e525-45dc-af57-407c9c41fbb6" providerId="AD" clId="Web-{8C4545C5-901C-65C6-DCCC-1F9A25EF19AE}" dt="2024-03-12T11:29:39.624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Stephane Virgile" userId="S::svirgile@albanybeck.com::71b09e37-e525-45dc-af57-407c9c41fbb6" providerId="AD" clId="Web-{8C4545C5-901C-65C6-DCCC-1F9A25EF19AE}" dt="2024-03-12T11:30:57.096" v="20" actId="14100"/>
        <pc:sldMkLst>
          <pc:docMk/>
          <pc:sldMk cId="2377848509" sldId="257"/>
        </pc:sldMkLst>
        <pc:spChg chg="del">
          <ac:chgData name="Stephane Virgile" userId="S::svirgile@albanybeck.com::71b09e37-e525-45dc-af57-407c9c41fbb6" providerId="AD" clId="Web-{8C4545C5-901C-65C6-DCCC-1F9A25EF19AE}" dt="2024-03-12T11:29:47.765" v="9"/>
          <ac:spMkLst>
            <pc:docMk/>
            <pc:sldMk cId="2377848509" sldId="257"/>
            <ac:spMk id="2" creationId="{34EBDB5E-B461-5F2F-8749-67AC21D48F32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1:29:49.203" v="10"/>
          <ac:spMkLst>
            <pc:docMk/>
            <pc:sldMk cId="2377848509" sldId="257"/>
            <ac:spMk id="3" creationId="{5750B119-0034-2047-441A-63F0976BEFEE}"/>
          </ac:spMkLst>
        </pc:spChg>
        <pc:picChg chg="add del mod">
          <ac:chgData name="Stephane Virgile" userId="S::svirgile@albanybeck.com::71b09e37-e525-45dc-af57-407c9c41fbb6" providerId="AD" clId="Web-{8C4545C5-901C-65C6-DCCC-1F9A25EF19AE}" dt="2024-03-12T11:30:28.954" v="14"/>
          <ac:picMkLst>
            <pc:docMk/>
            <pc:sldMk cId="2377848509" sldId="257"/>
            <ac:picMk id="4" creationId="{D2A8714E-7D81-341F-2FCA-5D7C62186D0A}"/>
          </ac:picMkLst>
        </pc:picChg>
        <pc:picChg chg="add del mod">
          <ac:chgData name="Stephane Virgile" userId="S::svirgile@albanybeck.com::71b09e37-e525-45dc-af57-407c9c41fbb6" providerId="AD" clId="Web-{8C4545C5-901C-65C6-DCCC-1F9A25EF19AE}" dt="2024-03-12T11:30:26.688" v="13"/>
          <ac:picMkLst>
            <pc:docMk/>
            <pc:sldMk cId="2377848509" sldId="257"/>
            <ac:picMk id="5" creationId="{B40E4257-C73B-047C-A2ED-8AFE2C36689E}"/>
          </ac:picMkLst>
        </pc:picChg>
        <pc:picChg chg="add del mod">
          <ac:chgData name="Stephane Virgile" userId="S::svirgile@albanybeck.com::71b09e37-e525-45dc-af57-407c9c41fbb6" providerId="AD" clId="Web-{8C4545C5-901C-65C6-DCCC-1F9A25EF19AE}" dt="2024-03-12T11:30:39.220" v="17"/>
          <ac:picMkLst>
            <pc:docMk/>
            <pc:sldMk cId="2377848509" sldId="257"/>
            <ac:picMk id="6" creationId="{7305BAB8-702B-190A-4309-9332E0BE7E54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1:30:57.096" v="20" actId="14100"/>
          <ac:picMkLst>
            <pc:docMk/>
            <pc:sldMk cId="2377848509" sldId="257"/>
            <ac:picMk id="7" creationId="{435E407F-17C8-6AD2-E440-DE15FB2DBE35}"/>
          </ac:picMkLst>
        </pc:picChg>
      </pc:sldChg>
      <pc:sldChg chg="addSp delSp modSp new">
        <pc:chgData name="Stephane Virgile" userId="S::svirgile@albanybeck.com::71b09e37-e525-45dc-af57-407c9c41fbb6" providerId="AD" clId="Web-{8C4545C5-901C-65C6-DCCC-1F9A25EF19AE}" dt="2024-03-12T15:48:04.877" v="1117" actId="20577"/>
        <pc:sldMkLst>
          <pc:docMk/>
          <pc:sldMk cId="4100409506" sldId="258"/>
        </pc:sldMkLst>
        <pc:spChg chg="del">
          <ac:chgData name="Stephane Virgile" userId="S::svirgile@albanybeck.com::71b09e37-e525-45dc-af57-407c9c41fbb6" providerId="AD" clId="Web-{8C4545C5-901C-65C6-DCCC-1F9A25EF19AE}" dt="2024-03-12T11:33:54.055" v="23"/>
          <ac:spMkLst>
            <pc:docMk/>
            <pc:sldMk cId="4100409506" sldId="258"/>
            <ac:spMk id="2" creationId="{CDF68EA8-B150-65F8-3438-93E1E6D1AE0D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1:33:52.836" v="22"/>
          <ac:spMkLst>
            <pc:docMk/>
            <pc:sldMk cId="4100409506" sldId="258"/>
            <ac:spMk id="3" creationId="{4792A258-2C6E-E40D-C747-F05817930EF5}"/>
          </ac:spMkLst>
        </pc:spChg>
        <pc:spChg chg="add del mod">
          <ac:chgData name="Stephane Virgile" userId="S::svirgile@albanybeck.com::71b09e37-e525-45dc-af57-407c9c41fbb6" providerId="AD" clId="Web-{8C4545C5-901C-65C6-DCCC-1F9A25EF19AE}" dt="2024-03-12T11:35:05.307" v="66"/>
          <ac:spMkLst>
            <pc:docMk/>
            <pc:sldMk cId="4100409506" sldId="258"/>
            <ac:spMk id="4" creationId="{0EF2BF70-A944-EAAF-FA52-4C758458FAE9}"/>
          </ac:spMkLst>
        </pc:spChg>
        <pc:spChg chg="add del mod">
          <ac:chgData name="Stephane Virgile" userId="S::svirgile@albanybeck.com::71b09e37-e525-45dc-af57-407c9c41fbb6" providerId="AD" clId="Web-{8C4545C5-901C-65C6-DCCC-1F9A25EF19AE}" dt="2024-03-12T11:38:11.783" v="69"/>
          <ac:spMkLst>
            <pc:docMk/>
            <pc:sldMk cId="4100409506" sldId="258"/>
            <ac:spMk id="5" creationId="{6F5C7CC9-AE27-47FE-3239-53B9DCFC8E56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8:04.877" v="1117" actId="20577"/>
          <ac:spMkLst>
            <pc:docMk/>
            <pc:sldMk cId="4100409506" sldId="258"/>
            <ac:spMk id="6" creationId="{3BEE9D66-4A60-AAC8-D714-806DB470A7C3}"/>
          </ac:spMkLst>
        </pc:spChg>
      </pc:sldChg>
      <pc:sldChg chg="addSp delSp modSp new">
        <pc:chgData name="Stephane Virgile" userId="S::svirgile@albanybeck.com::71b09e37-e525-45dc-af57-407c9c41fbb6" providerId="AD" clId="Web-{8C4545C5-901C-65C6-DCCC-1F9A25EF19AE}" dt="2024-03-12T11:45:03.750" v="140" actId="20577"/>
        <pc:sldMkLst>
          <pc:docMk/>
          <pc:sldMk cId="647138948" sldId="259"/>
        </pc:sldMkLst>
        <pc:spChg chg="del">
          <ac:chgData name="Stephane Virgile" userId="S::svirgile@albanybeck.com::71b09e37-e525-45dc-af57-407c9c41fbb6" providerId="AD" clId="Web-{8C4545C5-901C-65C6-DCCC-1F9A25EF19AE}" dt="2024-03-12T11:40:32.147" v="96"/>
          <ac:spMkLst>
            <pc:docMk/>
            <pc:sldMk cId="647138948" sldId="259"/>
            <ac:spMk id="2" creationId="{67C7B92E-1A2F-1FE0-EAF0-EB04B39548A7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1:40:30.928" v="95"/>
          <ac:spMkLst>
            <pc:docMk/>
            <pc:sldMk cId="647138948" sldId="259"/>
            <ac:spMk id="3" creationId="{7A557C3C-5C5F-1B29-AA62-A92E2FA74559}"/>
          </ac:spMkLst>
        </pc:spChg>
        <pc:spChg chg="add del mod">
          <ac:chgData name="Stephane Virgile" userId="S::svirgile@albanybeck.com::71b09e37-e525-45dc-af57-407c9c41fbb6" providerId="AD" clId="Web-{8C4545C5-901C-65C6-DCCC-1F9A25EF19AE}" dt="2024-03-12T11:44:27.405" v="103"/>
          <ac:spMkLst>
            <pc:docMk/>
            <pc:sldMk cId="647138948" sldId="259"/>
            <ac:spMk id="4" creationId="{6F5C7D1B-951A-C53E-E061-B8804BDB58EA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1:45:03.750" v="140" actId="20577"/>
          <ac:spMkLst>
            <pc:docMk/>
            <pc:sldMk cId="647138948" sldId="259"/>
            <ac:spMk id="7" creationId="{B3ABDF7E-ADAF-09F2-1C56-6D9F5292C4E6}"/>
          </ac:spMkLst>
        </pc:spChg>
        <pc:graphicFrameChg chg="add mod">
          <ac:chgData name="Stephane Virgile" userId="S::svirgile@albanybeck.com::71b09e37-e525-45dc-af57-407c9c41fbb6" providerId="AD" clId="Web-{8C4545C5-901C-65C6-DCCC-1F9A25EF19AE}" dt="2024-03-12T11:44:29.233" v="104"/>
          <ac:graphicFrameMkLst>
            <pc:docMk/>
            <pc:sldMk cId="647138948" sldId="259"/>
            <ac:graphicFrameMk id="6" creationId="{F741F6E1-ED7A-AED7-DF31-35F8E714A6E5}"/>
          </ac:graphicFrameMkLst>
        </pc:graphicFrameChg>
      </pc:sldChg>
      <pc:sldChg chg="addSp delSp modSp new">
        <pc:chgData name="Stephane Virgile" userId="S::svirgile@albanybeck.com::71b09e37-e525-45dc-af57-407c9c41fbb6" providerId="AD" clId="Web-{8C4545C5-901C-65C6-DCCC-1F9A25EF19AE}" dt="2024-03-12T15:50:26.583" v="1143"/>
        <pc:sldMkLst>
          <pc:docMk/>
          <pc:sldMk cId="2919741336" sldId="260"/>
        </pc:sldMkLst>
        <pc:spChg chg="del">
          <ac:chgData name="Stephane Virgile" userId="S::svirgile@albanybeck.com::71b09e37-e525-45dc-af57-407c9c41fbb6" providerId="AD" clId="Web-{8C4545C5-901C-65C6-DCCC-1F9A25EF19AE}" dt="2024-03-12T11:45:10.532" v="143"/>
          <ac:spMkLst>
            <pc:docMk/>
            <pc:sldMk cId="2919741336" sldId="260"/>
            <ac:spMk id="2" creationId="{68D5EA07-D596-596A-20CB-9B9109846033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1:45:08.703" v="142"/>
          <ac:spMkLst>
            <pc:docMk/>
            <pc:sldMk cId="2919741336" sldId="260"/>
            <ac:spMk id="3" creationId="{8D33613E-CD7E-7D72-4D70-3777E2F30B83}"/>
          </ac:spMkLst>
        </pc:spChg>
        <pc:graphicFrameChg chg="add mod modGraphic">
          <ac:chgData name="Stephane Virgile" userId="S::svirgile@albanybeck.com::71b09e37-e525-45dc-af57-407c9c41fbb6" providerId="AD" clId="Web-{8C4545C5-901C-65C6-DCCC-1F9A25EF19AE}" dt="2024-03-12T15:50:26.583" v="1143"/>
          <ac:graphicFrameMkLst>
            <pc:docMk/>
            <pc:sldMk cId="2919741336" sldId="260"/>
            <ac:graphicFrameMk id="5" creationId="{11858AEC-C3C2-27A1-EF3D-168A25F7BAF5}"/>
          </ac:graphicFrameMkLst>
        </pc:graphicFrameChg>
      </pc:sldChg>
      <pc:sldChg chg="addSp delSp modSp new">
        <pc:chgData name="Stephane Virgile" userId="S::svirgile@albanybeck.com::71b09e37-e525-45dc-af57-407c9c41fbb6" providerId="AD" clId="Web-{8C4545C5-901C-65C6-DCCC-1F9A25EF19AE}" dt="2024-03-12T12:53:48.017" v="242" actId="1076"/>
        <pc:sldMkLst>
          <pc:docMk/>
          <pc:sldMk cId="1048476574" sldId="261"/>
        </pc:sldMkLst>
        <pc:spChg chg="del">
          <ac:chgData name="Stephane Virgile" userId="S::svirgile@albanybeck.com::71b09e37-e525-45dc-af57-407c9c41fbb6" providerId="AD" clId="Web-{8C4545C5-901C-65C6-DCCC-1F9A25EF19AE}" dt="2024-03-12T12:51:34.669" v="194"/>
          <ac:spMkLst>
            <pc:docMk/>
            <pc:sldMk cId="1048476574" sldId="261"/>
            <ac:spMk id="2" creationId="{FD7329AB-15EC-09DF-3CDA-E50F2007A8F2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2:51:32.560" v="193"/>
          <ac:spMkLst>
            <pc:docMk/>
            <pc:sldMk cId="1048476574" sldId="261"/>
            <ac:spMk id="3" creationId="{E51DE3B7-F097-D664-99EA-0B7CBF4D7ABD}"/>
          </ac:spMkLst>
        </pc:spChg>
        <pc:picChg chg="add mod">
          <ac:chgData name="Stephane Virgile" userId="S::svirgile@albanybeck.com::71b09e37-e525-45dc-af57-407c9c41fbb6" providerId="AD" clId="Web-{8C4545C5-901C-65C6-DCCC-1F9A25EF19AE}" dt="2024-03-12T12:51:54.889" v="206" actId="1076"/>
          <ac:picMkLst>
            <pc:docMk/>
            <pc:sldMk cId="1048476574" sldId="261"/>
            <ac:picMk id="4" creationId="{9BC69FE4-2DFA-B68B-9349-47E898531250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34.798" v="240" actId="1076"/>
          <ac:picMkLst>
            <pc:docMk/>
            <pc:sldMk cId="1048476574" sldId="261"/>
            <ac:picMk id="5" creationId="{DA370005-AB3E-A58B-785E-CBC78C172789}"/>
          </ac:picMkLst>
        </pc:picChg>
        <pc:picChg chg="add mod modCrop">
          <ac:chgData name="Stephane Virgile" userId="S::svirgile@albanybeck.com::71b09e37-e525-45dc-af57-407c9c41fbb6" providerId="AD" clId="Web-{8C4545C5-901C-65C6-DCCC-1F9A25EF19AE}" dt="2024-03-12T12:52:50.187" v="227" actId="1076"/>
          <ac:picMkLst>
            <pc:docMk/>
            <pc:sldMk cId="1048476574" sldId="261"/>
            <ac:picMk id="6" creationId="{35D3920A-013E-19E5-F6AC-4FBFA8B62A51}"/>
          </ac:picMkLst>
        </pc:picChg>
        <pc:picChg chg="add mod modCrop">
          <ac:chgData name="Stephane Virgile" userId="S::svirgile@albanybeck.com::71b09e37-e525-45dc-af57-407c9c41fbb6" providerId="AD" clId="Web-{8C4545C5-901C-65C6-DCCC-1F9A25EF19AE}" dt="2024-03-12T12:53:02.406" v="230" actId="1076"/>
          <ac:picMkLst>
            <pc:docMk/>
            <pc:sldMk cId="1048476574" sldId="261"/>
            <ac:picMk id="7" creationId="{D2374B27-E42C-2405-7A35-7B8AA44DB499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13.422" v="233" actId="1076"/>
          <ac:picMkLst>
            <pc:docMk/>
            <pc:sldMk cId="1048476574" sldId="261"/>
            <ac:picMk id="8" creationId="{3C7987D1-19A1-D514-2817-2AFA5DD39507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06.250" v="231" actId="1076"/>
          <ac:picMkLst>
            <pc:docMk/>
            <pc:sldMk cId="1048476574" sldId="261"/>
            <ac:picMk id="9" creationId="{72E66EDC-80FD-B80A-C5B5-5883C54D0CE1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25.626" v="236" actId="1076"/>
          <ac:picMkLst>
            <pc:docMk/>
            <pc:sldMk cId="1048476574" sldId="261"/>
            <ac:picMk id="10" creationId="{C2A3A8FB-99B9-676F-1527-1A5AE803B2BE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30.095" v="238" actId="1076"/>
          <ac:picMkLst>
            <pc:docMk/>
            <pc:sldMk cId="1048476574" sldId="261"/>
            <ac:picMk id="11" creationId="{F75A2217-68A3-850F-D59E-49B5A1F6399F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16.813" v="234" actId="1076"/>
          <ac:picMkLst>
            <pc:docMk/>
            <pc:sldMk cId="1048476574" sldId="261"/>
            <ac:picMk id="12" creationId="{E79FD585-50B9-FE1E-F5A8-255D2329BCB2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23.360" v="235" actId="1076"/>
          <ac:picMkLst>
            <pc:docMk/>
            <pc:sldMk cId="1048476574" sldId="261"/>
            <ac:picMk id="13" creationId="{784FC4E8-79A9-944C-5286-DC22B3AC97E9}"/>
          </ac:picMkLst>
        </pc:picChg>
        <pc:picChg chg="add mod">
          <ac:chgData name="Stephane Virgile" userId="S::svirgile@albanybeck.com::71b09e37-e525-45dc-af57-407c9c41fbb6" providerId="AD" clId="Web-{8C4545C5-901C-65C6-DCCC-1F9A25EF19AE}" dt="2024-03-12T12:53:48.017" v="242" actId="1076"/>
          <ac:picMkLst>
            <pc:docMk/>
            <pc:sldMk cId="1048476574" sldId="261"/>
            <ac:picMk id="14" creationId="{EC63F7D8-4D72-919B-0D83-EAF3068183E8}"/>
          </ac:picMkLst>
        </pc:picChg>
      </pc:sldChg>
      <pc:sldChg chg="addSp delSp modSp new">
        <pc:chgData name="Stephane Virgile" userId="S::svirgile@albanybeck.com::71b09e37-e525-45dc-af57-407c9c41fbb6" providerId="AD" clId="Web-{8C4545C5-901C-65C6-DCCC-1F9A25EF19AE}" dt="2024-03-12T16:20:13.496" v="1159"/>
        <pc:sldMkLst>
          <pc:docMk/>
          <pc:sldMk cId="1103193418" sldId="262"/>
        </pc:sldMkLst>
        <pc:spChg chg="del">
          <ac:chgData name="Stephane Virgile" userId="S::svirgile@albanybeck.com::71b09e37-e525-45dc-af57-407c9c41fbb6" providerId="AD" clId="Web-{8C4545C5-901C-65C6-DCCC-1F9A25EF19AE}" dt="2024-03-12T15:25:04.452" v="370"/>
          <ac:spMkLst>
            <pc:docMk/>
            <pc:sldMk cId="1103193418" sldId="262"/>
            <ac:spMk id="2" creationId="{4277313F-08B5-75A6-E30B-B85472DB1EE4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5:25:03.452" v="369"/>
          <ac:spMkLst>
            <pc:docMk/>
            <pc:sldMk cId="1103193418" sldId="262"/>
            <ac:spMk id="3" creationId="{9FD6D542-71D2-429D-3012-C651632F7E7F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27:57.034" v="510" actId="20577"/>
          <ac:spMkLst>
            <pc:docMk/>
            <pc:sldMk cId="1103193418" sldId="262"/>
            <ac:spMk id="4" creationId="{67DC89F9-254A-A749-B227-0ACF15E13486}"/>
          </ac:spMkLst>
        </pc:spChg>
        <pc:graphicFrameChg chg="add mod modGraphic">
          <ac:chgData name="Stephane Virgile" userId="S::svirgile@albanybeck.com::71b09e37-e525-45dc-af57-407c9c41fbb6" providerId="AD" clId="Web-{8C4545C5-901C-65C6-DCCC-1F9A25EF19AE}" dt="2024-03-12T16:20:13.496" v="1159"/>
          <ac:graphicFrameMkLst>
            <pc:docMk/>
            <pc:sldMk cId="1103193418" sldId="262"/>
            <ac:graphicFrameMk id="5" creationId="{2C9A0E36-B36F-21B5-648F-44C9E23F1B47}"/>
          </ac:graphicFrameMkLst>
        </pc:graphicFrameChg>
      </pc:sldChg>
      <pc:sldChg chg="addSp delSp modSp new">
        <pc:chgData name="Stephane Virgile" userId="S::svirgile@albanybeck.com::71b09e37-e525-45dc-af57-407c9c41fbb6" providerId="AD" clId="Web-{8C4545C5-901C-65C6-DCCC-1F9A25EF19AE}" dt="2024-03-12T15:49:53.333" v="1141" actId="14100"/>
        <pc:sldMkLst>
          <pc:docMk/>
          <pc:sldMk cId="3033700702" sldId="263"/>
        </pc:sldMkLst>
        <pc:spChg chg="del">
          <ac:chgData name="Stephane Virgile" userId="S::svirgile@albanybeck.com::71b09e37-e525-45dc-af57-407c9c41fbb6" providerId="AD" clId="Web-{8C4545C5-901C-65C6-DCCC-1F9A25EF19AE}" dt="2024-03-12T15:35:47.124" v="936"/>
          <ac:spMkLst>
            <pc:docMk/>
            <pc:sldMk cId="3033700702" sldId="263"/>
            <ac:spMk id="2" creationId="{873D24E8-4007-5419-6624-3D58FDAFCD95}"/>
          </ac:spMkLst>
        </pc:spChg>
        <pc:spChg chg="del">
          <ac:chgData name="Stephane Virgile" userId="S::svirgile@albanybeck.com::71b09e37-e525-45dc-af57-407c9c41fbb6" providerId="AD" clId="Web-{8C4545C5-901C-65C6-DCCC-1F9A25EF19AE}" dt="2024-03-12T15:35:43.280" v="935"/>
          <ac:spMkLst>
            <pc:docMk/>
            <pc:sldMk cId="3033700702" sldId="263"/>
            <ac:spMk id="3" creationId="{2EDCA707-8D6E-E9A3-6A30-A4D938BE3E8C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2:11.509" v="1064" actId="1076"/>
          <ac:spMkLst>
            <pc:docMk/>
            <pc:sldMk cId="3033700702" sldId="263"/>
            <ac:spMk id="4" creationId="{85E16A07-3E08-3DBE-0A0B-6D63C3D19B41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2:11.524" v="1065" actId="1076"/>
          <ac:spMkLst>
            <pc:docMk/>
            <pc:sldMk cId="3033700702" sldId="263"/>
            <ac:spMk id="5" creationId="{A0B022D2-4488-9101-84BC-97925A711677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2:11.524" v="1066" actId="1076"/>
          <ac:spMkLst>
            <pc:docMk/>
            <pc:sldMk cId="3033700702" sldId="263"/>
            <ac:spMk id="6" creationId="{5D51FEBD-1618-5E71-0699-5FB151FEA581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2:11.540" v="1068" actId="1076"/>
          <ac:spMkLst>
            <pc:docMk/>
            <pc:sldMk cId="3033700702" sldId="263"/>
            <ac:spMk id="8" creationId="{E794F57F-8A9B-609B-FFD0-CCFEC938076E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2:11.540" v="1069" actId="1076"/>
          <ac:spMkLst>
            <pc:docMk/>
            <pc:sldMk cId="3033700702" sldId="263"/>
            <ac:spMk id="9" creationId="{E77273AC-11FC-AC7D-BEDF-3E695F0CD774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4:06.965" v="1090" actId="1076"/>
          <ac:spMkLst>
            <pc:docMk/>
            <pc:sldMk cId="3033700702" sldId="263"/>
            <ac:spMk id="11" creationId="{7A5808CF-6361-4E16-CF6E-B1F1CCE30262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3:38.198" v="1084" actId="20577"/>
          <ac:spMkLst>
            <pc:docMk/>
            <pc:sldMk cId="3033700702" sldId="263"/>
            <ac:spMk id="12" creationId="{2B1AAD42-8D45-B6B6-CD15-469FC64DA00C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4:03.996" v="1089" actId="1076"/>
          <ac:spMkLst>
            <pc:docMk/>
            <pc:sldMk cId="3033700702" sldId="263"/>
            <ac:spMk id="13" creationId="{5532CC68-0271-D0D9-98C4-300BD66C3253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3:30.511" v="1083" actId="1076"/>
          <ac:spMkLst>
            <pc:docMk/>
            <pc:sldMk cId="3033700702" sldId="263"/>
            <ac:spMk id="14" creationId="{9DA0651A-6603-FF99-6103-AED1A31EDEED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4:31.590" v="1099" actId="20577"/>
          <ac:spMkLst>
            <pc:docMk/>
            <pc:sldMk cId="3033700702" sldId="263"/>
            <ac:spMk id="17" creationId="{7BFEF194-5651-8D36-1E2F-1AA23D6BD6DA}"/>
          </ac:spMkLst>
        </pc:spChg>
        <pc:spChg chg="add mod">
          <ac:chgData name="Stephane Virgile" userId="S::svirgile@albanybeck.com::71b09e37-e525-45dc-af57-407c9c41fbb6" providerId="AD" clId="Web-{8C4545C5-901C-65C6-DCCC-1F9A25EF19AE}" dt="2024-03-12T15:45:24.748" v="1112"/>
          <ac:spMkLst>
            <pc:docMk/>
            <pc:sldMk cId="3033700702" sldId="263"/>
            <ac:spMk id="18" creationId="{6D9209C2-4E46-FE22-00EC-197329878DF2}"/>
          </ac:spMkLst>
        </pc:spChg>
        <pc:cxnChg chg="add mod">
          <ac:chgData name="Stephane Virgile" userId="S::svirgile@albanybeck.com::71b09e37-e525-45dc-af57-407c9c41fbb6" providerId="AD" clId="Web-{8C4545C5-901C-65C6-DCCC-1F9A25EF19AE}" dt="2024-03-12T15:42:11.540" v="1067" actId="1076"/>
          <ac:cxnSpMkLst>
            <pc:docMk/>
            <pc:sldMk cId="3033700702" sldId="263"/>
            <ac:cxnSpMk id="7" creationId="{EC959407-0923-B464-8A8C-C833B500CFD6}"/>
          </ac:cxnSpMkLst>
        </pc:cxnChg>
        <pc:cxnChg chg="add mod">
          <ac:chgData name="Stephane Virgile" userId="S::svirgile@albanybeck.com::71b09e37-e525-45dc-af57-407c9c41fbb6" providerId="AD" clId="Web-{8C4545C5-901C-65C6-DCCC-1F9A25EF19AE}" dt="2024-03-12T15:49:53.333" v="1141" actId="14100"/>
          <ac:cxnSpMkLst>
            <pc:docMk/>
            <pc:sldMk cId="3033700702" sldId="263"/>
            <ac:cxnSpMk id="10" creationId="{8CAFA95C-0AAA-D718-EE5A-4198E525CA50}"/>
          </ac:cxnSpMkLst>
        </pc:cxnChg>
        <pc:cxnChg chg="add mod">
          <ac:chgData name="Stephane Virgile" userId="S::svirgile@albanybeck.com::71b09e37-e525-45dc-af57-407c9c41fbb6" providerId="AD" clId="Web-{8C4545C5-901C-65C6-DCCC-1F9A25EF19AE}" dt="2024-03-12T15:43:57.308" v="1087" actId="14100"/>
          <ac:cxnSpMkLst>
            <pc:docMk/>
            <pc:sldMk cId="3033700702" sldId="263"/>
            <ac:cxnSpMk id="15" creationId="{946E7E9B-7269-3D19-30AF-77328B50B546}"/>
          </ac:cxnSpMkLst>
        </pc:cxnChg>
        <pc:cxnChg chg="add mod">
          <ac:chgData name="Stephane Virgile" userId="S::svirgile@albanybeck.com::71b09e37-e525-45dc-af57-407c9c41fbb6" providerId="AD" clId="Web-{8C4545C5-901C-65C6-DCCC-1F9A25EF19AE}" dt="2024-03-12T15:44:20.621" v="1093" actId="14100"/>
          <ac:cxnSpMkLst>
            <pc:docMk/>
            <pc:sldMk cId="3033700702" sldId="263"/>
            <ac:cxnSpMk id="16" creationId="{5E0C3564-246F-A2E2-A650-ED859AB7C397}"/>
          </ac:cxnSpMkLst>
        </pc:cxnChg>
      </pc:sldChg>
    </pc:docChg>
  </pc:docChgLst>
  <pc:docChgLst>
    <pc:chgData name="Stephane Virgile" userId="S::svirgile@albanybeck.com::71b09e37-e525-45dc-af57-407c9c41fbb6" providerId="AD" clId="Web-{D1CDDC3C-3475-B3F5-2949-1DC824B81FF6}"/>
    <pc:docChg chg="modSld">
      <pc:chgData name="Stephane Virgile" userId="S::svirgile@albanybeck.com::71b09e37-e525-45dc-af57-407c9c41fbb6" providerId="AD" clId="Web-{D1CDDC3C-3475-B3F5-2949-1DC824B81FF6}" dt="2024-03-12T16:20:53.651" v="63"/>
      <pc:docMkLst>
        <pc:docMk/>
      </pc:docMkLst>
      <pc:sldChg chg="modSp">
        <pc:chgData name="Stephane Virgile" userId="S::svirgile@albanybeck.com::71b09e37-e525-45dc-af57-407c9c41fbb6" providerId="AD" clId="Web-{D1CDDC3C-3475-B3F5-2949-1DC824B81FF6}" dt="2024-03-12T16:20:53.651" v="63"/>
        <pc:sldMkLst>
          <pc:docMk/>
          <pc:sldMk cId="1103193418" sldId="262"/>
        </pc:sldMkLst>
        <pc:graphicFrameChg chg="mod modGraphic">
          <ac:chgData name="Stephane Virgile" userId="S::svirgile@albanybeck.com::71b09e37-e525-45dc-af57-407c9c41fbb6" providerId="AD" clId="Web-{D1CDDC3C-3475-B3F5-2949-1DC824B81FF6}" dt="2024-03-12T16:20:53.651" v="63"/>
          <ac:graphicFrameMkLst>
            <pc:docMk/>
            <pc:sldMk cId="1103193418" sldId="262"/>
            <ac:graphicFrameMk id="5" creationId="{2C9A0E36-B36F-21B5-648F-44C9E23F1B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35E407F-17C8-6AD2-E440-DE15FB2D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" y="241968"/>
            <a:ext cx="8252635" cy="62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EE9D66-4A60-AAC8-D714-806DB470A7C3}"/>
              </a:ext>
            </a:extLst>
          </p:cNvPr>
          <p:cNvSpPr txBox="1"/>
          <p:nvPr/>
        </p:nvSpPr>
        <p:spPr>
          <a:xfrm>
            <a:off x="98926" y="232611"/>
            <a:ext cx="1160646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Demographic Segmentation:</a:t>
            </a:r>
          </a:p>
          <a:p>
            <a:r>
              <a:rPr lang="en-US" sz="1200" b="1"/>
              <a:t>Age:</a:t>
            </a:r>
            <a:r>
              <a:rPr lang="en-US" sz="1200"/>
              <a:t> The age of the customer, often categorized into different age groups.</a:t>
            </a:r>
          </a:p>
          <a:p>
            <a:r>
              <a:rPr lang="en-US" sz="1200" b="1"/>
              <a:t>Gender</a:t>
            </a:r>
            <a:r>
              <a:rPr lang="en-US" sz="1200"/>
              <a:t>: The gender identity of the customer.</a:t>
            </a:r>
          </a:p>
          <a:p>
            <a:r>
              <a:rPr lang="en-US" sz="1200" b="1"/>
              <a:t>Income:</a:t>
            </a:r>
            <a:r>
              <a:rPr lang="en-US" sz="1200"/>
              <a:t> The annual income or household income of the customer.</a:t>
            </a:r>
          </a:p>
          <a:p>
            <a:r>
              <a:rPr lang="en-US" sz="1200" b="1"/>
              <a:t>Education Level</a:t>
            </a:r>
            <a:r>
              <a:rPr lang="en-US" sz="1200"/>
              <a:t>: The highest level of education attained by the customer.</a:t>
            </a:r>
          </a:p>
          <a:p>
            <a:r>
              <a:rPr lang="en-US" sz="1200" b="1"/>
              <a:t>Marital Status:</a:t>
            </a:r>
            <a:r>
              <a:rPr lang="en-US" sz="1200"/>
              <a:t> The relationship status of the customer.</a:t>
            </a:r>
          </a:p>
          <a:p>
            <a:r>
              <a:rPr lang="en-US" sz="1200" b="1"/>
              <a:t>Occupation</a:t>
            </a:r>
            <a:r>
              <a:rPr lang="en-US" sz="1200"/>
              <a:t>: The type of employment or profession of the customer.</a:t>
            </a:r>
          </a:p>
          <a:p>
            <a:r>
              <a:rPr lang="en-US" sz="1200" b="1"/>
              <a:t>Geographic Location:</a:t>
            </a:r>
            <a:r>
              <a:rPr lang="en-US" sz="1200"/>
              <a:t> The residential location of the customer.</a:t>
            </a:r>
          </a:p>
          <a:p>
            <a:endParaRPr lang="en-US" sz="1200"/>
          </a:p>
          <a:p>
            <a:r>
              <a:rPr lang="en-US" sz="1200"/>
              <a:t>Behavioral Segmentation:</a:t>
            </a:r>
          </a:p>
          <a:p>
            <a:r>
              <a:rPr lang="en-US" sz="1200" b="1"/>
              <a:t>Transaction Frequency</a:t>
            </a:r>
            <a:r>
              <a:rPr lang="en-US" sz="1200"/>
              <a:t>: The number of transactions conducted by the customer within a specific time frame.</a:t>
            </a:r>
          </a:p>
          <a:p>
            <a:r>
              <a:rPr lang="en-US" sz="1200" b="1"/>
              <a:t>Channel Preferences</a:t>
            </a:r>
            <a:r>
              <a:rPr lang="en-US" sz="1200"/>
              <a:t>: The preferred banking channels used by the customer, such as online, mobile, or in-person.</a:t>
            </a:r>
          </a:p>
          <a:p>
            <a:r>
              <a:rPr lang="en-US" sz="1200" b="1"/>
              <a:t>Product Usage Patterns</a:t>
            </a:r>
            <a:r>
              <a:rPr lang="en-US" sz="1200"/>
              <a:t>: The frequency and types of financial products or services utilized by the customer.</a:t>
            </a:r>
          </a:p>
          <a:p>
            <a:r>
              <a:rPr lang="en-US" sz="1200" b="1"/>
              <a:t>Interaction History:</a:t>
            </a:r>
            <a:r>
              <a:rPr lang="en-US" sz="1200"/>
              <a:t> The history of customer interactions with the company, including inquiries, complaints, and feedback.</a:t>
            </a:r>
          </a:p>
          <a:p>
            <a:r>
              <a:rPr lang="en-US" sz="1200" b="1"/>
              <a:t>Engagement Level</a:t>
            </a:r>
            <a:r>
              <a:rPr lang="en-US" sz="1200"/>
              <a:t>: The level of engagement with marketing materials, promotions, and loyalty programs.</a:t>
            </a:r>
          </a:p>
          <a:p>
            <a:r>
              <a:rPr lang="en-US" sz="1200"/>
              <a:t>Life Events: Significant life events that may influence financial behavior, such as marriage, birth, or retirement.</a:t>
            </a:r>
          </a:p>
          <a:p>
            <a:endParaRPr lang="en-US" sz="1200"/>
          </a:p>
          <a:p>
            <a:r>
              <a:rPr lang="en-US" sz="1200"/>
              <a:t>Psychographic Segmentation:</a:t>
            </a:r>
          </a:p>
          <a:p>
            <a:r>
              <a:rPr lang="en-US" sz="1200" b="1"/>
              <a:t>Financial Goals and Values</a:t>
            </a:r>
            <a:r>
              <a:rPr lang="en-US" sz="1200"/>
              <a:t>: The long-term financial objectives, values, and attitudes toward money held by the customer.</a:t>
            </a:r>
          </a:p>
          <a:p>
            <a:r>
              <a:rPr lang="en-US" sz="1200" b="1"/>
              <a:t>Risk Perception and Financial Attitudes</a:t>
            </a:r>
            <a:r>
              <a:rPr lang="en-US" sz="1200"/>
              <a:t>: The perception of risk, willingness to take risks, and attitudes toward financial decisions.</a:t>
            </a:r>
          </a:p>
          <a:p>
            <a:r>
              <a:rPr lang="en-US" sz="1200" b="1"/>
              <a:t>Tech-Savvy Behavior</a:t>
            </a:r>
            <a:r>
              <a:rPr lang="en-US" sz="1200"/>
              <a:t>: The comfort level with technology, adoption of digital banking tools, and preferences for digital versus traditional banking.</a:t>
            </a:r>
          </a:p>
          <a:p>
            <a:r>
              <a:rPr lang="en-US" sz="1200" b="1"/>
              <a:t>Lifestyle Preferences</a:t>
            </a:r>
            <a:r>
              <a:rPr lang="en-US" sz="1200"/>
              <a:t>: The lifestyle choices, hobbies, interests, and spending habits of the customer.</a:t>
            </a:r>
          </a:p>
          <a:p>
            <a:r>
              <a:rPr lang="en-US" sz="1200" b="1"/>
              <a:t>Social Responsibilit</a:t>
            </a:r>
            <a:r>
              <a:rPr lang="en-US" sz="1200"/>
              <a:t>y: The commitment to social responsibility, environmental sustainability, and ethical investing.</a:t>
            </a:r>
          </a:p>
          <a:p>
            <a:endParaRPr lang="en-US" sz="1200"/>
          </a:p>
          <a:p>
            <a:r>
              <a:rPr lang="en-US" sz="1200"/>
              <a:t>Segmentation based on Risk Profile:</a:t>
            </a:r>
          </a:p>
          <a:p>
            <a:r>
              <a:rPr lang="en-US" sz="1200"/>
              <a:t>Risk Tolerance: The willingness and ability to tolerate investment risk.</a:t>
            </a:r>
          </a:p>
          <a:p>
            <a:r>
              <a:rPr lang="en-US" sz="1200"/>
              <a:t>Creditworthiness: The credit history, credit score, and credit utilization of the customer.</a:t>
            </a:r>
          </a:p>
          <a:p>
            <a:r>
              <a:rPr lang="en-US" sz="1200"/>
              <a:t>Investment Preferences: The preferences for investment products, asset allocation, and investment strategies.</a:t>
            </a:r>
          </a:p>
          <a:p>
            <a:r>
              <a:rPr lang="en-US" sz="1200"/>
              <a:t>Financial Stability: The financial stability indicators, including income stability, employment status, and debt-to-income ratio.</a:t>
            </a:r>
          </a:p>
          <a:p>
            <a:r>
              <a:rPr lang="en-US" sz="1200"/>
              <a:t>Past Financial Behavior: The history of financial decisions, including investment performance, debt management, and savings habits.</a:t>
            </a:r>
          </a:p>
        </p:txBody>
      </p:sp>
    </p:spTree>
    <p:extLst>
      <p:ext uri="{BB962C8B-B14F-4D97-AF65-F5344CB8AC3E}">
        <p14:creationId xmlns:p14="http://schemas.microsoft.com/office/powerpoint/2010/main" val="410040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1F6E1-ED7A-AED7-DF31-35F8E714A6E5}"/>
              </a:ext>
            </a:extLst>
          </p:cNvPr>
          <p:cNvGraphicFramePr>
            <a:graphicFrameLocks noGrp="1"/>
          </p:cNvGraphicFramePr>
          <p:nvPr/>
        </p:nvGraphicFramePr>
        <p:xfrm>
          <a:off x="2984500" y="925449"/>
          <a:ext cx="6223000" cy="50071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0648">
                  <a:extLst>
                    <a:ext uri="{9D8B030D-6E8A-4147-A177-3AD203B41FA5}">
                      <a16:colId xmlns:a16="http://schemas.microsoft.com/office/drawing/2014/main" val="317969631"/>
                    </a:ext>
                  </a:extLst>
                </a:gridCol>
                <a:gridCol w="887189">
                  <a:extLst>
                    <a:ext uri="{9D8B030D-6E8A-4147-A177-3AD203B41FA5}">
                      <a16:colId xmlns:a16="http://schemas.microsoft.com/office/drawing/2014/main" val="1350320400"/>
                    </a:ext>
                  </a:extLst>
                </a:gridCol>
                <a:gridCol w="887189">
                  <a:extLst>
                    <a:ext uri="{9D8B030D-6E8A-4147-A177-3AD203B41FA5}">
                      <a16:colId xmlns:a16="http://schemas.microsoft.com/office/drawing/2014/main" val="4202129288"/>
                    </a:ext>
                  </a:extLst>
                </a:gridCol>
                <a:gridCol w="937886">
                  <a:extLst>
                    <a:ext uri="{9D8B030D-6E8A-4147-A177-3AD203B41FA5}">
                      <a16:colId xmlns:a16="http://schemas.microsoft.com/office/drawing/2014/main" val="4063753324"/>
                    </a:ext>
                  </a:extLst>
                </a:gridCol>
                <a:gridCol w="1280088">
                  <a:extLst>
                    <a:ext uri="{9D8B030D-6E8A-4147-A177-3AD203B41FA5}">
                      <a16:colId xmlns:a16="http://schemas.microsoft.com/office/drawing/2014/main" val="352052695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b"/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Data Points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Demographic</a:t>
                      </a:r>
                      <a:b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Behavioral</a:t>
                      </a:r>
                      <a:b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Psychographic </a:t>
                      </a:r>
                      <a:b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  <a:b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6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based on Risk Profile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Age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42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Gender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5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Income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5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Education Level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31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Marital Status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60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Occupation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12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Geographic Location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6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Transaction Frequency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41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Channel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44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Product Usage Patterns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42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Interaction History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2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Engagement Level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5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Life Events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37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Financial Goals and Values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Risk Perception and Financial Attitudes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63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Tech-Savvy Behavior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Lifestyle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8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Social Responsibility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74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Risk Tolerance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26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Creditworthiness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48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Investment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9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Financial Stability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2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Past Financial Behavior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6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047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ABDF7E-ADAF-09F2-1C56-6D9F5292C4E6}"/>
              </a:ext>
            </a:extLst>
          </p:cNvPr>
          <p:cNvSpPr txBox="1"/>
          <p:nvPr/>
        </p:nvSpPr>
        <p:spPr>
          <a:xfrm>
            <a:off x="467894" y="387684"/>
            <a:ext cx="7649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Data points required to analyse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64713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C69FE4-2DFA-B68B-9349-47E89853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1" y="172453"/>
            <a:ext cx="2800350" cy="12192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370005-AB3E-A58B-785E-CBC78C17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17" y="3825374"/>
            <a:ext cx="3819525" cy="29051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D3920A-013E-19E5-F6AC-4FBFA8B62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" r="9184"/>
          <a:stretch/>
        </p:blipFill>
        <p:spPr>
          <a:xfrm>
            <a:off x="9227719" y="5347"/>
            <a:ext cx="2960375" cy="3124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374B27-E42C-2405-7A35-7B8AA44DB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468"/>
          <a:stretch/>
        </p:blipFill>
        <p:spPr>
          <a:xfrm>
            <a:off x="9077326" y="3136900"/>
            <a:ext cx="2580404" cy="13906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7987D1-19A1-D514-2817-2AFA5DD39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877" y="-1337"/>
            <a:ext cx="3200400" cy="240982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2E66EDC-80FD-B80A-C5B5-5883C54D0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956" y="4614110"/>
            <a:ext cx="3000375" cy="137160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A3A8FB-99B9-676F-1527-1A5AE803B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456" y="5593348"/>
            <a:ext cx="3295650" cy="10287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75A2217-68A3-850F-D59E-49B5A1F63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430" y="102269"/>
            <a:ext cx="3028950" cy="35814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79FD585-50B9-FE1E-F5A8-255D2329B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510" y="2485189"/>
            <a:ext cx="2962275" cy="1571625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4FC4E8-79A9-944C-5286-DC22B3AC9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2851" y="4052637"/>
            <a:ext cx="3086100" cy="153352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C63F7D8-4D72-919B-0D83-EAF3068183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614" y="1769979"/>
            <a:ext cx="2971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858AEC-C3C2-27A1-EF3D-168A25F7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46946"/>
              </p:ext>
            </p:extLst>
          </p:nvPr>
        </p:nvGraphicFramePr>
        <p:xfrm>
          <a:off x="240631" y="280737"/>
          <a:ext cx="11464011" cy="60379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8047">
                  <a:extLst>
                    <a:ext uri="{9D8B030D-6E8A-4147-A177-3AD203B41FA5}">
                      <a16:colId xmlns:a16="http://schemas.microsoft.com/office/drawing/2014/main" val="317969631"/>
                    </a:ext>
                  </a:extLst>
                </a:gridCol>
                <a:gridCol w="948983">
                  <a:extLst>
                    <a:ext uri="{9D8B030D-6E8A-4147-A177-3AD203B41FA5}">
                      <a16:colId xmlns:a16="http://schemas.microsoft.com/office/drawing/2014/main" val="1350320400"/>
                    </a:ext>
                  </a:extLst>
                </a:gridCol>
                <a:gridCol w="921476">
                  <a:extLst>
                    <a:ext uri="{9D8B030D-6E8A-4147-A177-3AD203B41FA5}">
                      <a16:colId xmlns:a16="http://schemas.microsoft.com/office/drawing/2014/main" val="4202129288"/>
                    </a:ext>
                  </a:extLst>
                </a:gridCol>
                <a:gridCol w="1031503">
                  <a:extLst>
                    <a:ext uri="{9D8B030D-6E8A-4147-A177-3AD203B41FA5}">
                      <a16:colId xmlns:a16="http://schemas.microsoft.com/office/drawing/2014/main" val="4063753324"/>
                    </a:ext>
                  </a:extLst>
                </a:gridCol>
                <a:gridCol w="1292817">
                  <a:extLst>
                    <a:ext uri="{9D8B030D-6E8A-4147-A177-3AD203B41FA5}">
                      <a16:colId xmlns:a16="http://schemas.microsoft.com/office/drawing/2014/main" val="3520526953"/>
                    </a:ext>
                  </a:extLst>
                </a:gridCol>
                <a:gridCol w="1251557">
                  <a:extLst>
                    <a:ext uri="{9D8B030D-6E8A-4147-A177-3AD203B41FA5}">
                      <a16:colId xmlns:a16="http://schemas.microsoft.com/office/drawing/2014/main" val="1902471270"/>
                    </a:ext>
                  </a:extLst>
                </a:gridCol>
                <a:gridCol w="3789628">
                  <a:extLst>
                    <a:ext uri="{9D8B030D-6E8A-4147-A177-3AD203B41FA5}">
                      <a16:colId xmlns:a16="http://schemas.microsoft.com/office/drawing/2014/main" val="2916873885"/>
                    </a:ext>
                  </a:extLst>
                </a:gridCol>
              </a:tblGrid>
              <a:tr h="443546">
                <a:tc>
                  <a:txBody>
                    <a:bodyPr/>
                    <a:lstStyle/>
                    <a:p>
                      <a:pPr fontAlgn="b"/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Data Points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Demographic</a:t>
                      </a:r>
                      <a:b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Behavioural</a:t>
                      </a:r>
                      <a:b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Psychographic </a:t>
                      </a:r>
                      <a:b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Segmentation</a:t>
                      </a:r>
                      <a:b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</a:b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based on Risk Profile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Availability of data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 b="1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SQL Queries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89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Age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SELECT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4231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Gender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SELECT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5642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Income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50390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Education Level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31763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Marital Status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60683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Occupation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12227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Geographic Location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642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Transaction Frequency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CALCULATED DATA</a:t>
                      </a: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41834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Channel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44111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Product Usage Patterns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42591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Interaction History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22199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Engagement Level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55339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Life Events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3717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Financial Goals and Values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67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Risk Perception and Financial Attitudes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63439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Tech-Savvy Behaviour</a:t>
                      </a:r>
                      <a:endParaRPr lang="en-GB" sz="950" err="1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7649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Lifestyle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85451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Social Responsibility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74117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Risk Tolerance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26856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Creditworthiness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48690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Investment Preferences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90895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Financial Stability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2941"/>
                  </a:ext>
                </a:extLst>
              </a:tr>
              <a:tr h="243235"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Past Financial Behaviour</a:t>
                      </a:r>
                      <a:endParaRPr lang="en-GB" sz="950" err="1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GB" sz="96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✔️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95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</a:rPr>
                        <a:t>YES</a:t>
                      </a:r>
                    </a:p>
                  </a:txBody>
                  <a:tcPr marL="9524" marR="9524" marT="9524" anchor="ctr">
                    <a:lnL w="6350">
                      <a:solidFill>
                        <a:srgbClr val="E3E3E3"/>
                      </a:solidFill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95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</a:endParaRPr>
                    </a:p>
                  </a:txBody>
                  <a:tcPr marL="9524" marR="9524" marT="9524" anchor="b">
                    <a:lnL w="6350">
                      <a:solidFill>
                        <a:srgbClr val="E3E3E3"/>
                      </a:solidFill>
                    </a:lnL>
                    <a:lnR w="6350">
                      <a:solidFill>
                        <a:srgbClr val="E3E3E3"/>
                      </a:solidFill>
                    </a:lnR>
                    <a:lnT w="6350">
                      <a:solidFill>
                        <a:srgbClr val="E3E3E3"/>
                      </a:solidFill>
                    </a:lnT>
                    <a:lnB w="6350">
                      <a:solidFill>
                        <a:srgbClr val="E3E3E3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0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C89F9-254A-A749-B227-0ACF15E13486}"/>
              </a:ext>
            </a:extLst>
          </p:cNvPr>
          <p:cNvSpPr txBox="1"/>
          <p:nvPr/>
        </p:nvSpPr>
        <p:spPr>
          <a:xfrm>
            <a:off x="507999" y="44115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Data set general shape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9A0E36-B36F-21B5-648F-44C9E23F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50373"/>
              </p:ext>
            </p:extLst>
          </p:nvPr>
        </p:nvGraphicFramePr>
        <p:xfrm>
          <a:off x="902101" y="1110060"/>
          <a:ext cx="10802355" cy="54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71">
                  <a:extLst>
                    <a:ext uri="{9D8B030D-6E8A-4147-A177-3AD203B41FA5}">
                      <a16:colId xmlns:a16="http://schemas.microsoft.com/office/drawing/2014/main" val="383777808"/>
                    </a:ext>
                  </a:extLst>
                </a:gridCol>
                <a:gridCol w="2160471">
                  <a:extLst>
                    <a:ext uri="{9D8B030D-6E8A-4147-A177-3AD203B41FA5}">
                      <a16:colId xmlns:a16="http://schemas.microsoft.com/office/drawing/2014/main" val="806334291"/>
                    </a:ext>
                  </a:extLst>
                </a:gridCol>
                <a:gridCol w="2160471">
                  <a:extLst>
                    <a:ext uri="{9D8B030D-6E8A-4147-A177-3AD203B41FA5}">
                      <a16:colId xmlns:a16="http://schemas.microsoft.com/office/drawing/2014/main" val="3482590261"/>
                    </a:ext>
                  </a:extLst>
                </a:gridCol>
                <a:gridCol w="2160471">
                  <a:extLst>
                    <a:ext uri="{9D8B030D-6E8A-4147-A177-3AD203B41FA5}">
                      <a16:colId xmlns:a16="http://schemas.microsoft.com/office/drawing/2014/main" val="1129786606"/>
                    </a:ext>
                  </a:extLst>
                </a:gridCol>
                <a:gridCol w="2160471">
                  <a:extLst>
                    <a:ext uri="{9D8B030D-6E8A-4147-A177-3AD203B41FA5}">
                      <a16:colId xmlns:a16="http://schemas.microsoft.com/office/drawing/2014/main" val="1000890988"/>
                    </a:ext>
                  </a:extLst>
                </a:gridCol>
              </a:tblGrid>
              <a:tr h="51835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41261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Null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Yes,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Columns and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6157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13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Not using all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04050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GB"/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2013 - 2018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88417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GB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Count: 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93923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GB"/>
                        <a:t>Loan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Count: 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Total amount: 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130M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27364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GB"/>
                        <a:t>Geographies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Full addresses available, some elements made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Includes bank proprietary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14003"/>
                  </a:ext>
                </a:extLst>
              </a:tr>
              <a:tr h="907127">
                <a:tc>
                  <a:txBody>
                    <a:bodyPr/>
                    <a:lstStyle/>
                    <a:p>
                      <a:r>
                        <a:rPr lang="en-GB"/>
                        <a:t>Transaction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Count: &gt;1M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52770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3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9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E16A07-3E08-3DBE-0A0B-6D63C3D19B41}"/>
              </a:ext>
            </a:extLst>
          </p:cNvPr>
          <p:cNvSpPr/>
          <p:nvPr/>
        </p:nvSpPr>
        <p:spPr>
          <a:xfrm>
            <a:off x="5735052" y="240631"/>
            <a:ext cx="2112209" cy="909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DATASET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022D2-4488-9101-84BC-97925A711677}"/>
              </a:ext>
            </a:extLst>
          </p:cNvPr>
          <p:cNvSpPr txBox="1"/>
          <p:nvPr/>
        </p:nvSpPr>
        <p:spPr>
          <a:xfrm>
            <a:off x="4184316" y="12165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Accessed via MS Server management Studio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51FEBD-1618-5E71-0699-5FB151FEA581}"/>
              </a:ext>
            </a:extLst>
          </p:cNvPr>
          <p:cNvSpPr/>
          <p:nvPr/>
        </p:nvSpPr>
        <p:spPr>
          <a:xfrm>
            <a:off x="5668210" y="3021263"/>
            <a:ext cx="2245894" cy="909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Working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59407-0923-B464-8A8C-C833B500CFD6}"/>
              </a:ext>
            </a:extLst>
          </p:cNvPr>
          <p:cNvCxnSpPr/>
          <p:nvPr/>
        </p:nvCxnSpPr>
        <p:spPr>
          <a:xfrm flipH="1">
            <a:off x="6843127" y="1149517"/>
            <a:ext cx="21390" cy="2277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4F57F-8A9B-609B-FFD0-CCFEC938076E}"/>
              </a:ext>
            </a:extLst>
          </p:cNvPr>
          <p:cNvSpPr txBox="1"/>
          <p:nvPr/>
        </p:nvSpPr>
        <p:spPr>
          <a:xfrm>
            <a:off x="4064000" y="53473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OneDrive 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273AC-11FC-AC7D-BEDF-3E695F0CD774}"/>
              </a:ext>
            </a:extLst>
          </p:cNvPr>
          <p:cNvSpPr txBox="1"/>
          <p:nvPr/>
        </p:nvSpPr>
        <p:spPr>
          <a:xfrm>
            <a:off x="4304630" y="20453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SQL based data creation and table creation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FA95C-0AAA-D718-EE5A-4198E525CA50}"/>
              </a:ext>
            </a:extLst>
          </p:cNvPr>
          <p:cNvCxnSpPr>
            <a:cxnSpLocks/>
          </p:cNvCxnSpPr>
          <p:nvPr/>
        </p:nvCxnSpPr>
        <p:spPr>
          <a:xfrm flipH="1">
            <a:off x="5292390" y="3943516"/>
            <a:ext cx="1585495" cy="580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5808CF-6361-4E16-CF6E-B1F1CCE30262}"/>
              </a:ext>
            </a:extLst>
          </p:cNvPr>
          <p:cNvSpPr txBox="1"/>
          <p:nvPr/>
        </p:nvSpPr>
        <p:spPr>
          <a:xfrm>
            <a:off x="3449052" y="4037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Excel to create pivots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AAD42-8D45-B6B6-CD15-469FC64DA00C}"/>
              </a:ext>
            </a:extLst>
          </p:cNvPr>
          <p:cNvSpPr/>
          <p:nvPr/>
        </p:nvSpPr>
        <p:spPr>
          <a:xfrm>
            <a:off x="4264525" y="4585367"/>
            <a:ext cx="2245894" cy="909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Pivot 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2CC68-0271-D0D9-98C4-300BD66C3253}"/>
              </a:ext>
            </a:extLst>
          </p:cNvPr>
          <p:cNvSpPr txBox="1"/>
          <p:nvPr/>
        </p:nvSpPr>
        <p:spPr>
          <a:xfrm>
            <a:off x="8622631" y="40372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PowerBI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A0651A-6603-FF99-6103-AED1A31EDEED}"/>
              </a:ext>
            </a:extLst>
          </p:cNvPr>
          <p:cNvSpPr/>
          <p:nvPr/>
        </p:nvSpPr>
        <p:spPr>
          <a:xfrm>
            <a:off x="7499683" y="4585367"/>
            <a:ext cx="2245894" cy="909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Dataset visualisation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6E7E9B-7269-3D19-30AF-77328B50B546}"/>
              </a:ext>
            </a:extLst>
          </p:cNvPr>
          <p:cNvCxnSpPr>
            <a:cxnSpLocks/>
          </p:cNvCxnSpPr>
          <p:nvPr/>
        </p:nvCxnSpPr>
        <p:spPr>
          <a:xfrm>
            <a:off x="6877885" y="3943516"/>
            <a:ext cx="1475872" cy="580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0C3564-246F-A2E2-A650-ED859AB7C397}"/>
              </a:ext>
            </a:extLst>
          </p:cNvPr>
          <p:cNvCxnSpPr>
            <a:cxnSpLocks/>
          </p:cNvCxnSpPr>
          <p:nvPr/>
        </p:nvCxnSpPr>
        <p:spPr>
          <a:xfrm>
            <a:off x="6891254" y="3930148"/>
            <a:ext cx="18714" cy="163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FEF194-5651-8D36-1E2F-1AA23D6BD6DA}"/>
              </a:ext>
            </a:extLst>
          </p:cNvPr>
          <p:cNvSpPr/>
          <p:nvPr/>
        </p:nvSpPr>
        <p:spPr>
          <a:xfrm>
            <a:off x="5855366" y="5775156"/>
            <a:ext cx="2245894" cy="909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Python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209C2-4E46-FE22-00EC-197329878DF2}"/>
              </a:ext>
            </a:extLst>
          </p:cNvPr>
          <p:cNvSpPr txBox="1"/>
          <p:nvPr/>
        </p:nvSpPr>
        <p:spPr>
          <a:xfrm rot="16200000">
            <a:off x="-187158" y="3266792"/>
            <a:ext cx="6045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Piloted via GitHub</a:t>
            </a:r>
          </a:p>
        </p:txBody>
      </p:sp>
    </p:spTree>
    <p:extLst>
      <p:ext uri="{BB962C8B-B14F-4D97-AF65-F5344CB8AC3E}">
        <p14:creationId xmlns:p14="http://schemas.microsoft.com/office/powerpoint/2010/main" val="303370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2024-03-12T11:29:23Z</dcterms:created>
  <dcterms:modified xsi:type="dcterms:W3CDTF">2024-03-12T16:21:13Z</dcterms:modified>
</cp:coreProperties>
</file>