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766" r:id="rId3"/>
  </p:sldMasterIdLst>
  <p:notesMasterIdLst>
    <p:notesMasterId r:id="rId5"/>
  </p:notesMasterIdLst>
  <p:sldIdLst>
    <p:sldId id="256" r:id="rId4"/>
    <p:sldId id="257" r:id="rId6"/>
    <p:sldId id="258" r:id="rId7"/>
    <p:sldId id="259" r:id="rId8"/>
    <p:sldId id="260" r:id="rId9"/>
    <p:sldId id="263" r:id="rId10"/>
    <p:sldId id="261" r:id="rId11"/>
    <p:sldId id="262" r:id="rId12"/>
  </p:sldIdLst>
  <p:sldSz cx="9144000" cy="5143500" type="screen16x9"/>
  <p:notesSz cx="6858000" cy="9144000"/>
  <p:embeddedFontLst>
    <p:embeddedFont>
      <p:font typeface="Public Sans"/>
      <p:regular r:id="rId16"/>
    </p:embeddedFont>
    <p:embeddedFont>
      <p:font typeface="Calibri" panose="020F0502020204030204"/>
      <p:regular r:id="rId17"/>
    </p:embeddedFont>
    <p:embeddedFont>
      <p:font typeface="EB Garamond"/>
      <p:regular r:id="rId18"/>
      <p:bold r:id="rId19"/>
      <p:italic r:id="rId20"/>
      <p:boldItalic r:id="rId21"/>
    </p:embeddedFont>
    <p:embeddedFont>
      <p:font typeface="EB Garamond Medium"/>
      <p:regular r:id="rId22"/>
    </p:embeddedFont>
    <p:embeddedFont>
      <p:font typeface="Nunito"/>
      <p:regular r:id="rId23"/>
      <p:bold r:id="rId24"/>
      <p:italic r:id="rId25"/>
      <p:boldItalic r:id="rId26"/>
    </p:embeddedFont>
    <p:embeddedFont>
      <p:font typeface="EB Garamond ExtraBold"/>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395" userDrawn="1">
          <p15:clr>
            <a:srgbClr val="A4A3A4"/>
          </p15:clr>
        </p15:guide>
        <p15:guide id="2" pos="2880" userDrawn="1">
          <p15:clr>
            <a:srgbClr val="9AA0A6"/>
          </p15:clr>
        </p15:guide>
        <p15:guide id="3" orient="horz" pos="1429" userDrawn="1">
          <p15:clr>
            <a:srgbClr val="A4A3A4"/>
          </p15:clr>
        </p15:guide>
        <p15:guide id="4" pos="423" userDrawn="1">
          <p15:clr>
            <a:srgbClr val="A4A3A4"/>
          </p15:clr>
        </p15:guide>
        <p15:guide id="5" orient="horz" pos="158" userDrawn="1">
          <p15:clr>
            <a:srgbClr val="A4A3A4"/>
          </p15:clr>
        </p15:guide>
        <p15:guide id="6" orient="horz" pos="2787" userDrawn="1">
          <p15:clr>
            <a:srgbClr val="A4A3A4"/>
          </p15:clr>
        </p15:guide>
        <p15:guide id="7" pos="2001" userDrawn="1">
          <p15:clr>
            <a:srgbClr val="A4A3A4"/>
          </p15:clr>
        </p15:guide>
        <p15:guide id="8" pos="33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143EBB4-44B6-4C11-9F12-9DB8B680EA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0" d="100"/>
          <a:sy n="100" d="100"/>
        </p:scale>
        <p:origin x="0" y="0"/>
      </p:cViewPr>
      <p:guideLst>
        <p:guide orient="horz" pos="2395"/>
        <p:guide pos="2880"/>
        <p:guide orient="horz" pos="1429"/>
        <p:guide pos="423"/>
        <p:guide orient="horz" pos="158"/>
        <p:guide orient="horz" pos="2787"/>
        <p:guide pos="2001"/>
        <p:guide pos="3388"/>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font" Target="fonts/font13.fntdata"/><Relationship Id="rId27" Type="http://schemas.openxmlformats.org/officeDocument/2006/relationships/font" Target="fonts/font12.fntdata"/><Relationship Id="rId26" Type="http://schemas.openxmlformats.org/officeDocument/2006/relationships/font" Target="fonts/font11.fntdata"/><Relationship Id="rId25" Type="http://schemas.openxmlformats.org/officeDocument/2006/relationships/font" Target="fonts/font10.fntdata"/><Relationship Id="rId24" Type="http://schemas.openxmlformats.org/officeDocument/2006/relationships/font" Target="fonts/font9.fntdata"/><Relationship Id="rId23" Type="http://schemas.openxmlformats.org/officeDocument/2006/relationships/font" Target="fonts/font8.fntdata"/><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51"/>
        <p:cNvGrpSpPr/>
        <p:nvPr/>
      </p:nvGrpSpPr>
      <p:grpSpPr>
        <a:xfrm>
          <a:off x="0" y="0"/>
          <a:ext cx="0" cy="0"/>
          <a:chOff x="0" y="0"/>
          <a:chExt cx="0" cy="0"/>
        </a:xfrm>
      </p:grpSpPr>
      <p:sp>
        <p:nvSpPr>
          <p:cNvPr id="3652" name="Google Shape;36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3653" name="Google Shape;36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57"/>
        <p:cNvGrpSpPr/>
        <p:nvPr/>
      </p:nvGrpSpPr>
      <p:grpSpPr>
        <a:xfrm>
          <a:off x="0" y="0"/>
          <a:ext cx="0" cy="0"/>
          <a:chOff x="0" y="0"/>
          <a:chExt cx="0" cy="0"/>
        </a:xfrm>
      </p:grpSpPr>
      <p:sp>
        <p:nvSpPr>
          <p:cNvPr id="3658" name="Google Shape;3658;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3659" name="Google Shape;3659;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65"/>
        <p:cNvGrpSpPr/>
        <p:nvPr/>
      </p:nvGrpSpPr>
      <p:grpSpPr>
        <a:xfrm>
          <a:off x="0" y="0"/>
          <a:ext cx="0" cy="0"/>
          <a:chOff x="0" y="0"/>
          <a:chExt cx="0" cy="0"/>
        </a:xfrm>
      </p:grpSpPr>
      <p:sp>
        <p:nvSpPr>
          <p:cNvPr id="3666" name="Google Shape;3666;g2139c03855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3667" name="Google Shape;3667;g2139c03855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75"/>
        <p:cNvGrpSpPr/>
        <p:nvPr/>
      </p:nvGrpSpPr>
      <p:grpSpPr>
        <a:xfrm>
          <a:off x="0" y="0"/>
          <a:ext cx="0" cy="0"/>
          <a:chOff x="0" y="0"/>
          <a:chExt cx="0" cy="0"/>
        </a:xfrm>
      </p:grpSpPr>
      <p:sp>
        <p:nvSpPr>
          <p:cNvPr id="3676" name="Google Shape;3676;g2139e008f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3677" name="Google Shape;3677;g2139e008f0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84"/>
        <p:cNvGrpSpPr/>
        <p:nvPr/>
      </p:nvGrpSpPr>
      <p:grpSpPr>
        <a:xfrm>
          <a:off x="0" y="0"/>
          <a:ext cx="0" cy="0"/>
          <a:chOff x="0" y="0"/>
          <a:chExt cx="0" cy="0"/>
        </a:xfrm>
      </p:grpSpPr>
      <p:sp>
        <p:nvSpPr>
          <p:cNvPr id="3685" name="Google Shape;3685;g2139c03855d_0_18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6" name="Google Shape;3686;g2139c03855d_0_18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98"/>
        <p:cNvGrpSpPr/>
        <p:nvPr/>
      </p:nvGrpSpPr>
      <p:grpSpPr>
        <a:xfrm>
          <a:off x="0" y="0"/>
          <a:ext cx="0" cy="0"/>
          <a:chOff x="0" y="0"/>
          <a:chExt cx="0" cy="0"/>
        </a:xfrm>
      </p:grpSpPr>
      <p:sp>
        <p:nvSpPr>
          <p:cNvPr id="3699" name="Google Shape;3699;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3700" name="Google Shape;3700;p2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04"/>
        <p:cNvGrpSpPr/>
        <p:nvPr/>
      </p:nvGrpSpPr>
      <p:grpSpPr>
        <a:xfrm>
          <a:off x="0" y="0"/>
          <a:ext cx="0" cy="0"/>
          <a:chOff x="0" y="0"/>
          <a:chExt cx="0" cy="0"/>
        </a:xfrm>
      </p:grpSpPr>
      <p:sp>
        <p:nvSpPr>
          <p:cNvPr id="3705" name="Google Shape;3705;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3706" name="Google Shape;3706;p2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4" Type="http://schemas.openxmlformats.org/officeDocument/2006/relationships/image" Target="../media/image27.png"/><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4" Type="http://schemas.openxmlformats.org/officeDocument/2006/relationships/image" Target="../media/image28.png"/><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4" Type="http://schemas.openxmlformats.org/officeDocument/2006/relationships/image" Target="../media/image27.png"/><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4" Type="http://schemas.openxmlformats.org/officeDocument/2006/relationships/image" Target="../media/image28.png"/><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4" Type="http://schemas.openxmlformats.org/officeDocument/2006/relationships/image" Target="../media/image32.png"/><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4" Type="http://schemas.openxmlformats.org/officeDocument/2006/relationships/image" Target="../media/image27.png"/><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4" Type="http://schemas.openxmlformats.org/officeDocument/2006/relationships/image" Target="../media/image28.png"/><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4" Type="http://schemas.openxmlformats.org/officeDocument/2006/relationships/image" Target="../media/image27.png"/><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4" Type="http://schemas.openxmlformats.org/officeDocument/2006/relationships/image" Target="../media/image28.png"/><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4" Type="http://schemas.openxmlformats.org/officeDocument/2006/relationships/image" Target="../media/image32.png"/><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srcRect/>
          <a:stretch>
            <a:fill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89"/>
        <p:cNvGrpSpPr/>
        <p:nvPr/>
      </p:nvGrpSpPr>
      <p:grpSpPr>
        <a:xfrm>
          <a:off x="0" y="0"/>
          <a:ext cx="0" cy="0"/>
          <a:chOff x="0" y="0"/>
          <a:chExt cx="0" cy="0"/>
        </a:xfrm>
      </p:grpSpPr>
      <p:sp>
        <p:nvSpPr>
          <p:cNvPr id="90" name="Google Shape;90;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91" name="Google Shape;91;p221"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92" name="Google Shape;92;p221"/>
          <p:cNvSpPr>
            <a:spLocks noGrp="1"/>
          </p:cNvSpPr>
          <p:nvPr>
            <p:ph type="pic" idx="2"/>
          </p:nvPr>
        </p:nvSpPr>
        <p:spPr>
          <a:xfrm>
            <a:off x="4983850" y="776920"/>
            <a:ext cx="4160150" cy="4050508"/>
          </a:xfrm>
          <a:prstGeom prst="rect">
            <a:avLst/>
          </a:prstGeom>
          <a:noFill/>
          <a:ln>
            <a:noFill/>
          </a:ln>
        </p:spPr>
      </p:sp>
      <p:sp>
        <p:nvSpPr>
          <p:cNvPr id="93" name="Google Shape;93;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4" name="Google Shape;94;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5" name="Google Shape;95;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689" name="Google Shape;1689;p313"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panose="020B0604020202020204"/>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704" name="Google Shape;1704;p314"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panose="020B0604020202020204"/>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srcRect/>
          <a:stretch>
            <a:fill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srcRect l="11613" t="29182"/>
          <a:stretch>
            <a:fillRect/>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srcRect/>
          <a:stretch>
            <a:fill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a:fill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srcRect/>
          <a:stretch>
            <a:fill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a:fill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738" name="Google Shape;1738;p317"/>
          <p:cNvPicPr preferRelativeResize="0"/>
          <p:nvPr/>
        </p:nvPicPr>
        <p:blipFill rotWithShape="1">
          <a:blip r:embed="rId4"/>
          <a:srcRect t="-453" b="47599"/>
          <a:stretch>
            <a:fillRect/>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a:fill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srcRect/>
          <a:stretch>
            <a:fill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a:fill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753" name="Google Shape;1753;p319"/>
          <p:cNvPicPr preferRelativeResize="0"/>
          <p:nvPr/>
        </p:nvPicPr>
        <p:blipFill rotWithShape="1">
          <a:blip r:embed="rId4"/>
          <a:srcRect t="-453" b="47599"/>
          <a:stretch>
            <a:fillRect/>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srcRect/>
          <a:stretch>
            <a:fill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srcRect/>
          <a:stretch>
            <a:fill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srcRect/>
          <a:stretch>
            <a:fill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srcRect/>
          <a:stretch>
            <a:fill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a:fill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panose="020B0604020202020204"/>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816" b="12611"/>
          <a:stretch>
            <a:fillRect/>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panose="020B0604020202020204"/>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96"/>
        <p:cNvGrpSpPr/>
        <p:nvPr/>
      </p:nvGrpSpPr>
      <p:grpSpPr>
        <a:xfrm>
          <a:off x="0" y="0"/>
          <a:ext cx="0" cy="0"/>
          <a:chOff x="0" y="0"/>
          <a:chExt cx="0" cy="0"/>
        </a:xfrm>
      </p:grpSpPr>
      <p:pic>
        <p:nvPicPr>
          <p:cNvPr id="97" name="Google Shape;97;p222"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98" name="Google Shape;98;p222"/>
          <p:cNvSpPr>
            <a:spLocks noGrp="1"/>
          </p:cNvSpPr>
          <p:nvPr>
            <p:ph type="pic" idx="2"/>
          </p:nvPr>
        </p:nvSpPr>
        <p:spPr>
          <a:xfrm>
            <a:off x="4983850" y="776920"/>
            <a:ext cx="4160150" cy="4050508"/>
          </a:xfrm>
          <a:prstGeom prst="rect">
            <a:avLst/>
          </a:prstGeom>
          <a:noFill/>
          <a:ln>
            <a:noFill/>
          </a:ln>
        </p:spPr>
      </p:sp>
      <p:sp>
        <p:nvSpPr>
          <p:cNvPr id="99" name="Google Shape;99;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0" name="Google Shape;100;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1" name="Google Shape;101;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srcRect t="2687" b="12936"/>
            <a:stretch>
              <a:fillRect/>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254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1779" name="Google Shape;1779;p323" descr="Shape&#10;&#10;Description automatically generated with low confidence"/>
          <p:cNvPicPr preferRelativeResize="0"/>
          <p:nvPr/>
        </p:nvPicPr>
        <p:blipFill rotWithShape="1">
          <a:blip r:embed="rId3"/>
          <a:srcRect/>
          <a:stretch>
            <a:fill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panose="020F0502020204030204"/>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panose="020F0502020204030204"/>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panose="020B0604020202020204"/>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srcRect t="2687" b="12936"/>
            <a:stretch>
              <a:fillRect/>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254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1789" name="Google Shape;1789;p324" descr="Shape&#10;&#10;Description automatically generated with low confidence"/>
          <p:cNvPicPr preferRelativeResize="0"/>
          <p:nvPr/>
        </p:nvPicPr>
        <p:blipFill rotWithShape="1">
          <a:blip r:embed="rId3"/>
          <a:srcRect/>
          <a:stretch>
            <a:fill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panose="020F0502020204030204"/>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panose="020F0502020204030204"/>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panose="020B0604020202020204"/>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panose="020F0502020204030204"/>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panose="020F0502020204030204"/>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panose="020F0502020204030204"/>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srcRect l="20567" r="20566" b="45930"/>
          <a:stretch>
            <a:fillRect/>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srcRect l="20443" r="22451"/>
          <a:stretch>
            <a:fillRect/>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srcRect/>
          <a:stretch>
            <a:fill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829"/>
        <p:cNvGrpSpPr/>
        <p:nvPr/>
      </p:nvGrpSpPr>
      <p:grpSpPr>
        <a:xfrm>
          <a:off x="0" y="0"/>
          <a:ext cx="0" cy="0"/>
          <a:chOff x="0" y="0"/>
          <a:chExt cx="0" cy="0"/>
        </a:xfrm>
      </p:grpSpPr>
      <p:pic>
        <p:nvPicPr>
          <p:cNvPr id="1830" name="Google Shape;1830;g1f5d965ad35_0_1855" descr="Shape&#10;&#10;Description automatically generated with low confidence"/>
          <p:cNvPicPr preferRelativeResize="0"/>
          <p:nvPr/>
        </p:nvPicPr>
        <p:blipFill rotWithShape="1">
          <a:blip r:embed="rId2"/>
          <a:srcRect/>
          <a:stretch>
            <a:fillRect/>
          </a:stretch>
        </p:blipFill>
        <p:spPr>
          <a:xfrm>
            <a:off x="0" y="0"/>
            <a:ext cx="9143988" cy="5147999"/>
          </a:xfrm>
          <a:prstGeom prst="rect">
            <a:avLst/>
          </a:prstGeom>
          <a:noFill/>
          <a:ln>
            <a:noFill/>
          </a:ln>
        </p:spPr>
      </p:pic>
      <p:grpSp>
        <p:nvGrpSpPr>
          <p:cNvPr id="1831" name="Google Shape;1831;g1f5d965ad35_0_1855"/>
          <p:cNvGrpSpPr/>
          <p:nvPr/>
        </p:nvGrpSpPr>
        <p:grpSpPr>
          <a:xfrm>
            <a:off x="270520" y="225967"/>
            <a:ext cx="175200" cy="4733543"/>
            <a:chOff x="270520" y="1140367"/>
            <a:chExt cx="175200" cy="4733543"/>
          </a:xfrm>
        </p:grpSpPr>
        <p:grpSp>
          <p:nvGrpSpPr>
            <p:cNvPr id="1832" name="Google Shape;1832;g1f5d965ad35_0_1855"/>
            <p:cNvGrpSpPr/>
            <p:nvPr/>
          </p:nvGrpSpPr>
          <p:grpSpPr>
            <a:xfrm>
              <a:off x="270520" y="4549711"/>
              <a:ext cx="175200" cy="1324199"/>
              <a:chOff x="129115" y="4606273"/>
              <a:chExt cx="175200" cy="1324199"/>
            </a:xfrm>
          </p:grpSpPr>
          <p:sp>
            <p:nvSpPr>
              <p:cNvPr id="1833" name="Google Shape;1833;g1f5d965ad35_0_1855"/>
              <p:cNvSpPr/>
              <p:nvPr/>
            </p:nvSpPr>
            <p:spPr>
              <a:xfrm>
                <a:off x="129115" y="460627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1834" name="Google Shape;1834;g1f5d965ad35_0_1855"/>
              <p:cNvCxnSpPr/>
              <p:nvPr/>
            </p:nvCxnSpPr>
            <p:spPr>
              <a:xfrm>
                <a:off x="216745" y="4817772"/>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1835" name="Google Shape;1835;g1f5d965ad35_0_1855"/>
            <p:cNvGrpSpPr/>
            <p:nvPr/>
          </p:nvGrpSpPr>
          <p:grpSpPr>
            <a:xfrm>
              <a:off x="270520" y="1140367"/>
              <a:ext cx="175200" cy="3018423"/>
              <a:chOff x="129115" y="1196929"/>
              <a:chExt cx="175200" cy="3018423"/>
            </a:xfrm>
          </p:grpSpPr>
          <p:cxnSp>
            <p:nvCxnSpPr>
              <p:cNvPr id="1836" name="Google Shape;1836;g1f5d965ad35_0_1855"/>
              <p:cNvCxnSpPr/>
              <p:nvPr/>
            </p:nvCxnSpPr>
            <p:spPr>
              <a:xfrm>
                <a:off x="216745" y="1402852"/>
                <a:ext cx="0" cy="2812500"/>
              </a:xfrm>
              <a:prstGeom prst="straightConnector1">
                <a:avLst/>
              </a:prstGeom>
              <a:noFill/>
              <a:ln w="12700" cap="flat" cmpd="sng">
                <a:solidFill>
                  <a:schemeClr val="dk2"/>
                </a:solidFill>
                <a:prstDash val="solid"/>
                <a:round/>
                <a:headEnd type="none" w="sm" len="sm"/>
                <a:tailEnd type="none" w="sm" len="sm"/>
              </a:ln>
            </p:spPr>
          </p:cxnSp>
          <p:sp>
            <p:nvSpPr>
              <p:cNvPr id="1837" name="Google Shape;1837;g1f5d965ad35_0_185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1838"/>
        <p:cNvGrpSpPr/>
        <p:nvPr/>
      </p:nvGrpSpPr>
      <p:grpSpPr>
        <a:xfrm>
          <a:off x="0" y="0"/>
          <a:ext cx="0" cy="0"/>
          <a:chOff x="0" y="0"/>
          <a:chExt cx="0" cy="0"/>
        </a:xfrm>
      </p:grpSpPr>
      <p:pic>
        <p:nvPicPr>
          <p:cNvPr id="1839" name="Google Shape;1839;g1f5d965ad35_0_1844" descr="Diagram&#10;&#10;Description automatically generated"/>
          <p:cNvPicPr preferRelativeResize="0"/>
          <p:nvPr/>
        </p:nvPicPr>
        <p:blipFill rotWithShape="1">
          <a:blip r:embed="rId2"/>
          <a:srcRect/>
          <a:stretch>
            <a:fillRect/>
          </a:stretch>
        </p:blipFill>
        <p:spPr>
          <a:xfrm>
            <a:off x="0" y="4141"/>
            <a:ext cx="9143999" cy="5135218"/>
          </a:xfrm>
          <a:prstGeom prst="rect">
            <a:avLst/>
          </a:prstGeom>
          <a:noFill/>
          <a:ln>
            <a:noFill/>
          </a:ln>
        </p:spPr>
      </p:pic>
      <p:cxnSp>
        <p:nvCxnSpPr>
          <p:cNvPr id="1840" name="Google Shape;1840;g1f5d965ad35_0_1844"/>
          <p:cNvCxnSpPr/>
          <p:nvPr/>
        </p:nvCxnSpPr>
        <p:spPr>
          <a:xfrm>
            <a:off x="343814" y="3257405"/>
            <a:ext cx="527100" cy="0"/>
          </a:xfrm>
          <a:prstGeom prst="straightConnector1">
            <a:avLst/>
          </a:prstGeom>
          <a:noFill/>
          <a:ln w="28575" cap="flat" cmpd="sng">
            <a:solidFill>
              <a:srgbClr val="22366A"/>
            </a:solidFill>
            <a:prstDash val="solid"/>
            <a:round/>
            <a:headEnd type="none" w="sm" len="sm"/>
            <a:tailEnd type="none" w="sm" len="sm"/>
          </a:ln>
        </p:spPr>
      </p:cxnSp>
      <p:sp>
        <p:nvSpPr>
          <p:cNvPr id="1841" name="Google Shape;1841;g1f5d965ad35_0_1844"/>
          <p:cNvSpPr txBox="1">
            <a:spLocks noGrp="1"/>
          </p:cNvSpPr>
          <p:nvPr>
            <p:ph type="body" idx="1"/>
          </p:nvPr>
        </p:nvSpPr>
        <p:spPr>
          <a:xfrm>
            <a:off x="261254" y="2640951"/>
            <a:ext cx="3311700" cy="44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102"/>
        <p:cNvGrpSpPr/>
        <p:nvPr/>
      </p:nvGrpSpPr>
      <p:grpSpPr>
        <a:xfrm>
          <a:off x="0" y="0"/>
          <a:ext cx="0" cy="0"/>
          <a:chOff x="0" y="0"/>
          <a:chExt cx="0" cy="0"/>
        </a:xfrm>
      </p:grpSpPr>
      <p:grpSp>
        <p:nvGrpSpPr>
          <p:cNvPr id="103" name="Google Shape;103;p223"/>
          <p:cNvGrpSpPr/>
          <p:nvPr/>
        </p:nvGrpSpPr>
        <p:grpSpPr>
          <a:xfrm>
            <a:off x="0" y="1"/>
            <a:ext cx="9143999" cy="5143499"/>
            <a:chOff x="0" y="1"/>
            <a:chExt cx="9144000" cy="5143500"/>
          </a:xfrm>
        </p:grpSpPr>
        <p:sp>
          <p:nvSpPr>
            <p:cNvPr id="104" name="Google Shape;104;p223"/>
            <p:cNvSpPr/>
            <p:nvPr/>
          </p:nvSpPr>
          <p:spPr>
            <a:xfrm>
              <a:off x="0" y="1"/>
              <a:ext cx="9144000" cy="5143500"/>
            </a:xfrm>
            <a:prstGeom prst="rect">
              <a:avLst/>
            </a:prstGeom>
            <a:solidFill>
              <a:srgbClr val="F2F2F2">
                <a:alpha val="9254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panose="020F0502020204030204"/>
                <a:buNone/>
              </a:pPr>
              <a:endParaRPr sz="1050" b="1" i="0" u="none" strike="noStrike" cap="none">
                <a:solidFill>
                  <a:schemeClr val="lt1"/>
                </a:solidFill>
                <a:latin typeface="Public Sans"/>
                <a:ea typeface="Public Sans"/>
                <a:cs typeface="Public Sans"/>
                <a:sym typeface="Public Sans"/>
              </a:endParaRPr>
            </a:p>
          </p:txBody>
        </p:sp>
        <p:pic>
          <p:nvPicPr>
            <p:cNvPr id="105" name="Google Shape;105;p223" descr="A group of people in clothing&#10;&#10;Description automatically generated with medium confidence"/>
            <p:cNvPicPr preferRelativeResize="0"/>
            <p:nvPr/>
          </p:nvPicPr>
          <p:blipFill rotWithShape="1">
            <a:blip r:embed="rId2"/>
            <a:srcRect/>
            <a:stretch>
              <a:fillRect/>
            </a:stretch>
          </p:blipFill>
          <p:spPr>
            <a:xfrm>
              <a:off x="2113280" y="456352"/>
              <a:ext cx="7030720" cy="4687147"/>
            </a:xfrm>
            <a:prstGeom prst="rect">
              <a:avLst/>
            </a:prstGeom>
            <a:noFill/>
            <a:ln>
              <a:noFill/>
            </a:ln>
          </p:spPr>
        </p:pic>
      </p:grpSp>
      <p:pic>
        <p:nvPicPr>
          <p:cNvPr id="106" name="Google Shape;106;p223"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sp>
        <p:nvSpPr>
          <p:cNvPr id="107" name="Google Shape;107;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8" name="Google Shape;108;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9" name="Google Shape;109;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842"/>
        <p:cNvGrpSpPr/>
        <p:nvPr/>
      </p:nvGrpSpPr>
      <p:grpSpPr>
        <a:xfrm>
          <a:off x="0" y="0"/>
          <a:ext cx="0" cy="0"/>
          <a:chOff x="0" y="0"/>
          <a:chExt cx="0" cy="0"/>
        </a:xfrm>
      </p:grpSpPr>
      <p:pic>
        <p:nvPicPr>
          <p:cNvPr id="1843" name="Google Shape;1843;g1f5d965ad35_0_1848" descr="A picture containing person, computer, indoor&#10;&#10;Description automatically generated"/>
          <p:cNvPicPr preferRelativeResize="0"/>
          <p:nvPr/>
        </p:nvPicPr>
        <p:blipFill rotWithShape="1">
          <a:blip r:embed="rId2"/>
          <a:srcRect r="11110"/>
          <a:stretch>
            <a:fillRect/>
          </a:stretch>
        </p:blipFill>
        <p:spPr>
          <a:xfrm flipH="1">
            <a:off x="0" y="0"/>
            <a:ext cx="9144000" cy="5143494"/>
          </a:xfrm>
          <a:prstGeom prst="rect">
            <a:avLst/>
          </a:prstGeom>
          <a:noFill/>
          <a:ln>
            <a:noFill/>
          </a:ln>
        </p:spPr>
      </p:pic>
      <p:pic>
        <p:nvPicPr>
          <p:cNvPr id="1844" name="Google Shape;1844;g1f5d965ad35_0_1848" descr="Shape&#10;&#10;Description automatically generated with low confidence"/>
          <p:cNvPicPr preferRelativeResize="0"/>
          <p:nvPr/>
        </p:nvPicPr>
        <p:blipFill rotWithShape="1">
          <a:blip r:embed="rId3"/>
          <a:srcRect/>
          <a:stretch>
            <a:fillRect/>
          </a:stretch>
        </p:blipFill>
        <p:spPr>
          <a:xfrm>
            <a:off x="0" y="6"/>
            <a:ext cx="9143988" cy="5147999"/>
          </a:xfrm>
          <a:prstGeom prst="rect">
            <a:avLst/>
          </a:prstGeom>
          <a:noFill/>
          <a:ln>
            <a:noFill/>
          </a:ln>
        </p:spPr>
      </p:pic>
      <p:sp>
        <p:nvSpPr>
          <p:cNvPr id="1845" name="Google Shape;1845;g1f5d965ad35_0_1848"/>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46" name="Google Shape;1846;g1f5d965ad35_0_184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47" name="Google Shape;1847;g1f5d965ad35_0_184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48" name="Google Shape;1848;g1f5d965ad35_0_184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1849"/>
        <p:cNvGrpSpPr/>
        <p:nvPr/>
      </p:nvGrpSpPr>
      <p:grpSpPr>
        <a:xfrm>
          <a:off x="0" y="0"/>
          <a:ext cx="0" cy="0"/>
          <a:chOff x="0" y="0"/>
          <a:chExt cx="0" cy="0"/>
        </a:xfrm>
      </p:grpSpPr>
      <p:pic>
        <p:nvPicPr>
          <p:cNvPr id="1850" name="Google Shape;1850;g1f5d965ad35_0_1864" descr="A computer on a table&#10;&#10;Description automatically generated with medium confidence"/>
          <p:cNvPicPr preferRelativeResize="0"/>
          <p:nvPr/>
        </p:nvPicPr>
        <p:blipFill rotWithShape="1">
          <a:blip r:embed="rId2"/>
          <a:srcRect t="8555" r="1748" b="8546"/>
          <a:stretch>
            <a:fillRect/>
          </a:stretch>
        </p:blipFill>
        <p:spPr>
          <a:xfrm>
            <a:off x="-1" y="-1"/>
            <a:ext cx="9144000" cy="5143499"/>
          </a:xfrm>
          <a:prstGeom prst="rect">
            <a:avLst/>
          </a:prstGeom>
          <a:noFill/>
          <a:ln>
            <a:noFill/>
          </a:ln>
        </p:spPr>
      </p:pic>
      <p:pic>
        <p:nvPicPr>
          <p:cNvPr id="1851" name="Google Shape;1851;g1f5d965ad35_0_1864"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sp>
        <p:nvSpPr>
          <p:cNvPr id="1852" name="Google Shape;1852;g1f5d965ad35_0_1864"/>
          <p:cNvSpPr/>
          <p:nvPr/>
        </p:nvSpPr>
        <p:spPr>
          <a:xfrm>
            <a:off x="2240495" y="1407885"/>
            <a:ext cx="4811700" cy="7680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853" name="Google Shape;1853;g1f5d965ad35_0_1864" descr="Shape&#10;&#10;Description automatically generated with low confidence"/>
          <p:cNvPicPr preferRelativeResize="0"/>
          <p:nvPr/>
        </p:nvPicPr>
        <p:blipFill rotWithShape="1">
          <a:blip r:embed="rId4"/>
          <a:srcRect/>
          <a:stretch>
            <a:fillRect/>
          </a:stretch>
        </p:blipFill>
        <p:spPr>
          <a:xfrm>
            <a:off x="2692835" y="1785257"/>
            <a:ext cx="1181100" cy="1181100"/>
          </a:xfrm>
          <a:prstGeom prst="rect">
            <a:avLst/>
          </a:prstGeom>
          <a:noFill/>
          <a:ln>
            <a:noFill/>
          </a:ln>
        </p:spPr>
      </p:pic>
      <p:sp>
        <p:nvSpPr>
          <p:cNvPr id="1854" name="Google Shape;1854;g1f5d965ad35_0_1864"/>
          <p:cNvSpPr/>
          <p:nvPr/>
        </p:nvSpPr>
        <p:spPr>
          <a:xfrm>
            <a:off x="2233323" y="613458"/>
            <a:ext cx="4818600" cy="794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55" name="Google Shape;1855;g1f5d965ad35_0_1864"/>
          <p:cNvSpPr txBox="1">
            <a:spLocks noGrp="1"/>
          </p:cNvSpPr>
          <p:nvPr>
            <p:ph type="body" idx="1"/>
          </p:nvPr>
        </p:nvSpPr>
        <p:spPr>
          <a:xfrm>
            <a:off x="2634216" y="802314"/>
            <a:ext cx="40170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panose="020B0604020202020204"/>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56" name="Google Shape;1856;g1f5d965ad35_0_1864"/>
          <p:cNvSpPr txBox="1">
            <a:spLocks noGrp="1"/>
          </p:cNvSpPr>
          <p:nvPr>
            <p:ph type="body" idx="2"/>
          </p:nvPr>
        </p:nvSpPr>
        <p:spPr>
          <a:xfrm>
            <a:off x="4079630" y="1996884"/>
            <a:ext cx="27222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panose="020B0604020202020204"/>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1857"/>
        <p:cNvGrpSpPr/>
        <p:nvPr/>
      </p:nvGrpSpPr>
      <p:grpSpPr>
        <a:xfrm>
          <a:off x="0" y="0"/>
          <a:ext cx="0" cy="0"/>
          <a:chOff x="0" y="0"/>
          <a:chExt cx="0" cy="0"/>
        </a:xfrm>
      </p:grpSpPr>
      <p:pic>
        <p:nvPicPr>
          <p:cNvPr id="1858" name="Google Shape;1858;g1f5d965ad35_0_1872" descr="Graphical user interface, application&#10;&#10;Description automatically generated"/>
          <p:cNvPicPr preferRelativeResize="0"/>
          <p:nvPr/>
        </p:nvPicPr>
        <p:blipFill rotWithShape="1">
          <a:blip r:embed="rId2"/>
          <a:srcRect/>
          <a:stretch>
            <a:fillRect/>
          </a:stretch>
        </p:blipFill>
        <p:spPr>
          <a:xfrm>
            <a:off x="0" y="0"/>
            <a:ext cx="9143999" cy="5143499"/>
          </a:xfrm>
          <a:prstGeom prst="rect">
            <a:avLst/>
          </a:prstGeom>
          <a:noFill/>
          <a:ln>
            <a:noFill/>
          </a:ln>
        </p:spPr>
      </p:pic>
      <p:pic>
        <p:nvPicPr>
          <p:cNvPr id="1859" name="Google Shape;1859;g1f5d965ad35_0_1872" descr="Shape&#10;&#10;Description automatically generated with low confidence"/>
          <p:cNvPicPr preferRelativeResize="0"/>
          <p:nvPr/>
        </p:nvPicPr>
        <p:blipFill rotWithShape="1">
          <a:blip r:embed="rId3"/>
          <a:srcRect/>
          <a:stretch>
            <a:fillRect/>
          </a:stretch>
        </p:blipFill>
        <p:spPr>
          <a:xfrm>
            <a:off x="0" y="0"/>
            <a:ext cx="9143999" cy="5143499"/>
          </a:xfrm>
          <a:prstGeom prst="rect">
            <a:avLst/>
          </a:prstGeom>
          <a:noFill/>
          <a:ln>
            <a:noFill/>
          </a:ln>
        </p:spPr>
      </p:pic>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1860"/>
        <p:cNvGrpSpPr/>
        <p:nvPr/>
      </p:nvGrpSpPr>
      <p:grpSpPr>
        <a:xfrm>
          <a:off x="0" y="0"/>
          <a:ext cx="0" cy="0"/>
          <a:chOff x="0" y="0"/>
          <a:chExt cx="0" cy="0"/>
        </a:xfrm>
      </p:grpSpPr>
      <p:pic>
        <p:nvPicPr>
          <p:cNvPr id="1861" name="Google Shape;1861;g1f5d965ad35_0_1875"/>
          <p:cNvPicPr preferRelativeResize="0"/>
          <p:nvPr/>
        </p:nvPicPr>
        <p:blipFill rotWithShape="1">
          <a:blip r:embed="rId2">
            <a:alphaModFix amt="95000"/>
          </a:blip>
          <a:srcRect l="39364" r="3593"/>
          <a:stretch>
            <a:fillRect/>
          </a:stretch>
        </p:blipFill>
        <p:spPr>
          <a:xfrm>
            <a:off x="4743084" y="0"/>
            <a:ext cx="4400917" cy="5143495"/>
          </a:xfrm>
          <a:prstGeom prst="rect">
            <a:avLst/>
          </a:prstGeom>
          <a:noFill/>
          <a:ln>
            <a:noFill/>
          </a:ln>
        </p:spPr>
      </p:pic>
      <p:pic>
        <p:nvPicPr>
          <p:cNvPr id="1862" name="Google Shape;1862;g1f5d965ad35_0_1875" descr="Shape&#10;&#10;Description automatically generated with low confidence"/>
          <p:cNvPicPr preferRelativeResize="0"/>
          <p:nvPr/>
        </p:nvPicPr>
        <p:blipFill rotWithShape="1">
          <a:blip r:embed="rId3"/>
          <a:srcRect/>
          <a:stretch>
            <a:fillRect/>
          </a:stretch>
        </p:blipFill>
        <p:spPr>
          <a:xfrm>
            <a:off x="0" y="6"/>
            <a:ext cx="9143988" cy="5143492"/>
          </a:xfrm>
          <a:prstGeom prst="rect">
            <a:avLst/>
          </a:prstGeom>
          <a:noFill/>
          <a:ln>
            <a:noFill/>
          </a:ln>
        </p:spPr>
      </p:pic>
      <p:sp>
        <p:nvSpPr>
          <p:cNvPr id="1863" name="Google Shape;1863;g1f5d965ad35_0_1875"/>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64" name="Google Shape;1864;g1f5d965ad35_0_1875"/>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65" name="Google Shape;1865;g1f5d965ad35_0_187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66" name="Google Shape;1866;g1f5d965ad35_0_187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1867"/>
        <p:cNvGrpSpPr/>
        <p:nvPr/>
      </p:nvGrpSpPr>
      <p:grpSpPr>
        <a:xfrm>
          <a:off x="0" y="0"/>
          <a:ext cx="0" cy="0"/>
          <a:chOff x="0" y="0"/>
          <a:chExt cx="0" cy="0"/>
        </a:xfrm>
      </p:grpSpPr>
      <p:pic>
        <p:nvPicPr>
          <p:cNvPr id="1868" name="Google Shape;1868;g1f5d965ad35_0_1882"/>
          <p:cNvPicPr preferRelativeResize="0"/>
          <p:nvPr/>
        </p:nvPicPr>
        <p:blipFill rotWithShape="1">
          <a:blip r:embed="rId2"/>
          <a:srcRect l="16977" t="14935" r="19505" b="5405"/>
          <a:stretch>
            <a:fillRect/>
          </a:stretch>
        </p:blipFill>
        <p:spPr>
          <a:xfrm>
            <a:off x="6412523" y="0"/>
            <a:ext cx="2731477" cy="5143500"/>
          </a:xfrm>
          <a:prstGeom prst="rect">
            <a:avLst/>
          </a:prstGeom>
          <a:noFill/>
          <a:ln>
            <a:noFill/>
          </a:ln>
        </p:spPr>
      </p:pic>
      <p:pic>
        <p:nvPicPr>
          <p:cNvPr id="1869" name="Google Shape;1869;g1f5d965ad35_0_1882" descr="Shape&#10;&#10;Description automatically generated with low confidence"/>
          <p:cNvPicPr preferRelativeResize="0"/>
          <p:nvPr/>
        </p:nvPicPr>
        <p:blipFill rotWithShape="1">
          <a:blip r:embed="rId3"/>
          <a:srcRect/>
          <a:stretch>
            <a:fillRect/>
          </a:stretch>
        </p:blipFill>
        <p:spPr>
          <a:xfrm>
            <a:off x="0" y="6"/>
            <a:ext cx="9143988" cy="5143492"/>
          </a:xfrm>
          <a:prstGeom prst="rect">
            <a:avLst/>
          </a:prstGeom>
          <a:noFill/>
          <a:ln>
            <a:noFill/>
          </a:ln>
        </p:spPr>
      </p:pic>
      <p:sp>
        <p:nvSpPr>
          <p:cNvPr id="1870" name="Google Shape;1870;g1f5d965ad35_0_1882"/>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71" name="Google Shape;1871;g1f5d965ad35_0_1882"/>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72" name="Google Shape;1872;g1f5d965ad35_0_188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73" name="Google Shape;1873;g1f5d965ad35_0_188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1874"/>
        <p:cNvGrpSpPr/>
        <p:nvPr/>
      </p:nvGrpSpPr>
      <p:grpSpPr>
        <a:xfrm>
          <a:off x="0" y="0"/>
          <a:ext cx="0" cy="0"/>
          <a:chOff x="0" y="0"/>
          <a:chExt cx="0" cy="0"/>
        </a:xfrm>
      </p:grpSpPr>
      <p:sp>
        <p:nvSpPr>
          <p:cNvPr id="1875" name="Google Shape;1875;g1f5d965ad35_0_188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876" name="Google Shape;1876;g1f5d965ad35_0_1889"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877" name="Google Shape;1877;g1f5d965ad35_0_1889"/>
          <p:cNvSpPr>
            <a:spLocks noGrp="1"/>
          </p:cNvSpPr>
          <p:nvPr>
            <p:ph type="pic" idx="2"/>
          </p:nvPr>
        </p:nvSpPr>
        <p:spPr>
          <a:xfrm>
            <a:off x="4983850" y="776920"/>
            <a:ext cx="4160100" cy="4050600"/>
          </a:xfrm>
          <a:prstGeom prst="rect">
            <a:avLst/>
          </a:prstGeom>
          <a:noFill/>
          <a:ln>
            <a:noFill/>
          </a:ln>
        </p:spPr>
      </p:sp>
      <p:sp>
        <p:nvSpPr>
          <p:cNvPr id="1878" name="Google Shape;1878;g1f5d965ad35_0_1889"/>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79" name="Google Shape;1879;g1f5d965ad35_0_188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80" name="Google Shape;1880;g1f5d965ad35_0_188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1881"/>
        <p:cNvGrpSpPr/>
        <p:nvPr/>
      </p:nvGrpSpPr>
      <p:grpSpPr>
        <a:xfrm>
          <a:off x="0" y="0"/>
          <a:ext cx="0" cy="0"/>
          <a:chOff x="0" y="0"/>
          <a:chExt cx="0" cy="0"/>
        </a:xfrm>
      </p:grpSpPr>
      <p:pic>
        <p:nvPicPr>
          <p:cNvPr id="1882" name="Google Shape;1882;g1f5d965ad35_0_1896"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883" name="Google Shape;1883;g1f5d965ad35_0_1896"/>
          <p:cNvSpPr>
            <a:spLocks noGrp="1"/>
          </p:cNvSpPr>
          <p:nvPr>
            <p:ph type="pic" idx="2"/>
          </p:nvPr>
        </p:nvSpPr>
        <p:spPr>
          <a:xfrm>
            <a:off x="4983850" y="776920"/>
            <a:ext cx="4160100" cy="4050600"/>
          </a:xfrm>
          <a:prstGeom prst="rect">
            <a:avLst/>
          </a:prstGeom>
          <a:noFill/>
          <a:ln>
            <a:noFill/>
          </a:ln>
        </p:spPr>
      </p:sp>
      <p:sp>
        <p:nvSpPr>
          <p:cNvPr id="1884" name="Google Shape;1884;g1f5d965ad35_0_1896"/>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85" name="Google Shape;1885;g1f5d965ad35_0_189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86" name="Google Shape;1886;g1f5d965ad35_0_189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1887"/>
        <p:cNvGrpSpPr/>
        <p:nvPr/>
      </p:nvGrpSpPr>
      <p:grpSpPr>
        <a:xfrm>
          <a:off x="0" y="0"/>
          <a:ext cx="0" cy="0"/>
          <a:chOff x="0" y="0"/>
          <a:chExt cx="0" cy="0"/>
        </a:xfrm>
      </p:grpSpPr>
      <p:grpSp>
        <p:nvGrpSpPr>
          <p:cNvPr id="1888" name="Google Shape;1888;g1f5d965ad35_0_1902"/>
          <p:cNvGrpSpPr/>
          <p:nvPr/>
        </p:nvGrpSpPr>
        <p:grpSpPr>
          <a:xfrm>
            <a:off x="0" y="1"/>
            <a:ext cx="9144000" cy="5143500"/>
            <a:chOff x="0" y="1"/>
            <a:chExt cx="9144000" cy="5143500"/>
          </a:xfrm>
        </p:grpSpPr>
        <p:sp>
          <p:nvSpPr>
            <p:cNvPr id="1889" name="Google Shape;1889;g1f5d965ad35_0_1902"/>
            <p:cNvSpPr/>
            <p:nvPr/>
          </p:nvSpPr>
          <p:spPr>
            <a:xfrm>
              <a:off x="0" y="1"/>
              <a:ext cx="9144000" cy="5143500"/>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panose="020F0502020204030204"/>
                <a:buNone/>
              </a:pPr>
              <a:endParaRPr sz="1050" b="1" i="0" u="none" strike="noStrike" cap="none">
                <a:solidFill>
                  <a:schemeClr val="lt1"/>
                </a:solidFill>
                <a:latin typeface="Public Sans"/>
                <a:ea typeface="Public Sans"/>
                <a:cs typeface="Public Sans"/>
                <a:sym typeface="Public Sans"/>
              </a:endParaRPr>
            </a:p>
          </p:txBody>
        </p:sp>
        <p:pic>
          <p:nvPicPr>
            <p:cNvPr id="1890" name="Google Shape;1890;g1f5d965ad35_0_1902" descr="A group of people in clothing&#10;&#10;Description automatically generated with medium confidence"/>
            <p:cNvPicPr preferRelativeResize="0"/>
            <p:nvPr/>
          </p:nvPicPr>
          <p:blipFill rotWithShape="1">
            <a:blip r:embed="rId2"/>
            <a:srcRect/>
            <a:stretch>
              <a:fillRect/>
            </a:stretch>
          </p:blipFill>
          <p:spPr>
            <a:xfrm>
              <a:off x="2113280" y="456352"/>
              <a:ext cx="7030719" cy="4687146"/>
            </a:xfrm>
            <a:prstGeom prst="rect">
              <a:avLst/>
            </a:prstGeom>
            <a:noFill/>
            <a:ln>
              <a:noFill/>
            </a:ln>
          </p:spPr>
        </p:pic>
      </p:grpSp>
      <p:pic>
        <p:nvPicPr>
          <p:cNvPr id="1891" name="Google Shape;1891;g1f5d965ad35_0_1902"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sp>
        <p:nvSpPr>
          <p:cNvPr id="1892" name="Google Shape;1892;g1f5d965ad35_0_1902"/>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93" name="Google Shape;1893;g1f5d965ad35_0_190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94" name="Google Shape;1894;g1f5d965ad35_0_190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1895"/>
        <p:cNvGrpSpPr/>
        <p:nvPr/>
      </p:nvGrpSpPr>
      <p:grpSpPr>
        <a:xfrm>
          <a:off x="0" y="0"/>
          <a:ext cx="0" cy="0"/>
          <a:chOff x="0" y="0"/>
          <a:chExt cx="0" cy="0"/>
        </a:xfrm>
      </p:grpSpPr>
      <p:sp>
        <p:nvSpPr>
          <p:cNvPr id="1896" name="Google Shape;1896;g1f5d965ad35_0_191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897" name="Google Shape;1897;g1f5d965ad35_0_1910"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898" name="Google Shape;1898;g1f5d965ad35_0_1910"/>
          <p:cNvSpPr>
            <a:spLocks noGrp="1"/>
          </p:cNvSpPr>
          <p:nvPr>
            <p:ph type="pic" idx="2"/>
          </p:nvPr>
        </p:nvSpPr>
        <p:spPr>
          <a:xfrm>
            <a:off x="4734046" y="638171"/>
            <a:ext cx="4417200" cy="4030800"/>
          </a:xfrm>
          <a:prstGeom prst="rect">
            <a:avLst/>
          </a:prstGeom>
          <a:noFill/>
          <a:ln>
            <a:noFill/>
          </a:ln>
        </p:spPr>
      </p:sp>
      <p:sp>
        <p:nvSpPr>
          <p:cNvPr id="1899" name="Google Shape;1899;g1f5d965ad35_0_1910"/>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00" name="Google Shape;1900;g1f5d965ad35_0_1910"/>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01" name="Google Shape;1901;g1f5d965ad35_0_1910"/>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02" name="Google Shape;1902;g1f5d965ad35_0_1910"/>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1903"/>
        <p:cNvGrpSpPr/>
        <p:nvPr/>
      </p:nvGrpSpPr>
      <p:grpSpPr>
        <a:xfrm>
          <a:off x="0" y="0"/>
          <a:ext cx="0" cy="0"/>
          <a:chOff x="0" y="0"/>
          <a:chExt cx="0" cy="0"/>
        </a:xfrm>
      </p:grpSpPr>
      <p:sp>
        <p:nvSpPr>
          <p:cNvPr id="1904" name="Google Shape;1904;g1f5d965ad35_0_1918"/>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905" name="Google Shape;1905;g1f5d965ad35_0_1918"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906" name="Google Shape;1906;g1f5d965ad35_0_1918"/>
          <p:cNvSpPr>
            <a:spLocks noGrp="1"/>
          </p:cNvSpPr>
          <p:nvPr>
            <p:ph type="pic" idx="2"/>
          </p:nvPr>
        </p:nvSpPr>
        <p:spPr>
          <a:xfrm>
            <a:off x="4734046" y="638171"/>
            <a:ext cx="4417200" cy="4030800"/>
          </a:xfrm>
          <a:prstGeom prst="rect">
            <a:avLst/>
          </a:prstGeom>
          <a:noFill/>
          <a:ln>
            <a:noFill/>
          </a:ln>
        </p:spPr>
      </p:sp>
      <p:sp>
        <p:nvSpPr>
          <p:cNvPr id="1907" name="Google Shape;1907;g1f5d965ad35_0_1918"/>
          <p:cNvSpPr/>
          <p:nvPr/>
        </p:nvSpPr>
        <p:spPr>
          <a:xfrm>
            <a:off x="0" y="638171"/>
            <a:ext cx="4734000" cy="4030800"/>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08" name="Google Shape;1908;g1f5d965ad35_0_191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09" name="Google Shape;1909;g1f5d965ad35_0_191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10" name="Google Shape;1910;g1f5d965ad35_0_191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110"/>
        <p:cNvGrpSpPr/>
        <p:nvPr/>
      </p:nvGrpSpPr>
      <p:grpSpPr>
        <a:xfrm>
          <a:off x="0" y="0"/>
          <a:ext cx="0" cy="0"/>
          <a:chOff x="0" y="0"/>
          <a:chExt cx="0" cy="0"/>
        </a:xfrm>
      </p:grpSpPr>
      <p:sp>
        <p:nvSpPr>
          <p:cNvPr id="111" name="Google Shape;111;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12" name="Google Shape;112;p224"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113" name="Google Shape;113;p224"/>
          <p:cNvSpPr>
            <a:spLocks noGrp="1"/>
          </p:cNvSpPr>
          <p:nvPr>
            <p:ph type="pic" idx="2"/>
          </p:nvPr>
        </p:nvSpPr>
        <p:spPr>
          <a:xfrm>
            <a:off x="4734046" y="638171"/>
            <a:ext cx="4417249" cy="4030832"/>
          </a:xfrm>
          <a:prstGeom prst="rect">
            <a:avLst/>
          </a:prstGeom>
          <a:noFill/>
          <a:ln>
            <a:noFill/>
          </a:ln>
        </p:spPr>
      </p:sp>
      <p:sp>
        <p:nvSpPr>
          <p:cNvPr id="114" name="Google Shape;114;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5" name="Google Shape;115;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6" name="Google Shape;116;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7" name="Google Shape;117;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1911"/>
        <p:cNvGrpSpPr/>
        <p:nvPr/>
      </p:nvGrpSpPr>
      <p:grpSpPr>
        <a:xfrm>
          <a:off x="0" y="0"/>
          <a:ext cx="0" cy="0"/>
          <a:chOff x="0" y="0"/>
          <a:chExt cx="0" cy="0"/>
        </a:xfrm>
      </p:grpSpPr>
      <p:sp>
        <p:nvSpPr>
          <p:cNvPr id="1912" name="Google Shape;1912;g1f5d965ad35_0_19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913" name="Google Shape;1913;g1f5d965ad35_0_1926"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914" name="Google Shape;1914;g1f5d965ad35_0_1926"/>
          <p:cNvSpPr>
            <a:spLocks noGrp="1"/>
          </p:cNvSpPr>
          <p:nvPr>
            <p:ph type="pic" idx="2"/>
          </p:nvPr>
        </p:nvSpPr>
        <p:spPr>
          <a:xfrm>
            <a:off x="4734046" y="638171"/>
            <a:ext cx="4417200" cy="4030800"/>
          </a:xfrm>
          <a:prstGeom prst="rect">
            <a:avLst/>
          </a:prstGeom>
          <a:noFill/>
          <a:ln>
            <a:noFill/>
          </a:ln>
        </p:spPr>
      </p:sp>
      <p:sp>
        <p:nvSpPr>
          <p:cNvPr id="1915" name="Google Shape;1915;g1f5d965ad35_0_1926"/>
          <p:cNvSpPr/>
          <p:nvPr/>
        </p:nvSpPr>
        <p:spPr>
          <a:xfrm>
            <a:off x="0" y="638171"/>
            <a:ext cx="4734000" cy="4030800"/>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16" name="Google Shape;1916;g1f5d965ad35_0_1926"/>
          <p:cNvSpPr/>
          <p:nvPr/>
        </p:nvSpPr>
        <p:spPr>
          <a:xfrm>
            <a:off x="0" y="819942"/>
            <a:ext cx="144600" cy="3234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17" name="Google Shape;1917;g1f5d965ad35_0_1926"/>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18" name="Google Shape;1918;g1f5d965ad35_0_1926"/>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919"/>
        <p:cNvGrpSpPr/>
        <p:nvPr/>
      </p:nvGrpSpPr>
      <p:grpSpPr>
        <a:xfrm>
          <a:off x="0" y="0"/>
          <a:ext cx="0" cy="0"/>
          <a:chOff x="0" y="0"/>
          <a:chExt cx="0" cy="0"/>
        </a:xfrm>
      </p:grpSpPr>
      <p:pic>
        <p:nvPicPr>
          <p:cNvPr id="1920" name="Google Shape;1920;g1f5d965ad35_0_1934"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921" name="Google Shape;1921;g1f5d965ad35_0_193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22" name="Google Shape;1922;g1f5d965ad35_0_193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23" name="Google Shape;1923;g1f5d965ad35_0_1934"/>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924"/>
        <p:cNvGrpSpPr/>
        <p:nvPr/>
      </p:nvGrpSpPr>
      <p:grpSpPr>
        <a:xfrm>
          <a:off x="0" y="0"/>
          <a:ext cx="0" cy="0"/>
          <a:chOff x="0" y="0"/>
          <a:chExt cx="0" cy="0"/>
        </a:xfrm>
      </p:grpSpPr>
      <p:pic>
        <p:nvPicPr>
          <p:cNvPr id="1925" name="Google Shape;1925;g1f5d965ad35_0_1939"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926" name="Google Shape;1926;g1f5d965ad35_0_19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27" name="Google Shape;1927;g1f5d965ad35_0_19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28" name="Google Shape;1928;g1f5d965ad35_0_1939"/>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cxnSp>
        <p:nvCxnSpPr>
          <p:cNvPr id="1929" name="Google Shape;1929;g1f5d965ad35_0_1939"/>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0" name="Google Shape;1930;g1f5d965ad35_0_1939" descr="Application&#10;&#10;Description automatically generated with low confidence"/>
          <p:cNvPicPr preferRelativeResize="0"/>
          <p:nvPr/>
        </p:nvPicPr>
        <p:blipFill rotWithShape="1">
          <a:blip r:embed="rId3"/>
          <a:srcRect/>
          <a:stretch>
            <a:fillRect/>
          </a:stretch>
        </p:blipFill>
        <p:spPr>
          <a:xfrm>
            <a:off x="2325914" y="1371153"/>
            <a:ext cx="4492174" cy="3617989"/>
          </a:xfrm>
          <a:prstGeom prst="rect">
            <a:avLst/>
          </a:prstGeom>
          <a:noFill/>
          <a:ln>
            <a:noFill/>
          </a:ln>
        </p:spPr>
      </p:pic>
      <p:sp>
        <p:nvSpPr>
          <p:cNvPr id="1931" name="Google Shape;1931;g1f5d965ad35_0_1939"/>
          <p:cNvSpPr txBox="1">
            <a:spLocks noGrp="1"/>
          </p:cNvSpPr>
          <p:nvPr>
            <p:ph type="body" idx="2"/>
          </p:nvPr>
        </p:nvSpPr>
        <p:spPr>
          <a:xfrm>
            <a:off x="2552068"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932"/>
        <p:cNvGrpSpPr/>
        <p:nvPr/>
      </p:nvGrpSpPr>
      <p:grpSpPr>
        <a:xfrm>
          <a:off x="0" y="0"/>
          <a:ext cx="0" cy="0"/>
          <a:chOff x="0" y="0"/>
          <a:chExt cx="0" cy="0"/>
        </a:xfrm>
      </p:grpSpPr>
      <p:pic>
        <p:nvPicPr>
          <p:cNvPr id="1933" name="Google Shape;1933;g1f5d965ad35_0_1947"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934" name="Google Shape;1934;g1f5d965ad35_0_19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35" name="Google Shape;1935;g1f5d965ad35_0_19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36" name="Google Shape;1936;g1f5d965ad35_0_1947"/>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cxnSp>
        <p:nvCxnSpPr>
          <p:cNvPr id="1937" name="Google Shape;1937;g1f5d965ad35_0_1947"/>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8" name="Google Shape;1938;g1f5d965ad35_0_1947" descr="Application&#10;&#10;Description automatically generated with low confidence"/>
          <p:cNvPicPr preferRelativeResize="0"/>
          <p:nvPr/>
        </p:nvPicPr>
        <p:blipFill rotWithShape="1">
          <a:blip r:embed="rId3"/>
          <a:srcRect/>
          <a:stretch>
            <a:fillRect/>
          </a:stretch>
        </p:blipFill>
        <p:spPr>
          <a:xfrm>
            <a:off x="742441" y="1371153"/>
            <a:ext cx="4492174" cy="3617989"/>
          </a:xfrm>
          <a:prstGeom prst="rect">
            <a:avLst/>
          </a:prstGeom>
          <a:noFill/>
          <a:ln>
            <a:noFill/>
          </a:ln>
        </p:spPr>
      </p:pic>
      <p:sp>
        <p:nvSpPr>
          <p:cNvPr id="1939" name="Google Shape;1939;g1f5d965ad35_0_1947"/>
          <p:cNvSpPr txBox="1">
            <a:spLocks noGrp="1"/>
          </p:cNvSpPr>
          <p:nvPr>
            <p:ph type="body" idx="2"/>
          </p:nvPr>
        </p:nvSpPr>
        <p:spPr>
          <a:xfrm>
            <a:off x="968595"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940"/>
        <p:cNvGrpSpPr/>
        <p:nvPr/>
      </p:nvGrpSpPr>
      <p:grpSpPr>
        <a:xfrm>
          <a:off x="0" y="0"/>
          <a:ext cx="0" cy="0"/>
          <a:chOff x="0" y="0"/>
          <a:chExt cx="0" cy="0"/>
        </a:xfrm>
      </p:grpSpPr>
      <p:pic>
        <p:nvPicPr>
          <p:cNvPr id="1941" name="Google Shape;1941;g1f5d965ad35_0_1955"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942" name="Google Shape;1942;g1f5d965ad35_0_19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43" name="Google Shape;1943;g1f5d965ad35_0_19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44" name="Google Shape;1944;g1f5d965ad35_0_1955"/>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cxnSp>
        <p:nvCxnSpPr>
          <p:cNvPr id="1945" name="Google Shape;1945;g1f5d965ad35_0_1955"/>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46" name="Google Shape;1946;g1f5d965ad35_0_1955"/>
          <p:cNvPicPr preferRelativeResize="0"/>
          <p:nvPr/>
        </p:nvPicPr>
        <p:blipFill rotWithShape="1">
          <a:blip r:embed="rId3"/>
          <a:srcRect/>
          <a:stretch>
            <a:fillRect/>
          </a:stretch>
        </p:blipFill>
        <p:spPr>
          <a:xfrm>
            <a:off x="1703135" y="1363361"/>
            <a:ext cx="5737728" cy="3621751"/>
          </a:xfrm>
          <a:prstGeom prst="rect">
            <a:avLst/>
          </a:prstGeom>
          <a:noFill/>
          <a:ln>
            <a:noFill/>
          </a:ln>
        </p:spPr>
      </p:pic>
      <p:sp>
        <p:nvSpPr>
          <p:cNvPr id="1947" name="Google Shape;1947;g1f5d965ad35_0_1955"/>
          <p:cNvSpPr txBox="1">
            <a:spLocks noGrp="1"/>
          </p:cNvSpPr>
          <p:nvPr>
            <p:ph type="body" idx="2"/>
          </p:nvPr>
        </p:nvSpPr>
        <p:spPr>
          <a:xfrm>
            <a:off x="2032052" y="1886850"/>
            <a:ext cx="5071200" cy="21609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948"/>
        <p:cNvGrpSpPr/>
        <p:nvPr/>
      </p:nvGrpSpPr>
      <p:grpSpPr>
        <a:xfrm>
          <a:off x="0" y="0"/>
          <a:ext cx="0" cy="0"/>
          <a:chOff x="0" y="0"/>
          <a:chExt cx="0" cy="0"/>
        </a:xfrm>
      </p:grpSpPr>
      <p:pic>
        <p:nvPicPr>
          <p:cNvPr id="1949" name="Google Shape;1949;g1f5d965ad35_0_1963"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950" name="Google Shape;1950;g1f5d965ad35_0_196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51" name="Google Shape;1951;g1f5d965ad35_0_196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52" name="Google Shape;1952;g1f5d965ad35_0_1963"/>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cxnSp>
        <p:nvCxnSpPr>
          <p:cNvPr id="1953" name="Google Shape;1953;g1f5d965ad35_0_1963"/>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54" name="Google Shape;1954;g1f5d965ad35_0_1963"/>
          <p:cNvPicPr preferRelativeResize="0"/>
          <p:nvPr/>
        </p:nvPicPr>
        <p:blipFill rotWithShape="1">
          <a:blip r:embed="rId3"/>
          <a:srcRect/>
          <a:stretch>
            <a:fillRect/>
          </a:stretch>
        </p:blipFill>
        <p:spPr>
          <a:xfrm>
            <a:off x="2107222" y="1873493"/>
            <a:ext cx="4929555" cy="3111618"/>
          </a:xfrm>
          <a:prstGeom prst="rect">
            <a:avLst/>
          </a:prstGeom>
          <a:noFill/>
          <a:ln>
            <a:noFill/>
          </a:ln>
        </p:spPr>
      </p:pic>
      <p:sp>
        <p:nvSpPr>
          <p:cNvPr id="1955" name="Google Shape;1955;g1f5d965ad35_0_1963"/>
          <p:cNvSpPr txBox="1">
            <a:spLocks noGrp="1"/>
          </p:cNvSpPr>
          <p:nvPr>
            <p:ph type="body" idx="2"/>
          </p:nvPr>
        </p:nvSpPr>
        <p:spPr>
          <a:xfrm>
            <a:off x="2377740" y="2303181"/>
            <a:ext cx="4380000" cy="19350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956"/>
        <p:cNvGrpSpPr/>
        <p:nvPr/>
      </p:nvGrpSpPr>
      <p:grpSpPr>
        <a:xfrm>
          <a:off x="0" y="0"/>
          <a:ext cx="0" cy="0"/>
          <a:chOff x="0" y="0"/>
          <a:chExt cx="0" cy="0"/>
        </a:xfrm>
      </p:grpSpPr>
      <p:pic>
        <p:nvPicPr>
          <p:cNvPr id="1957" name="Google Shape;1957;g1f5d965ad35_0_1971"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958" name="Google Shape;1958;g1f5d965ad35_0_1971"/>
          <p:cNvSpPr/>
          <p:nvPr/>
        </p:nvSpPr>
        <p:spPr>
          <a:xfrm>
            <a:off x="4109012" y="748626"/>
            <a:ext cx="327300" cy="380820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59" name="Google Shape;1959;g1f5d965ad35_0_1971"/>
          <p:cNvSpPr>
            <a:spLocks noGrp="1"/>
          </p:cNvSpPr>
          <p:nvPr>
            <p:ph type="pic" idx="2"/>
          </p:nvPr>
        </p:nvSpPr>
        <p:spPr>
          <a:xfrm>
            <a:off x="0" y="667604"/>
            <a:ext cx="4201500" cy="3970200"/>
          </a:xfrm>
          <a:prstGeom prst="rect">
            <a:avLst/>
          </a:prstGeom>
          <a:noFill/>
          <a:ln>
            <a:noFill/>
          </a:ln>
        </p:spPr>
      </p:sp>
      <p:sp>
        <p:nvSpPr>
          <p:cNvPr id="1960" name="Google Shape;1960;g1f5d965ad35_0_1971"/>
          <p:cNvSpPr/>
          <p:nvPr/>
        </p:nvSpPr>
        <p:spPr>
          <a:xfrm>
            <a:off x="4436268" y="973867"/>
            <a:ext cx="4707600" cy="513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61" name="Google Shape;1961;g1f5d965ad35_0_1971"/>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62" name="Google Shape;1962;g1f5d965ad35_0_1971"/>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963"/>
        <p:cNvGrpSpPr/>
        <p:nvPr/>
      </p:nvGrpSpPr>
      <p:grpSpPr>
        <a:xfrm>
          <a:off x="0" y="0"/>
          <a:ext cx="0" cy="0"/>
          <a:chOff x="0" y="0"/>
          <a:chExt cx="0" cy="0"/>
        </a:xfrm>
      </p:grpSpPr>
      <p:pic>
        <p:nvPicPr>
          <p:cNvPr id="1964" name="Google Shape;1964;g1f5d965ad35_0_1978"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965" name="Google Shape;1965;g1f5d965ad35_0_1978"/>
          <p:cNvSpPr/>
          <p:nvPr/>
        </p:nvSpPr>
        <p:spPr>
          <a:xfrm>
            <a:off x="4109012" y="748626"/>
            <a:ext cx="327300" cy="3808200"/>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66" name="Google Shape;1966;g1f5d965ad35_0_1978"/>
          <p:cNvSpPr>
            <a:spLocks noGrp="1"/>
          </p:cNvSpPr>
          <p:nvPr>
            <p:ph type="pic" idx="2"/>
          </p:nvPr>
        </p:nvSpPr>
        <p:spPr>
          <a:xfrm>
            <a:off x="0" y="667604"/>
            <a:ext cx="4201500" cy="3970200"/>
          </a:xfrm>
          <a:prstGeom prst="rect">
            <a:avLst/>
          </a:prstGeom>
          <a:noFill/>
          <a:ln>
            <a:noFill/>
          </a:ln>
        </p:spPr>
      </p:sp>
      <p:sp>
        <p:nvSpPr>
          <p:cNvPr id="1967" name="Google Shape;1967;g1f5d965ad35_0_1978"/>
          <p:cNvSpPr/>
          <p:nvPr/>
        </p:nvSpPr>
        <p:spPr>
          <a:xfrm>
            <a:off x="4436268" y="973867"/>
            <a:ext cx="4707600" cy="513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68" name="Google Shape;1968;g1f5d965ad35_0_1978"/>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69" name="Google Shape;1969;g1f5d965ad35_0_1978"/>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970"/>
        <p:cNvGrpSpPr/>
        <p:nvPr/>
      </p:nvGrpSpPr>
      <p:grpSpPr>
        <a:xfrm>
          <a:off x="0" y="0"/>
          <a:ext cx="0" cy="0"/>
          <a:chOff x="0" y="0"/>
          <a:chExt cx="0" cy="0"/>
        </a:xfrm>
      </p:grpSpPr>
      <p:sp>
        <p:nvSpPr>
          <p:cNvPr id="1971" name="Google Shape;1971;g1f5d965ad35_0_1985"/>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72" name="Google Shape;1972;g1f5d965ad35_0_198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3" name="Google Shape;1973;g1f5d965ad35_0_1985"/>
          <p:cNvSpPr>
            <a:spLocks noGrp="1"/>
          </p:cNvSpPr>
          <p:nvPr>
            <p:ph type="pic" idx="2"/>
          </p:nvPr>
        </p:nvSpPr>
        <p:spPr>
          <a:xfrm>
            <a:off x="1" y="0"/>
            <a:ext cx="4572000" cy="5143500"/>
          </a:xfrm>
          <a:prstGeom prst="rect">
            <a:avLst/>
          </a:prstGeom>
          <a:noFill/>
          <a:ln>
            <a:noFill/>
          </a:ln>
        </p:spPr>
      </p:sp>
      <p:sp>
        <p:nvSpPr>
          <p:cNvPr id="1974" name="Google Shape;1974;g1f5d965ad35_0_1985"/>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75" name="Google Shape;1975;g1f5d965ad35_0_1985"/>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76" name="Google Shape;1976;g1f5d965ad35_0_1985"/>
          <p:cNvSpPr/>
          <p:nvPr/>
        </p:nvSpPr>
        <p:spPr>
          <a:xfrm>
            <a:off x="4241543" y="1368179"/>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77" name="Google Shape;1977;g1f5d965ad35_0_1985"/>
          <p:cNvSpPr>
            <a:spLocks noGrp="1"/>
          </p:cNvSpPr>
          <p:nvPr>
            <p:ph type="pic" idx="3"/>
          </p:nvPr>
        </p:nvSpPr>
        <p:spPr>
          <a:xfrm>
            <a:off x="4408678" y="1539292"/>
            <a:ext cx="318600" cy="318600"/>
          </a:xfrm>
          <a:prstGeom prst="rect">
            <a:avLst/>
          </a:prstGeom>
          <a:noFill/>
          <a:ln>
            <a:noFill/>
          </a:ln>
        </p:spPr>
      </p:sp>
      <p:sp>
        <p:nvSpPr>
          <p:cNvPr id="1978" name="Google Shape;1978;g1f5d965ad35_0_1985"/>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79" name="Google Shape;1979;g1f5d965ad35_0_1985"/>
          <p:cNvSpPr/>
          <p:nvPr/>
        </p:nvSpPr>
        <p:spPr>
          <a:xfrm>
            <a:off x="4241543" y="2951688"/>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80" name="Google Shape;1980;g1f5d965ad35_0_1985"/>
          <p:cNvSpPr>
            <a:spLocks noGrp="1"/>
          </p:cNvSpPr>
          <p:nvPr>
            <p:ph type="pic" idx="4"/>
          </p:nvPr>
        </p:nvSpPr>
        <p:spPr>
          <a:xfrm>
            <a:off x="4408678" y="3122801"/>
            <a:ext cx="318600" cy="318600"/>
          </a:xfrm>
          <a:prstGeom prst="rect">
            <a:avLst/>
          </a:prstGeom>
          <a:noFill/>
          <a:ln>
            <a:noFill/>
          </a:ln>
        </p:spPr>
      </p:sp>
      <p:sp>
        <p:nvSpPr>
          <p:cNvPr id="1981" name="Google Shape;1981;g1f5d965ad35_0_1985"/>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982"/>
        <p:cNvGrpSpPr/>
        <p:nvPr/>
      </p:nvGrpSpPr>
      <p:grpSpPr>
        <a:xfrm>
          <a:off x="0" y="0"/>
          <a:ext cx="0" cy="0"/>
          <a:chOff x="0" y="0"/>
          <a:chExt cx="0" cy="0"/>
        </a:xfrm>
      </p:grpSpPr>
      <p:sp>
        <p:nvSpPr>
          <p:cNvPr id="1983" name="Google Shape;1983;g1f5d965ad35_0_1997"/>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84" name="Google Shape;1984;g1f5d965ad35_0_199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5" name="Google Shape;1985;g1f5d965ad35_0_1997"/>
          <p:cNvSpPr>
            <a:spLocks noGrp="1"/>
          </p:cNvSpPr>
          <p:nvPr>
            <p:ph type="pic" idx="2"/>
          </p:nvPr>
        </p:nvSpPr>
        <p:spPr>
          <a:xfrm>
            <a:off x="1" y="0"/>
            <a:ext cx="4572000" cy="5143500"/>
          </a:xfrm>
          <a:prstGeom prst="rect">
            <a:avLst/>
          </a:prstGeom>
          <a:noFill/>
          <a:ln>
            <a:noFill/>
          </a:ln>
        </p:spPr>
      </p:sp>
      <p:sp>
        <p:nvSpPr>
          <p:cNvPr id="1986" name="Google Shape;1986;g1f5d965ad35_0_1997"/>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87" name="Google Shape;1987;g1f5d965ad35_0_1997"/>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88" name="Google Shape;1988;g1f5d965ad35_0_1997"/>
          <p:cNvSpPr/>
          <p:nvPr/>
        </p:nvSpPr>
        <p:spPr>
          <a:xfrm>
            <a:off x="4241543" y="1368179"/>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89" name="Google Shape;1989;g1f5d965ad35_0_1997"/>
          <p:cNvSpPr>
            <a:spLocks noGrp="1"/>
          </p:cNvSpPr>
          <p:nvPr>
            <p:ph type="pic" idx="3"/>
          </p:nvPr>
        </p:nvSpPr>
        <p:spPr>
          <a:xfrm>
            <a:off x="4408678" y="1539292"/>
            <a:ext cx="318600" cy="318600"/>
          </a:xfrm>
          <a:prstGeom prst="rect">
            <a:avLst/>
          </a:prstGeom>
          <a:noFill/>
          <a:ln>
            <a:noFill/>
          </a:ln>
        </p:spPr>
      </p:sp>
      <p:sp>
        <p:nvSpPr>
          <p:cNvPr id="1990" name="Google Shape;1990;g1f5d965ad35_0_1997"/>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91" name="Google Shape;1991;g1f5d965ad35_0_1997"/>
          <p:cNvSpPr/>
          <p:nvPr/>
        </p:nvSpPr>
        <p:spPr>
          <a:xfrm>
            <a:off x="4241543" y="2951688"/>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92" name="Google Shape;1992;g1f5d965ad35_0_1997"/>
          <p:cNvSpPr>
            <a:spLocks noGrp="1"/>
          </p:cNvSpPr>
          <p:nvPr>
            <p:ph type="pic" idx="4"/>
          </p:nvPr>
        </p:nvSpPr>
        <p:spPr>
          <a:xfrm>
            <a:off x="4408678" y="3122801"/>
            <a:ext cx="318600" cy="318600"/>
          </a:xfrm>
          <a:prstGeom prst="rect">
            <a:avLst/>
          </a:prstGeom>
          <a:noFill/>
          <a:ln>
            <a:noFill/>
          </a:ln>
        </p:spPr>
      </p:sp>
      <p:sp>
        <p:nvSpPr>
          <p:cNvPr id="1993" name="Google Shape;1993;g1f5d965ad35_0_1997"/>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118"/>
        <p:cNvGrpSpPr/>
        <p:nvPr/>
      </p:nvGrpSpPr>
      <p:grpSpPr>
        <a:xfrm>
          <a:off x="0" y="0"/>
          <a:ext cx="0" cy="0"/>
          <a:chOff x="0" y="0"/>
          <a:chExt cx="0" cy="0"/>
        </a:xfrm>
      </p:grpSpPr>
      <p:sp>
        <p:nvSpPr>
          <p:cNvPr id="119" name="Google Shape;119;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20" name="Google Shape;120;p225"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121" name="Google Shape;121;p225"/>
          <p:cNvSpPr>
            <a:spLocks noGrp="1"/>
          </p:cNvSpPr>
          <p:nvPr>
            <p:ph type="pic" idx="2"/>
          </p:nvPr>
        </p:nvSpPr>
        <p:spPr>
          <a:xfrm>
            <a:off x="4734046" y="638171"/>
            <a:ext cx="4417249" cy="4030832"/>
          </a:xfrm>
          <a:prstGeom prst="rect">
            <a:avLst/>
          </a:prstGeom>
          <a:noFill/>
          <a:ln>
            <a:noFill/>
          </a:ln>
        </p:spPr>
      </p:sp>
      <p:sp>
        <p:nvSpPr>
          <p:cNvPr id="122" name="Google Shape;122;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23" name="Google Shape;123;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24" name="Google Shape;124;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5" name="Google Shape;125;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994"/>
        <p:cNvGrpSpPr/>
        <p:nvPr/>
      </p:nvGrpSpPr>
      <p:grpSpPr>
        <a:xfrm>
          <a:off x="0" y="0"/>
          <a:ext cx="0" cy="0"/>
          <a:chOff x="0" y="0"/>
          <a:chExt cx="0" cy="0"/>
        </a:xfrm>
      </p:grpSpPr>
      <p:pic>
        <p:nvPicPr>
          <p:cNvPr id="1995" name="Google Shape;1995;g1f5d965ad35_0_2009"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grpSp>
        <p:nvGrpSpPr>
          <p:cNvPr id="1996" name="Google Shape;1996;g1f5d965ad35_0_2009"/>
          <p:cNvGrpSpPr/>
          <p:nvPr/>
        </p:nvGrpSpPr>
        <p:grpSpPr>
          <a:xfrm>
            <a:off x="4107305" y="941707"/>
            <a:ext cx="284627" cy="3999300"/>
            <a:chOff x="4107305" y="941707"/>
            <a:chExt cx="284627" cy="3999300"/>
          </a:xfrm>
        </p:grpSpPr>
        <p:sp>
          <p:nvSpPr>
            <p:cNvPr id="1997" name="Google Shape;1997;g1f5d965ad35_0_2009"/>
            <p:cNvSpPr/>
            <p:nvPr/>
          </p:nvSpPr>
          <p:spPr>
            <a:xfrm>
              <a:off x="4183432" y="1262627"/>
              <a:ext cx="208500" cy="3357600"/>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98" name="Google Shape;1998;g1f5d965ad35_0_2009"/>
            <p:cNvSpPr/>
            <p:nvPr/>
          </p:nvSpPr>
          <p:spPr>
            <a:xfrm>
              <a:off x="4112338" y="1097990"/>
              <a:ext cx="208500" cy="3686700"/>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99" name="Google Shape;1999;g1f5d965ad35_0_2009"/>
            <p:cNvSpPr/>
            <p:nvPr/>
          </p:nvSpPr>
          <p:spPr>
            <a:xfrm>
              <a:off x="4107305" y="941707"/>
              <a:ext cx="142500" cy="399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2000" name="Google Shape;2000;g1f5d965ad35_0_2009"/>
          <p:cNvSpPr>
            <a:spLocks noGrp="1"/>
          </p:cNvSpPr>
          <p:nvPr>
            <p:ph type="pic" idx="2"/>
          </p:nvPr>
        </p:nvSpPr>
        <p:spPr>
          <a:xfrm>
            <a:off x="219360" y="856040"/>
            <a:ext cx="3958500" cy="4287600"/>
          </a:xfrm>
          <a:prstGeom prst="rect">
            <a:avLst/>
          </a:prstGeom>
          <a:noFill/>
          <a:ln>
            <a:noFill/>
          </a:ln>
        </p:spPr>
      </p:sp>
      <p:sp>
        <p:nvSpPr>
          <p:cNvPr id="2001" name="Google Shape;2001;g1f5d965ad35_0_2009"/>
          <p:cNvSpPr txBox="1">
            <a:spLocks noGrp="1"/>
          </p:cNvSpPr>
          <p:nvPr>
            <p:ph type="body" idx="1"/>
          </p:nvPr>
        </p:nvSpPr>
        <p:spPr>
          <a:xfrm>
            <a:off x="4524864" y="1268948"/>
            <a:ext cx="4399800" cy="3345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02" name="Google Shape;2002;g1f5d965ad35_0_200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03" name="Google Shape;2003;g1f5d965ad35_0_200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2004"/>
        <p:cNvGrpSpPr/>
        <p:nvPr/>
      </p:nvGrpSpPr>
      <p:grpSpPr>
        <a:xfrm>
          <a:off x="0" y="0"/>
          <a:ext cx="0" cy="0"/>
          <a:chOff x="0" y="0"/>
          <a:chExt cx="0" cy="0"/>
        </a:xfrm>
      </p:grpSpPr>
      <p:pic>
        <p:nvPicPr>
          <p:cNvPr id="2005" name="Google Shape;2005;g1f5d965ad35_0_2019"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006" name="Google Shape;2006;g1f5d965ad35_0_2019"/>
          <p:cNvSpPr>
            <a:spLocks noGrp="1"/>
          </p:cNvSpPr>
          <p:nvPr>
            <p:ph type="pic" idx="2"/>
          </p:nvPr>
        </p:nvSpPr>
        <p:spPr>
          <a:xfrm>
            <a:off x="4572000" y="0"/>
            <a:ext cx="4572000" cy="5143500"/>
          </a:xfrm>
          <a:prstGeom prst="rect">
            <a:avLst/>
          </a:prstGeom>
          <a:noFill/>
          <a:ln>
            <a:noFill/>
          </a:ln>
        </p:spPr>
      </p:sp>
      <p:sp>
        <p:nvSpPr>
          <p:cNvPr id="2007" name="Google Shape;2007;g1f5d965ad35_0_2019"/>
          <p:cNvSpPr/>
          <p:nvPr/>
        </p:nvSpPr>
        <p:spPr>
          <a:xfrm>
            <a:off x="-1" y="1178120"/>
            <a:ext cx="4781700" cy="333390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08" name="Google Shape;2008;g1f5d965ad35_0_2019"/>
          <p:cNvSpPr txBox="1">
            <a:spLocks noGrp="1"/>
          </p:cNvSpPr>
          <p:nvPr>
            <p:ph type="body" idx="1"/>
          </p:nvPr>
        </p:nvSpPr>
        <p:spPr>
          <a:xfrm>
            <a:off x="135731" y="1388586"/>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09" name="Google Shape;2009;g1f5d965ad35_0_201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10" name="Google Shape;2010;g1f5d965ad35_0_201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2011"/>
        <p:cNvGrpSpPr/>
        <p:nvPr/>
      </p:nvGrpSpPr>
      <p:grpSpPr>
        <a:xfrm>
          <a:off x="0" y="0"/>
          <a:ext cx="0" cy="0"/>
          <a:chOff x="0" y="0"/>
          <a:chExt cx="0" cy="0"/>
        </a:xfrm>
      </p:grpSpPr>
      <p:pic>
        <p:nvPicPr>
          <p:cNvPr id="2012" name="Google Shape;2012;g1f5d965ad35_0_2026"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013" name="Google Shape;2013;g1f5d965ad35_0_2026"/>
          <p:cNvSpPr/>
          <p:nvPr/>
        </p:nvSpPr>
        <p:spPr>
          <a:xfrm>
            <a:off x="4135880" y="856040"/>
            <a:ext cx="142500" cy="87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14" name="Google Shape;2014;g1f5d965ad35_0_2026"/>
          <p:cNvSpPr>
            <a:spLocks noGrp="1"/>
          </p:cNvSpPr>
          <p:nvPr>
            <p:ph type="pic" idx="2"/>
          </p:nvPr>
        </p:nvSpPr>
        <p:spPr>
          <a:xfrm>
            <a:off x="219360" y="856040"/>
            <a:ext cx="3958500" cy="4287600"/>
          </a:xfrm>
          <a:prstGeom prst="rect">
            <a:avLst/>
          </a:prstGeom>
          <a:noFill/>
          <a:ln>
            <a:noFill/>
          </a:ln>
        </p:spPr>
      </p:sp>
      <p:sp>
        <p:nvSpPr>
          <p:cNvPr id="2015" name="Google Shape;2015;g1f5d965ad35_0_2026"/>
          <p:cNvSpPr txBox="1">
            <a:spLocks noGrp="1"/>
          </p:cNvSpPr>
          <p:nvPr>
            <p:ph type="body" idx="1"/>
          </p:nvPr>
        </p:nvSpPr>
        <p:spPr>
          <a:xfrm>
            <a:off x="4480014" y="1685925"/>
            <a:ext cx="4444500" cy="2499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16" name="Google Shape;2016;g1f5d965ad35_0_202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17" name="Google Shape;2017;g1f5d965ad35_0_202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18"/>
        <p:cNvGrpSpPr/>
        <p:nvPr/>
      </p:nvGrpSpPr>
      <p:grpSpPr>
        <a:xfrm>
          <a:off x="0" y="0"/>
          <a:ext cx="0" cy="0"/>
          <a:chOff x="0" y="0"/>
          <a:chExt cx="0" cy="0"/>
        </a:xfrm>
      </p:grpSpPr>
      <p:pic>
        <p:nvPicPr>
          <p:cNvPr id="2019" name="Google Shape;2019;g1f5d965ad35_0_2033"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020" name="Google Shape;2020;g1f5d965ad35_0_2033"/>
          <p:cNvSpPr/>
          <p:nvPr/>
        </p:nvSpPr>
        <p:spPr>
          <a:xfrm>
            <a:off x="3817856" y="656889"/>
            <a:ext cx="143700" cy="344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21" name="Google Shape;2021;g1f5d965ad35_0_2033"/>
          <p:cNvSpPr>
            <a:spLocks noGrp="1"/>
          </p:cNvSpPr>
          <p:nvPr>
            <p:ph type="pic" idx="2"/>
          </p:nvPr>
        </p:nvSpPr>
        <p:spPr>
          <a:xfrm>
            <a:off x="235670" y="0"/>
            <a:ext cx="3582300" cy="5143500"/>
          </a:xfrm>
          <a:prstGeom prst="rect">
            <a:avLst/>
          </a:prstGeom>
          <a:noFill/>
          <a:ln>
            <a:noFill/>
          </a:ln>
        </p:spPr>
      </p:sp>
      <p:sp>
        <p:nvSpPr>
          <p:cNvPr id="2022" name="Google Shape;2022;g1f5d965ad35_0_2033"/>
          <p:cNvSpPr txBox="1">
            <a:spLocks noGrp="1"/>
          </p:cNvSpPr>
          <p:nvPr>
            <p:ph type="title"/>
          </p:nvPr>
        </p:nvSpPr>
        <p:spPr>
          <a:xfrm>
            <a:off x="4079869"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23" name="Google Shape;2023;g1f5d965ad35_0_2033"/>
          <p:cNvSpPr txBox="1">
            <a:spLocks noGrp="1"/>
          </p:cNvSpPr>
          <p:nvPr>
            <p:ph type="body" idx="1"/>
          </p:nvPr>
        </p:nvSpPr>
        <p:spPr>
          <a:xfrm>
            <a:off x="4079868" y="1539292"/>
            <a:ext cx="46881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024"/>
        <p:cNvGrpSpPr/>
        <p:nvPr/>
      </p:nvGrpSpPr>
      <p:grpSpPr>
        <a:xfrm>
          <a:off x="0" y="0"/>
          <a:ext cx="0" cy="0"/>
          <a:chOff x="0" y="0"/>
          <a:chExt cx="0" cy="0"/>
        </a:xfrm>
      </p:grpSpPr>
      <p:sp>
        <p:nvSpPr>
          <p:cNvPr id="2025" name="Google Shape;2025;g1f5d965ad35_0_2039"/>
          <p:cNvSpPr/>
          <p:nvPr/>
        </p:nvSpPr>
        <p:spPr>
          <a:xfrm>
            <a:off x="5312964" y="0"/>
            <a:ext cx="3831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26" name="Google Shape;2026;g1f5d965ad35_0_203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27" name="Google Shape;2027;g1f5d965ad35_0_2039"/>
          <p:cNvSpPr/>
          <p:nvPr/>
        </p:nvSpPr>
        <p:spPr>
          <a:xfrm>
            <a:off x="5302804" y="575609"/>
            <a:ext cx="1437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28" name="Google Shape;2028;g1f5d965ad35_0_2039"/>
          <p:cNvSpPr>
            <a:spLocks noGrp="1"/>
          </p:cNvSpPr>
          <p:nvPr>
            <p:ph type="pic" idx="2"/>
          </p:nvPr>
        </p:nvSpPr>
        <p:spPr>
          <a:xfrm>
            <a:off x="-1" y="0"/>
            <a:ext cx="5313000" cy="5143500"/>
          </a:xfrm>
          <a:prstGeom prst="rect">
            <a:avLst/>
          </a:prstGeom>
          <a:noFill/>
          <a:ln>
            <a:noFill/>
          </a:ln>
        </p:spPr>
      </p:sp>
      <p:sp>
        <p:nvSpPr>
          <p:cNvPr id="2029" name="Google Shape;2029;g1f5d965ad35_0_2039"/>
          <p:cNvSpPr txBox="1">
            <a:spLocks noGrp="1"/>
          </p:cNvSpPr>
          <p:nvPr>
            <p:ph type="title"/>
          </p:nvPr>
        </p:nvSpPr>
        <p:spPr>
          <a:xfrm>
            <a:off x="5564817" y="575609"/>
            <a:ext cx="34053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30" name="Google Shape;2030;g1f5d965ad35_0_2039"/>
          <p:cNvSpPr txBox="1">
            <a:spLocks noGrp="1"/>
          </p:cNvSpPr>
          <p:nvPr>
            <p:ph type="body" idx="1"/>
          </p:nvPr>
        </p:nvSpPr>
        <p:spPr>
          <a:xfrm>
            <a:off x="5564818" y="1254812"/>
            <a:ext cx="3452400" cy="3429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031"/>
        <p:cNvGrpSpPr/>
        <p:nvPr/>
      </p:nvGrpSpPr>
      <p:grpSpPr>
        <a:xfrm>
          <a:off x="0" y="0"/>
          <a:ext cx="0" cy="0"/>
          <a:chOff x="0" y="0"/>
          <a:chExt cx="0" cy="0"/>
        </a:xfrm>
      </p:grpSpPr>
      <p:sp>
        <p:nvSpPr>
          <p:cNvPr id="2032" name="Google Shape;2032;g1f5d965ad35_0_2046"/>
          <p:cNvSpPr/>
          <p:nvPr/>
        </p:nvSpPr>
        <p:spPr>
          <a:xfrm>
            <a:off x="0" y="-1"/>
            <a:ext cx="4898700" cy="5143500"/>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0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2033" name="Google Shape;2033;g1f5d965ad35_0_2046"/>
          <p:cNvPicPr preferRelativeResize="0"/>
          <p:nvPr/>
        </p:nvPicPr>
        <p:blipFill rotWithShape="1">
          <a:blip r:embed="rId2"/>
          <a:srcRect l="20636" r="24169"/>
          <a:stretch>
            <a:fillRect/>
          </a:stretch>
        </p:blipFill>
        <p:spPr>
          <a:xfrm>
            <a:off x="4885624" y="3"/>
            <a:ext cx="4258376" cy="5143498"/>
          </a:xfrm>
          <a:prstGeom prst="rect">
            <a:avLst/>
          </a:prstGeom>
          <a:noFill/>
          <a:ln>
            <a:noFill/>
          </a:ln>
        </p:spPr>
      </p:pic>
      <p:pic>
        <p:nvPicPr>
          <p:cNvPr id="2034" name="Google Shape;2034;g1f5d965ad35_0_2046" descr="Shape&#10;&#10;Description automatically generated with low confidence"/>
          <p:cNvPicPr preferRelativeResize="0"/>
          <p:nvPr/>
        </p:nvPicPr>
        <p:blipFill rotWithShape="1">
          <a:blip r:embed="rId3"/>
          <a:srcRect/>
          <a:stretch>
            <a:fillRect/>
          </a:stretch>
        </p:blipFill>
        <p:spPr>
          <a:xfrm>
            <a:off x="0" y="6"/>
            <a:ext cx="9143988" cy="5143492"/>
          </a:xfrm>
          <a:prstGeom prst="rect">
            <a:avLst/>
          </a:prstGeom>
          <a:noFill/>
          <a:ln>
            <a:noFill/>
          </a:ln>
        </p:spPr>
      </p:pic>
      <p:sp>
        <p:nvSpPr>
          <p:cNvPr id="2035" name="Google Shape;2035;g1f5d965ad35_0_2046"/>
          <p:cNvSpPr/>
          <p:nvPr/>
        </p:nvSpPr>
        <p:spPr>
          <a:xfrm>
            <a:off x="0" y="378373"/>
            <a:ext cx="3866400" cy="461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panose="020B0604020202020204"/>
              <a:buNone/>
            </a:pPr>
            <a:endParaRPr sz="1015"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36" name="Google Shape;2036;g1f5d965ad35_0_2046"/>
          <p:cNvSpPr txBox="1">
            <a:spLocks noGrp="1"/>
          </p:cNvSpPr>
          <p:nvPr>
            <p:ph type="title"/>
          </p:nvPr>
        </p:nvSpPr>
        <p:spPr>
          <a:xfrm>
            <a:off x="144711" y="436897"/>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37" name="Google Shape;2037;g1f5d965ad35_0_2046"/>
          <p:cNvSpPr txBox="1">
            <a:spLocks noGrp="1"/>
          </p:cNvSpPr>
          <p:nvPr>
            <p:ph type="body" idx="1"/>
          </p:nvPr>
        </p:nvSpPr>
        <p:spPr>
          <a:xfrm>
            <a:off x="144711" y="1422475"/>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38" name="Google Shape;2038;g1f5d965ad35_0_2046"/>
          <p:cNvSpPr txBox="1">
            <a:spLocks noGrp="1"/>
          </p:cNvSpPr>
          <p:nvPr>
            <p:ph type="body" idx="2"/>
          </p:nvPr>
        </p:nvSpPr>
        <p:spPr>
          <a:xfrm>
            <a:off x="144711" y="954389"/>
            <a:ext cx="4343100" cy="3579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panose="020B0604020202020204"/>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039"/>
        <p:cNvGrpSpPr/>
        <p:nvPr/>
      </p:nvGrpSpPr>
      <p:grpSpPr>
        <a:xfrm>
          <a:off x="0" y="0"/>
          <a:ext cx="0" cy="0"/>
          <a:chOff x="0" y="0"/>
          <a:chExt cx="0" cy="0"/>
        </a:xfrm>
      </p:grpSpPr>
      <p:grpSp>
        <p:nvGrpSpPr>
          <p:cNvPr id="2040" name="Google Shape;2040;g1f5d965ad35_0_2054"/>
          <p:cNvGrpSpPr/>
          <p:nvPr/>
        </p:nvGrpSpPr>
        <p:grpSpPr>
          <a:xfrm>
            <a:off x="2494459" y="494318"/>
            <a:ext cx="4154882" cy="4154882"/>
            <a:chOff x="2119847" y="-36707"/>
            <a:chExt cx="5217080" cy="5217080"/>
          </a:xfrm>
        </p:grpSpPr>
        <p:sp>
          <p:nvSpPr>
            <p:cNvPr id="2041" name="Google Shape;2041;g1f5d965ad35_0_2054"/>
            <p:cNvSpPr/>
            <p:nvPr/>
          </p:nvSpPr>
          <p:spPr>
            <a:xfrm rot="-10121024">
              <a:off x="5995380" y="1510583"/>
              <a:ext cx="1065617" cy="452499"/>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42" name="Google Shape;2042;g1f5d965ad35_0_2054"/>
            <p:cNvSpPr/>
            <p:nvPr/>
          </p:nvSpPr>
          <p:spPr>
            <a:xfrm rot="1811439">
              <a:off x="2648299" y="3118206"/>
              <a:ext cx="827436" cy="452383"/>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043" name="Google Shape;2043;g1f5d965ad35_0_2054"/>
            <p:cNvGrpSpPr/>
            <p:nvPr/>
          </p:nvGrpSpPr>
          <p:grpSpPr>
            <a:xfrm>
              <a:off x="2119847" y="-36707"/>
              <a:ext cx="5217080" cy="5217080"/>
              <a:chOff x="2334961" y="334819"/>
              <a:chExt cx="4626301" cy="4626301"/>
            </a:xfrm>
          </p:grpSpPr>
          <p:grpSp>
            <p:nvGrpSpPr>
              <p:cNvPr id="2044" name="Google Shape;2044;g1f5d965ad35_0_2054"/>
              <p:cNvGrpSpPr/>
              <p:nvPr/>
            </p:nvGrpSpPr>
            <p:grpSpPr>
              <a:xfrm>
                <a:off x="2334961" y="334819"/>
                <a:ext cx="4626301" cy="4626301"/>
                <a:chOff x="2334961" y="334819"/>
                <a:chExt cx="4626301" cy="4626301"/>
              </a:xfrm>
            </p:grpSpPr>
            <p:sp>
              <p:nvSpPr>
                <p:cNvPr id="2045" name="Google Shape;2045;g1f5d965ad35_0_2054"/>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046" name="Google Shape;2046;g1f5d965ad35_0_2054"/>
                <p:cNvSpPr/>
                <p:nvPr/>
              </p:nvSpPr>
              <p:spPr>
                <a:xfrm rot="-3390334">
                  <a:off x="2978925" y="978783"/>
                  <a:ext cx="3338372" cy="333837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047" name="Google Shape;2047;g1f5d965ad35_0_2054"/>
                <p:cNvSpPr/>
                <p:nvPr/>
              </p:nvSpPr>
              <p:spPr>
                <a:xfrm rot="-5737871">
                  <a:off x="2978932" y="978573"/>
                  <a:ext cx="3338612" cy="333861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2048" name="Google Shape;2048;g1f5d965ad35_0_2054"/>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2049" name="Google Shape;2049;g1f5d965ad35_0_2054"/>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2050" name="Google Shape;2050;g1f5d965ad35_0_2054"/>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051"/>
        <p:cNvGrpSpPr/>
        <p:nvPr/>
      </p:nvGrpSpPr>
      <p:grpSpPr>
        <a:xfrm>
          <a:off x="0" y="0"/>
          <a:ext cx="0" cy="0"/>
          <a:chOff x="0" y="0"/>
          <a:chExt cx="0" cy="0"/>
        </a:xfrm>
      </p:grpSpPr>
      <p:grpSp>
        <p:nvGrpSpPr>
          <p:cNvPr id="2052" name="Google Shape;2052;g1f5d965ad35_0_2066"/>
          <p:cNvGrpSpPr/>
          <p:nvPr/>
        </p:nvGrpSpPr>
        <p:grpSpPr>
          <a:xfrm>
            <a:off x="2494460" y="494318"/>
            <a:ext cx="4154882" cy="4154882"/>
            <a:chOff x="2119847" y="-36707"/>
            <a:chExt cx="5217080" cy="5217080"/>
          </a:xfrm>
        </p:grpSpPr>
        <p:sp>
          <p:nvSpPr>
            <p:cNvPr id="2053" name="Google Shape;2053;g1f5d965ad35_0_2066"/>
            <p:cNvSpPr/>
            <p:nvPr/>
          </p:nvSpPr>
          <p:spPr>
            <a:xfrm rot="-10121024">
              <a:off x="5995380" y="1510583"/>
              <a:ext cx="1065617" cy="452499"/>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054" name="Google Shape;2054;g1f5d965ad35_0_2066"/>
            <p:cNvSpPr/>
            <p:nvPr/>
          </p:nvSpPr>
          <p:spPr>
            <a:xfrm rot="1811439">
              <a:off x="2648299" y="3118206"/>
              <a:ext cx="827436" cy="452383"/>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2055" name="Google Shape;2055;g1f5d965ad35_0_2066"/>
            <p:cNvGrpSpPr/>
            <p:nvPr/>
          </p:nvGrpSpPr>
          <p:grpSpPr>
            <a:xfrm>
              <a:off x="2119847" y="-36707"/>
              <a:ext cx="5217080" cy="5217080"/>
              <a:chOff x="2334961" y="334819"/>
              <a:chExt cx="4626301" cy="4626301"/>
            </a:xfrm>
          </p:grpSpPr>
          <p:grpSp>
            <p:nvGrpSpPr>
              <p:cNvPr id="2056" name="Google Shape;2056;g1f5d965ad35_0_2066"/>
              <p:cNvGrpSpPr/>
              <p:nvPr/>
            </p:nvGrpSpPr>
            <p:grpSpPr>
              <a:xfrm>
                <a:off x="2334961" y="334819"/>
                <a:ext cx="4626301" cy="4626301"/>
                <a:chOff x="2334961" y="334819"/>
                <a:chExt cx="4626301" cy="4626301"/>
              </a:xfrm>
            </p:grpSpPr>
            <p:sp>
              <p:nvSpPr>
                <p:cNvPr id="2057" name="Google Shape;2057;g1f5d965ad35_0_2066"/>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058" name="Google Shape;2058;g1f5d965ad35_0_2066"/>
                <p:cNvSpPr/>
                <p:nvPr/>
              </p:nvSpPr>
              <p:spPr>
                <a:xfrm rot="-3390334">
                  <a:off x="2978925" y="978783"/>
                  <a:ext cx="3338372" cy="333837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059" name="Google Shape;2059;g1f5d965ad35_0_2066"/>
                <p:cNvSpPr/>
                <p:nvPr/>
              </p:nvSpPr>
              <p:spPr>
                <a:xfrm rot="-5737871">
                  <a:off x="2978932" y="978573"/>
                  <a:ext cx="3338612" cy="333861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2060" name="Google Shape;2060;g1f5d965ad35_0_2066"/>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2061" name="Google Shape;2061;g1f5d965ad35_0_2066"/>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2062" name="Google Shape;2062;g1f5d965ad35_0_2066"/>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063"/>
        <p:cNvGrpSpPr/>
        <p:nvPr/>
      </p:nvGrpSpPr>
      <p:grpSpPr>
        <a:xfrm>
          <a:off x="0" y="0"/>
          <a:ext cx="0" cy="0"/>
          <a:chOff x="0" y="0"/>
          <a:chExt cx="0" cy="0"/>
        </a:xfrm>
      </p:grpSpPr>
      <p:pic>
        <p:nvPicPr>
          <p:cNvPr id="2064" name="Google Shape;2064;g1f5d965ad35_0_2078"/>
          <p:cNvPicPr preferRelativeResize="0"/>
          <p:nvPr/>
        </p:nvPicPr>
        <p:blipFill rotWithShape="1">
          <a:blip r:embed="rId2"/>
          <a:srcRect/>
          <a:stretch>
            <a:fillRect/>
          </a:stretch>
        </p:blipFill>
        <p:spPr>
          <a:xfrm>
            <a:off x="2924496" y="901633"/>
            <a:ext cx="3295009" cy="3449031"/>
          </a:xfrm>
          <a:prstGeom prst="rect">
            <a:avLst/>
          </a:prstGeom>
          <a:noFill/>
          <a:ln>
            <a:noFill/>
          </a:ln>
        </p:spPr>
      </p:pic>
      <p:sp>
        <p:nvSpPr>
          <p:cNvPr id="2065" name="Google Shape;2065;g1f5d965ad35_0_2078"/>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066"/>
        <p:cNvGrpSpPr/>
        <p:nvPr/>
      </p:nvGrpSpPr>
      <p:grpSpPr>
        <a:xfrm>
          <a:off x="0" y="0"/>
          <a:ext cx="0" cy="0"/>
          <a:chOff x="0" y="0"/>
          <a:chExt cx="0" cy="0"/>
        </a:xfrm>
      </p:grpSpPr>
      <p:pic>
        <p:nvPicPr>
          <p:cNvPr id="2067" name="Google Shape;2067;g1f5d965ad35_0_2081"/>
          <p:cNvPicPr preferRelativeResize="0"/>
          <p:nvPr/>
        </p:nvPicPr>
        <p:blipFill rotWithShape="1">
          <a:blip r:embed="rId2"/>
          <a:srcRect/>
          <a:stretch>
            <a:fillRect/>
          </a:stretch>
        </p:blipFill>
        <p:spPr>
          <a:xfrm>
            <a:off x="2555408" y="637575"/>
            <a:ext cx="4004832" cy="4042613"/>
          </a:xfrm>
          <a:prstGeom prst="rect">
            <a:avLst/>
          </a:prstGeom>
          <a:noFill/>
          <a:ln>
            <a:noFill/>
          </a:ln>
        </p:spPr>
      </p:pic>
      <p:sp>
        <p:nvSpPr>
          <p:cNvPr id="2068" name="Google Shape;2068;g1f5d965ad35_0_2081"/>
          <p:cNvSpPr txBox="1">
            <a:spLocks noGrp="1"/>
          </p:cNvSpPr>
          <p:nvPr>
            <p:ph type="body" idx="1"/>
          </p:nvPr>
        </p:nvSpPr>
        <p:spPr>
          <a:xfrm>
            <a:off x="3028189"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126"/>
        <p:cNvGrpSpPr/>
        <p:nvPr/>
      </p:nvGrpSpPr>
      <p:grpSpPr>
        <a:xfrm>
          <a:off x="0" y="0"/>
          <a:ext cx="0" cy="0"/>
          <a:chOff x="0" y="0"/>
          <a:chExt cx="0" cy="0"/>
        </a:xfrm>
      </p:grpSpPr>
      <p:sp>
        <p:nvSpPr>
          <p:cNvPr id="127" name="Google Shape;127;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28" name="Google Shape;128;p226"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129" name="Google Shape;129;p226"/>
          <p:cNvSpPr>
            <a:spLocks noGrp="1"/>
          </p:cNvSpPr>
          <p:nvPr>
            <p:ph type="pic" idx="2"/>
          </p:nvPr>
        </p:nvSpPr>
        <p:spPr>
          <a:xfrm>
            <a:off x="4734046" y="638171"/>
            <a:ext cx="4417249" cy="4030832"/>
          </a:xfrm>
          <a:prstGeom prst="rect">
            <a:avLst/>
          </a:prstGeom>
          <a:noFill/>
          <a:ln>
            <a:noFill/>
          </a:ln>
        </p:spPr>
      </p:sp>
      <p:sp>
        <p:nvSpPr>
          <p:cNvPr id="130" name="Google Shape;130;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31" name="Google Shape;131;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32" name="Google Shape;132;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3" name="Google Shape;133;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069"/>
        <p:cNvGrpSpPr/>
        <p:nvPr/>
      </p:nvGrpSpPr>
      <p:grpSpPr>
        <a:xfrm>
          <a:off x="0" y="0"/>
          <a:ext cx="0" cy="0"/>
          <a:chOff x="0" y="0"/>
          <a:chExt cx="0" cy="0"/>
        </a:xfrm>
      </p:grpSpPr>
      <p:pic>
        <p:nvPicPr>
          <p:cNvPr id="2070" name="Google Shape;2070;g1f5d965ad35_0_2084" descr="Icon&#10;&#10;Description automatically generated"/>
          <p:cNvPicPr preferRelativeResize="0"/>
          <p:nvPr/>
        </p:nvPicPr>
        <p:blipFill rotWithShape="1">
          <a:blip r:embed="rId2"/>
          <a:srcRect/>
          <a:stretch>
            <a:fillRect/>
          </a:stretch>
        </p:blipFill>
        <p:spPr>
          <a:xfrm>
            <a:off x="2360040" y="277448"/>
            <a:ext cx="4422039" cy="4588604"/>
          </a:xfrm>
          <a:prstGeom prst="rect">
            <a:avLst/>
          </a:prstGeom>
          <a:noFill/>
          <a:ln>
            <a:noFill/>
          </a:ln>
        </p:spPr>
      </p:pic>
      <p:sp>
        <p:nvSpPr>
          <p:cNvPr id="2071" name="Google Shape;2071;g1f5d965ad35_0_2084"/>
          <p:cNvSpPr txBox="1">
            <a:spLocks noGrp="1"/>
          </p:cNvSpPr>
          <p:nvPr>
            <p:ph type="body" idx="1"/>
          </p:nvPr>
        </p:nvSpPr>
        <p:spPr>
          <a:xfrm>
            <a:off x="3117397" y="2666490"/>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72" name="Google Shape;2072;g1f5d965ad35_0_2084"/>
          <p:cNvSpPr txBox="1">
            <a:spLocks noGrp="1"/>
          </p:cNvSpPr>
          <p:nvPr>
            <p:ph type="body" idx="2"/>
          </p:nvPr>
        </p:nvSpPr>
        <p:spPr>
          <a:xfrm>
            <a:off x="2894151" y="1477631"/>
            <a:ext cx="1510500" cy="507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073"/>
        <p:cNvGrpSpPr/>
        <p:nvPr/>
      </p:nvGrpSpPr>
      <p:grpSpPr>
        <a:xfrm>
          <a:off x="0" y="0"/>
          <a:ext cx="0" cy="0"/>
          <a:chOff x="0" y="0"/>
          <a:chExt cx="0" cy="0"/>
        </a:xfrm>
      </p:grpSpPr>
      <p:pic>
        <p:nvPicPr>
          <p:cNvPr id="2074" name="Google Shape;2074;g1f5d965ad35_0_2088"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075" name="Google Shape;2075;g1f5d965ad35_0_2088"/>
          <p:cNvSpPr/>
          <p:nvPr/>
        </p:nvSpPr>
        <p:spPr>
          <a:xfrm>
            <a:off x="496108" y="1739452"/>
            <a:ext cx="840900" cy="1856700"/>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76" name="Google Shape;2076;g1f5d965ad35_0_2088"/>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Public Sans"/>
              <a:ea typeface="Public Sans"/>
              <a:cs typeface="Public Sans"/>
              <a:sym typeface="Public Sans"/>
            </a:endParaRPr>
          </a:p>
        </p:txBody>
      </p:sp>
      <p:sp>
        <p:nvSpPr>
          <p:cNvPr id="2077" name="Google Shape;2077;g1f5d965ad35_0_2088"/>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78" name="Google Shape;2078;g1f5d965ad35_0_2088"/>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79" name="Google Shape;2079;g1f5d965ad35_0_2088"/>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Public Sans"/>
              <a:ea typeface="Public Sans"/>
              <a:cs typeface="Public Sans"/>
              <a:sym typeface="Public Sans"/>
            </a:endParaRPr>
          </a:p>
        </p:txBody>
      </p:sp>
      <p:sp>
        <p:nvSpPr>
          <p:cNvPr id="2080" name="Google Shape;2080;g1f5d965ad35_0_2088"/>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81" name="Google Shape;2081;g1f5d965ad35_0_2088"/>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82" name="Google Shape;2082;g1f5d965ad35_0_2088"/>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83" name="Google Shape;2083;g1f5d965ad35_0_20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84" name="Google Shape;2084;g1f5d965ad35_0_20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085"/>
        <p:cNvGrpSpPr/>
        <p:nvPr/>
      </p:nvGrpSpPr>
      <p:grpSpPr>
        <a:xfrm>
          <a:off x="0" y="0"/>
          <a:ext cx="0" cy="0"/>
          <a:chOff x="0" y="0"/>
          <a:chExt cx="0" cy="0"/>
        </a:xfrm>
      </p:grpSpPr>
      <p:pic>
        <p:nvPicPr>
          <p:cNvPr id="2086" name="Google Shape;2086;g1f5d965ad35_0_2100"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087" name="Google Shape;2087;g1f5d965ad35_0_2100"/>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88" name="Google Shape;2088;g1f5d965ad35_0_2100"/>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Public Sans"/>
              <a:ea typeface="Public Sans"/>
              <a:cs typeface="Public Sans"/>
              <a:sym typeface="Public Sans"/>
            </a:endParaRPr>
          </a:p>
        </p:txBody>
      </p:sp>
      <p:sp>
        <p:nvSpPr>
          <p:cNvPr id="2089" name="Google Shape;2089;g1f5d965ad35_0_2100"/>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90" name="Google Shape;2090;g1f5d965ad35_0_2100"/>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91" name="Google Shape;2091;g1f5d965ad35_0_2100"/>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Public Sans"/>
              <a:ea typeface="Public Sans"/>
              <a:cs typeface="Public Sans"/>
              <a:sym typeface="Public Sans"/>
            </a:endParaRPr>
          </a:p>
        </p:txBody>
      </p:sp>
      <p:sp>
        <p:nvSpPr>
          <p:cNvPr id="2092" name="Google Shape;2092;g1f5d965ad35_0_2100"/>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93" name="Google Shape;2093;g1f5d965ad35_0_2100"/>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94" name="Google Shape;2094;g1f5d965ad35_0_2100"/>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95" name="Google Shape;2095;g1f5d965ad35_0_210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96" name="Google Shape;2096;g1f5d965ad35_0_210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097"/>
        <p:cNvGrpSpPr/>
        <p:nvPr/>
      </p:nvGrpSpPr>
      <p:grpSpPr>
        <a:xfrm>
          <a:off x="0" y="0"/>
          <a:ext cx="0" cy="0"/>
          <a:chOff x="0" y="0"/>
          <a:chExt cx="0" cy="0"/>
        </a:xfrm>
      </p:grpSpPr>
      <p:pic>
        <p:nvPicPr>
          <p:cNvPr id="2098" name="Google Shape;2098;g1f5d965ad35_0_2112"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cxnSp>
        <p:nvCxnSpPr>
          <p:cNvPr id="2099" name="Google Shape;2099;g1f5d965ad35_0_2112"/>
          <p:cNvCxnSpPr/>
          <p:nvPr/>
        </p:nvCxnSpPr>
        <p:spPr>
          <a:xfrm>
            <a:off x="0" y="2140589"/>
            <a:ext cx="9144000" cy="0"/>
          </a:xfrm>
          <a:prstGeom prst="straightConnector1">
            <a:avLst/>
          </a:prstGeom>
          <a:noFill/>
          <a:ln w="9525" cap="flat" cmpd="sng">
            <a:solidFill>
              <a:srgbClr val="D8D8D8"/>
            </a:solidFill>
            <a:prstDash val="solid"/>
            <a:round/>
            <a:headEnd type="none" w="sm" len="sm"/>
            <a:tailEnd type="none" w="sm" len="sm"/>
          </a:ln>
        </p:spPr>
      </p:cxnSp>
      <p:grpSp>
        <p:nvGrpSpPr>
          <p:cNvPr id="2100" name="Google Shape;2100;g1f5d965ad35_0_2112"/>
          <p:cNvGrpSpPr/>
          <p:nvPr/>
        </p:nvGrpSpPr>
        <p:grpSpPr>
          <a:xfrm>
            <a:off x="2257325" y="1861278"/>
            <a:ext cx="560401" cy="825182"/>
            <a:chOff x="2257325" y="1871217"/>
            <a:chExt cx="560401" cy="825182"/>
          </a:xfrm>
        </p:grpSpPr>
        <p:sp>
          <p:nvSpPr>
            <p:cNvPr id="2101" name="Google Shape;2101;g1f5d965ad35_0_2112"/>
            <p:cNvSpPr/>
            <p:nvPr/>
          </p:nvSpPr>
          <p:spPr>
            <a:xfrm rot="2700000">
              <a:off x="2339394" y="1953286"/>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102" name="Google Shape;2102;g1f5d965ad35_0_2112"/>
            <p:cNvSpPr/>
            <p:nvPr/>
          </p:nvSpPr>
          <p:spPr>
            <a:xfrm rot="2700000">
              <a:off x="2339394"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cxnSp>
          <p:nvCxnSpPr>
            <p:cNvPr id="2103" name="Google Shape;2103;g1f5d965ad35_0_2112"/>
            <p:cNvCxnSpPr/>
            <p:nvPr/>
          </p:nvCxnSpPr>
          <p:spPr>
            <a:xfrm>
              <a:off x="2537525"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4" name="Google Shape;2104;g1f5d965ad35_0_2112"/>
            <p:cNvSpPr/>
            <p:nvPr/>
          </p:nvSpPr>
          <p:spPr>
            <a:xfrm rot="2700000">
              <a:off x="2416398" y="2138970"/>
              <a:ext cx="242255" cy="242255"/>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2105" name="Google Shape;2105;g1f5d965ad35_0_2112"/>
          <p:cNvGrpSpPr/>
          <p:nvPr/>
        </p:nvGrpSpPr>
        <p:grpSpPr>
          <a:xfrm>
            <a:off x="6326276" y="1861278"/>
            <a:ext cx="560401" cy="825182"/>
            <a:chOff x="6326276" y="1871217"/>
            <a:chExt cx="560401" cy="825182"/>
          </a:xfrm>
        </p:grpSpPr>
        <p:sp>
          <p:nvSpPr>
            <p:cNvPr id="2106" name="Google Shape;2106;g1f5d965ad35_0_2112"/>
            <p:cNvSpPr/>
            <p:nvPr/>
          </p:nvSpPr>
          <p:spPr>
            <a:xfrm rot="2700000">
              <a:off x="6408345" y="1953286"/>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107" name="Google Shape;2107;g1f5d965ad35_0_2112"/>
            <p:cNvSpPr/>
            <p:nvPr/>
          </p:nvSpPr>
          <p:spPr>
            <a:xfrm rot="2700000">
              <a:off x="6408345"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cxnSp>
          <p:nvCxnSpPr>
            <p:cNvPr id="2108" name="Google Shape;2108;g1f5d965ad35_0_2112"/>
            <p:cNvCxnSpPr/>
            <p:nvPr/>
          </p:nvCxnSpPr>
          <p:spPr>
            <a:xfrm>
              <a:off x="6606476"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9" name="Google Shape;2109;g1f5d965ad35_0_2112"/>
            <p:cNvSpPr/>
            <p:nvPr/>
          </p:nvSpPr>
          <p:spPr>
            <a:xfrm rot="2700000">
              <a:off x="6485349" y="2138970"/>
              <a:ext cx="242255" cy="242255"/>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2110" name="Google Shape;2110;g1f5d965ad35_0_2112"/>
          <p:cNvSpPr txBox="1">
            <a:spLocks noGrp="1"/>
          </p:cNvSpPr>
          <p:nvPr>
            <p:ph type="body" idx="1"/>
          </p:nvPr>
        </p:nvSpPr>
        <p:spPr>
          <a:xfrm>
            <a:off x="108292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11" name="Google Shape;2111;g1f5d965ad35_0_2112"/>
          <p:cNvSpPr txBox="1">
            <a:spLocks noGrp="1"/>
          </p:cNvSpPr>
          <p:nvPr>
            <p:ph type="body" idx="2"/>
          </p:nvPr>
        </p:nvSpPr>
        <p:spPr>
          <a:xfrm>
            <a:off x="515187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12" name="Google Shape;2112;g1f5d965ad35_0_2112"/>
          <p:cNvSpPr txBox="1">
            <a:spLocks noGrp="1"/>
          </p:cNvSpPr>
          <p:nvPr>
            <p:ph type="body" idx="3"/>
          </p:nvPr>
        </p:nvSpPr>
        <p:spPr>
          <a:xfrm>
            <a:off x="108292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13" name="Google Shape;2113;g1f5d965ad35_0_2112"/>
          <p:cNvSpPr txBox="1">
            <a:spLocks noGrp="1"/>
          </p:cNvSpPr>
          <p:nvPr>
            <p:ph type="body" idx="4"/>
          </p:nvPr>
        </p:nvSpPr>
        <p:spPr>
          <a:xfrm>
            <a:off x="515187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14" name="Google Shape;2114;g1f5d965ad35_0_211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15" name="Google Shape;2115;g1f5d965ad35_0_211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2116"/>
        <p:cNvGrpSpPr/>
        <p:nvPr/>
      </p:nvGrpSpPr>
      <p:grpSpPr>
        <a:xfrm>
          <a:off x="0" y="0"/>
          <a:ext cx="0" cy="0"/>
          <a:chOff x="0" y="0"/>
          <a:chExt cx="0" cy="0"/>
        </a:xfrm>
      </p:grpSpPr>
      <p:pic>
        <p:nvPicPr>
          <p:cNvPr id="2117" name="Google Shape;2117;g1f5d965ad35_0_2131"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118" name="Google Shape;2118;g1f5d965ad35_0_2131"/>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119" name="Google Shape;2119;g1f5d965ad35_0_2131"/>
          <p:cNvSpPr/>
          <p:nvPr/>
        </p:nvSpPr>
        <p:spPr>
          <a:xfrm>
            <a:off x="919659"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Public Sans"/>
              <a:ea typeface="Public Sans"/>
              <a:cs typeface="Public Sans"/>
              <a:sym typeface="Public Sans"/>
            </a:endParaRPr>
          </a:p>
        </p:txBody>
      </p:sp>
      <p:sp>
        <p:nvSpPr>
          <p:cNvPr id="2120" name="Google Shape;2120;g1f5d965ad35_0_2131"/>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121" name="Google Shape;2121;g1f5d965ad35_0_2131"/>
          <p:cNvSpPr txBox="1">
            <a:spLocks noGrp="1"/>
          </p:cNvSpPr>
          <p:nvPr>
            <p:ph type="body" idx="1"/>
          </p:nvPr>
        </p:nvSpPr>
        <p:spPr>
          <a:xfrm>
            <a:off x="1086864"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22" name="Google Shape;2122;g1f5d965ad35_0_2131"/>
          <p:cNvSpPr/>
          <p:nvPr/>
        </p:nvSpPr>
        <p:spPr>
          <a:xfrm>
            <a:off x="3465552" y="1739452"/>
            <a:ext cx="840900" cy="1856700"/>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123" name="Google Shape;2123;g1f5d965ad35_0_2131"/>
          <p:cNvSpPr/>
          <p:nvPr/>
        </p:nvSpPr>
        <p:spPr>
          <a:xfrm>
            <a:off x="3889103"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Public Sans"/>
              <a:ea typeface="Public Sans"/>
              <a:cs typeface="Public Sans"/>
              <a:sym typeface="Public Sans"/>
            </a:endParaRPr>
          </a:p>
        </p:txBody>
      </p:sp>
      <p:sp>
        <p:nvSpPr>
          <p:cNvPr id="2124" name="Google Shape;2124;g1f5d965ad35_0_2131"/>
          <p:cNvSpPr txBox="1"/>
          <p:nvPr/>
        </p:nvSpPr>
        <p:spPr>
          <a:xfrm>
            <a:off x="3457696"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125" name="Google Shape;2125;g1f5d965ad35_0_2131"/>
          <p:cNvSpPr txBox="1">
            <a:spLocks noGrp="1"/>
          </p:cNvSpPr>
          <p:nvPr>
            <p:ph type="body" idx="2"/>
          </p:nvPr>
        </p:nvSpPr>
        <p:spPr>
          <a:xfrm>
            <a:off x="4056308"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26" name="Google Shape;2126;g1f5d965ad35_0_2131"/>
          <p:cNvSpPr/>
          <p:nvPr/>
        </p:nvSpPr>
        <p:spPr>
          <a:xfrm>
            <a:off x="6434995" y="1739452"/>
            <a:ext cx="840900" cy="1856700"/>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127" name="Google Shape;2127;g1f5d965ad35_0_2131"/>
          <p:cNvSpPr/>
          <p:nvPr/>
        </p:nvSpPr>
        <p:spPr>
          <a:xfrm>
            <a:off x="6858546"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Public Sans"/>
              <a:ea typeface="Public Sans"/>
              <a:cs typeface="Public Sans"/>
              <a:sym typeface="Public Sans"/>
            </a:endParaRPr>
          </a:p>
        </p:txBody>
      </p:sp>
      <p:sp>
        <p:nvSpPr>
          <p:cNvPr id="2128" name="Google Shape;2128;g1f5d965ad35_0_2131"/>
          <p:cNvSpPr txBox="1"/>
          <p:nvPr/>
        </p:nvSpPr>
        <p:spPr>
          <a:xfrm>
            <a:off x="6427139"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2129" name="Google Shape;2129;g1f5d965ad35_0_2131"/>
          <p:cNvSpPr txBox="1">
            <a:spLocks noGrp="1"/>
          </p:cNvSpPr>
          <p:nvPr>
            <p:ph type="body" idx="3"/>
          </p:nvPr>
        </p:nvSpPr>
        <p:spPr>
          <a:xfrm>
            <a:off x="7025751"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30" name="Google Shape;2130;g1f5d965ad35_0_21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31" name="Google Shape;2131;g1f5d965ad35_0_21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2132"/>
        <p:cNvGrpSpPr/>
        <p:nvPr/>
      </p:nvGrpSpPr>
      <p:grpSpPr>
        <a:xfrm>
          <a:off x="0" y="0"/>
          <a:ext cx="0" cy="0"/>
          <a:chOff x="0" y="0"/>
          <a:chExt cx="0" cy="0"/>
        </a:xfrm>
      </p:grpSpPr>
      <p:pic>
        <p:nvPicPr>
          <p:cNvPr id="2133" name="Google Shape;2133;g1f5d965ad35_0_2147" descr="Shape&#10;&#10;Description automatically generated with low confidence"/>
          <p:cNvPicPr preferRelativeResize="0"/>
          <p:nvPr/>
        </p:nvPicPr>
        <p:blipFill rotWithShape="1">
          <a:blip r:embed="rId2"/>
          <a:srcRect/>
          <a:stretch>
            <a:fillRect/>
          </a:stretch>
        </p:blipFill>
        <p:spPr>
          <a:xfrm>
            <a:off x="0" y="0"/>
            <a:ext cx="9143999" cy="5143499"/>
          </a:xfrm>
          <a:prstGeom prst="rect">
            <a:avLst/>
          </a:prstGeom>
          <a:noFill/>
          <a:ln>
            <a:noFill/>
          </a:ln>
        </p:spPr>
      </p:pic>
      <p:grpSp>
        <p:nvGrpSpPr>
          <p:cNvPr id="2134" name="Google Shape;2134;g1f5d965ad35_0_2147"/>
          <p:cNvGrpSpPr/>
          <p:nvPr/>
        </p:nvGrpSpPr>
        <p:grpSpPr>
          <a:xfrm>
            <a:off x="0" y="2399230"/>
            <a:ext cx="9144000" cy="2349714"/>
            <a:chOff x="0" y="2182920"/>
            <a:chExt cx="9144000" cy="2349714"/>
          </a:xfrm>
        </p:grpSpPr>
        <p:sp>
          <p:nvSpPr>
            <p:cNvPr id="2135" name="Google Shape;2135;g1f5d965ad35_0_2147"/>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136" name="Google Shape;2136;g1f5d965ad35_0_2147"/>
            <p:cNvGrpSpPr/>
            <p:nvPr/>
          </p:nvGrpSpPr>
          <p:grpSpPr>
            <a:xfrm>
              <a:off x="1229347" y="2182920"/>
              <a:ext cx="6685341" cy="1002300"/>
              <a:chOff x="976268" y="2064936"/>
              <a:chExt cx="6685341" cy="1002300"/>
            </a:xfrm>
          </p:grpSpPr>
          <p:sp>
            <p:nvSpPr>
              <p:cNvPr id="2137" name="Google Shape;2137;g1f5d965ad35_0_2147"/>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38" name="Google Shape;2138;g1f5d965ad35_0_2147"/>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39" name="Google Shape;2139;g1f5d965ad35_0_2147"/>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sp>
        <p:nvSpPr>
          <p:cNvPr id="2140" name="Google Shape;2140;g1f5d965ad35_0_2147"/>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41" name="Google Shape;2141;g1f5d965ad35_0_2147"/>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42" name="Google Shape;2142;g1f5d965ad35_0_2147"/>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43" name="Google Shape;2143;g1f5d965ad35_0_2147"/>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44" name="Google Shape;2144;g1f5d965ad35_0_2147"/>
          <p:cNvSpPr>
            <a:spLocks noGrp="1"/>
          </p:cNvSpPr>
          <p:nvPr>
            <p:ph type="pic" idx="5"/>
          </p:nvPr>
        </p:nvSpPr>
        <p:spPr>
          <a:xfrm>
            <a:off x="1460973" y="2631002"/>
            <a:ext cx="539100" cy="538800"/>
          </a:xfrm>
          <a:prstGeom prst="rect">
            <a:avLst/>
          </a:prstGeom>
          <a:noFill/>
          <a:ln>
            <a:noFill/>
          </a:ln>
        </p:spPr>
      </p:sp>
      <p:sp>
        <p:nvSpPr>
          <p:cNvPr id="2145" name="Google Shape;2145;g1f5d965ad35_0_2147"/>
          <p:cNvSpPr>
            <a:spLocks noGrp="1"/>
          </p:cNvSpPr>
          <p:nvPr>
            <p:ph type="pic" idx="6"/>
          </p:nvPr>
        </p:nvSpPr>
        <p:spPr>
          <a:xfrm>
            <a:off x="4302493" y="2631002"/>
            <a:ext cx="539100" cy="538800"/>
          </a:xfrm>
          <a:prstGeom prst="rect">
            <a:avLst/>
          </a:prstGeom>
          <a:noFill/>
          <a:ln>
            <a:noFill/>
          </a:ln>
        </p:spPr>
      </p:sp>
      <p:sp>
        <p:nvSpPr>
          <p:cNvPr id="2146" name="Google Shape;2146;g1f5d965ad35_0_2147"/>
          <p:cNvSpPr>
            <a:spLocks noGrp="1"/>
          </p:cNvSpPr>
          <p:nvPr>
            <p:ph type="pic" idx="7"/>
          </p:nvPr>
        </p:nvSpPr>
        <p:spPr>
          <a:xfrm>
            <a:off x="7144013" y="2631002"/>
            <a:ext cx="539100" cy="538800"/>
          </a:xfrm>
          <a:prstGeom prst="rect">
            <a:avLst/>
          </a:prstGeom>
          <a:noFill/>
          <a:ln>
            <a:noFill/>
          </a:ln>
        </p:spPr>
      </p:sp>
      <p:sp>
        <p:nvSpPr>
          <p:cNvPr id="2147" name="Google Shape;2147;g1f5d965ad35_0_21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48" name="Google Shape;2148;g1f5d965ad35_0_21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2149"/>
        <p:cNvGrpSpPr/>
        <p:nvPr/>
      </p:nvGrpSpPr>
      <p:grpSpPr>
        <a:xfrm>
          <a:off x="0" y="0"/>
          <a:ext cx="0" cy="0"/>
          <a:chOff x="0" y="0"/>
          <a:chExt cx="0" cy="0"/>
        </a:xfrm>
      </p:grpSpPr>
      <p:pic>
        <p:nvPicPr>
          <p:cNvPr id="2150" name="Google Shape;2150;g1f5d965ad35_0_2164" descr="Shape&#10;&#10;Description automatically generated with low confidence"/>
          <p:cNvPicPr preferRelativeResize="0"/>
          <p:nvPr/>
        </p:nvPicPr>
        <p:blipFill rotWithShape="1">
          <a:blip r:embed="rId2"/>
          <a:srcRect/>
          <a:stretch>
            <a:fillRect/>
          </a:stretch>
        </p:blipFill>
        <p:spPr>
          <a:xfrm>
            <a:off x="0" y="0"/>
            <a:ext cx="9143999" cy="5143499"/>
          </a:xfrm>
          <a:prstGeom prst="rect">
            <a:avLst/>
          </a:prstGeom>
          <a:noFill/>
          <a:ln>
            <a:noFill/>
          </a:ln>
        </p:spPr>
      </p:pic>
      <p:grpSp>
        <p:nvGrpSpPr>
          <p:cNvPr id="2151" name="Google Shape;2151;g1f5d965ad35_0_2164"/>
          <p:cNvGrpSpPr/>
          <p:nvPr/>
        </p:nvGrpSpPr>
        <p:grpSpPr>
          <a:xfrm>
            <a:off x="0" y="2399230"/>
            <a:ext cx="9144000" cy="2349714"/>
            <a:chOff x="0" y="2182920"/>
            <a:chExt cx="9144000" cy="2349714"/>
          </a:xfrm>
        </p:grpSpPr>
        <p:sp>
          <p:nvSpPr>
            <p:cNvPr id="2152" name="Google Shape;2152;g1f5d965ad35_0_2164"/>
            <p:cNvSpPr/>
            <p:nvPr/>
          </p:nvSpPr>
          <p:spPr>
            <a:xfrm>
              <a:off x="0" y="2689734"/>
              <a:ext cx="9144000" cy="1842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153" name="Google Shape;2153;g1f5d965ad35_0_2164"/>
            <p:cNvGrpSpPr/>
            <p:nvPr/>
          </p:nvGrpSpPr>
          <p:grpSpPr>
            <a:xfrm>
              <a:off x="1229347" y="2182920"/>
              <a:ext cx="6685341" cy="1002300"/>
              <a:chOff x="976268" y="2064936"/>
              <a:chExt cx="6685341" cy="1002300"/>
            </a:xfrm>
          </p:grpSpPr>
          <p:sp>
            <p:nvSpPr>
              <p:cNvPr id="2154" name="Google Shape;2154;g1f5d965ad35_0_2164"/>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55" name="Google Shape;2155;g1f5d965ad35_0_2164"/>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56" name="Google Shape;2156;g1f5d965ad35_0_2164"/>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sp>
        <p:nvSpPr>
          <p:cNvPr id="2157" name="Google Shape;2157;g1f5d965ad35_0_2164"/>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58" name="Google Shape;2158;g1f5d965ad35_0_2164"/>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59" name="Google Shape;2159;g1f5d965ad35_0_2164"/>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60" name="Google Shape;2160;g1f5d965ad35_0_2164"/>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61" name="Google Shape;2161;g1f5d965ad35_0_2164"/>
          <p:cNvSpPr>
            <a:spLocks noGrp="1"/>
          </p:cNvSpPr>
          <p:nvPr>
            <p:ph type="pic" idx="5"/>
          </p:nvPr>
        </p:nvSpPr>
        <p:spPr>
          <a:xfrm>
            <a:off x="1460973" y="2631002"/>
            <a:ext cx="539100" cy="538800"/>
          </a:xfrm>
          <a:prstGeom prst="rect">
            <a:avLst/>
          </a:prstGeom>
          <a:noFill/>
          <a:ln>
            <a:noFill/>
          </a:ln>
        </p:spPr>
      </p:sp>
      <p:sp>
        <p:nvSpPr>
          <p:cNvPr id="2162" name="Google Shape;2162;g1f5d965ad35_0_2164"/>
          <p:cNvSpPr>
            <a:spLocks noGrp="1"/>
          </p:cNvSpPr>
          <p:nvPr>
            <p:ph type="pic" idx="6"/>
          </p:nvPr>
        </p:nvSpPr>
        <p:spPr>
          <a:xfrm>
            <a:off x="4302493" y="2631002"/>
            <a:ext cx="539100" cy="538800"/>
          </a:xfrm>
          <a:prstGeom prst="rect">
            <a:avLst/>
          </a:prstGeom>
          <a:noFill/>
          <a:ln>
            <a:noFill/>
          </a:ln>
        </p:spPr>
      </p:sp>
      <p:sp>
        <p:nvSpPr>
          <p:cNvPr id="2163" name="Google Shape;2163;g1f5d965ad35_0_2164"/>
          <p:cNvSpPr>
            <a:spLocks noGrp="1"/>
          </p:cNvSpPr>
          <p:nvPr>
            <p:ph type="pic" idx="7"/>
          </p:nvPr>
        </p:nvSpPr>
        <p:spPr>
          <a:xfrm>
            <a:off x="7144013" y="2631002"/>
            <a:ext cx="539100" cy="538800"/>
          </a:xfrm>
          <a:prstGeom prst="rect">
            <a:avLst/>
          </a:prstGeom>
          <a:noFill/>
          <a:ln>
            <a:noFill/>
          </a:ln>
        </p:spPr>
      </p:sp>
      <p:sp>
        <p:nvSpPr>
          <p:cNvPr id="2164" name="Google Shape;2164;g1f5d965ad35_0_216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65" name="Google Shape;2165;g1f5d965ad35_0_216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2166"/>
        <p:cNvGrpSpPr/>
        <p:nvPr/>
      </p:nvGrpSpPr>
      <p:grpSpPr>
        <a:xfrm>
          <a:off x="0" y="0"/>
          <a:ext cx="0" cy="0"/>
          <a:chOff x="0" y="0"/>
          <a:chExt cx="0" cy="0"/>
        </a:xfrm>
      </p:grpSpPr>
      <p:pic>
        <p:nvPicPr>
          <p:cNvPr id="2167" name="Google Shape;2167;g1f5d965ad35_0_2181" descr="Shape&#10;&#10;Description automatically generated with low confidence"/>
          <p:cNvPicPr preferRelativeResize="0"/>
          <p:nvPr/>
        </p:nvPicPr>
        <p:blipFill rotWithShape="1">
          <a:blip r:embed="rId2"/>
          <a:srcRect/>
          <a:stretch>
            <a:fillRect/>
          </a:stretch>
        </p:blipFill>
        <p:spPr>
          <a:xfrm>
            <a:off x="0" y="0"/>
            <a:ext cx="9143999" cy="5143499"/>
          </a:xfrm>
          <a:prstGeom prst="rect">
            <a:avLst/>
          </a:prstGeom>
          <a:noFill/>
          <a:ln>
            <a:noFill/>
          </a:ln>
        </p:spPr>
      </p:pic>
      <p:grpSp>
        <p:nvGrpSpPr>
          <p:cNvPr id="2168" name="Google Shape;2168;g1f5d965ad35_0_2181"/>
          <p:cNvGrpSpPr/>
          <p:nvPr/>
        </p:nvGrpSpPr>
        <p:grpSpPr>
          <a:xfrm>
            <a:off x="0" y="2399230"/>
            <a:ext cx="9144000" cy="2349714"/>
            <a:chOff x="0" y="2182920"/>
            <a:chExt cx="9144000" cy="2349714"/>
          </a:xfrm>
        </p:grpSpPr>
        <p:sp>
          <p:nvSpPr>
            <p:cNvPr id="2169" name="Google Shape;2169;g1f5d965ad35_0_2181"/>
            <p:cNvSpPr/>
            <p:nvPr/>
          </p:nvSpPr>
          <p:spPr>
            <a:xfrm>
              <a:off x="0" y="2689734"/>
              <a:ext cx="9144000" cy="1842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170" name="Google Shape;2170;g1f5d965ad35_0_2181"/>
            <p:cNvGrpSpPr/>
            <p:nvPr/>
          </p:nvGrpSpPr>
          <p:grpSpPr>
            <a:xfrm>
              <a:off x="1229347" y="2182920"/>
              <a:ext cx="6685341" cy="1002300"/>
              <a:chOff x="976268" y="2064936"/>
              <a:chExt cx="6685341" cy="1002300"/>
            </a:xfrm>
          </p:grpSpPr>
          <p:sp>
            <p:nvSpPr>
              <p:cNvPr id="2171" name="Google Shape;2171;g1f5d965ad35_0_2181"/>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72" name="Google Shape;2172;g1f5d965ad35_0_2181"/>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73" name="Google Shape;2173;g1f5d965ad35_0_2181"/>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sp>
        <p:nvSpPr>
          <p:cNvPr id="2174" name="Google Shape;2174;g1f5d965ad35_0_218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75" name="Google Shape;2175;g1f5d965ad35_0_218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76" name="Google Shape;2176;g1f5d965ad35_0_218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77" name="Google Shape;2177;g1f5d965ad35_0_218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78" name="Google Shape;2178;g1f5d965ad35_0_2181"/>
          <p:cNvSpPr>
            <a:spLocks noGrp="1"/>
          </p:cNvSpPr>
          <p:nvPr>
            <p:ph type="pic" idx="5"/>
          </p:nvPr>
        </p:nvSpPr>
        <p:spPr>
          <a:xfrm>
            <a:off x="1460973" y="2631002"/>
            <a:ext cx="539100" cy="538800"/>
          </a:xfrm>
          <a:prstGeom prst="rect">
            <a:avLst/>
          </a:prstGeom>
          <a:noFill/>
          <a:ln>
            <a:noFill/>
          </a:ln>
        </p:spPr>
      </p:sp>
      <p:sp>
        <p:nvSpPr>
          <p:cNvPr id="2179" name="Google Shape;2179;g1f5d965ad35_0_2181"/>
          <p:cNvSpPr>
            <a:spLocks noGrp="1"/>
          </p:cNvSpPr>
          <p:nvPr>
            <p:ph type="pic" idx="6"/>
          </p:nvPr>
        </p:nvSpPr>
        <p:spPr>
          <a:xfrm>
            <a:off x="4302493" y="2631002"/>
            <a:ext cx="539100" cy="538800"/>
          </a:xfrm>
          <a:prstGeom prst="rect">
            <a:avLst/>
          </a:prstGeom>
          <a:noFill/>
          <a:ln>
            <a:noFill/>
          </a:ln>
        </p:spPr>
      </p:sp>
      <p:sp>
        <p:nvSpPr>
          <p:cNvPr id="2180" name="Google Shape;2180;g1f5d965ad35_0_2181"/>
          <p:cNvSpPr>
            <a:spLocks noGrp="1"/>
          </p:cNvSpPr>
          <p:nvPr>
            <p:ph type="pic" idx="7"/>
          </p:nvPr>
        </p:nvSpPr>
        <p:spPr>
          <a:xfrm>
            <a:off x="7144013" y="2631002"/>
            <a:ext cx="539100" cy="538800"/>
          </a:xfrm>
          <a:prstGeom prst="rect">
            <a:avLst/>
          </a:prstGeom>
          <a:noFill/>
          <a:ln>
            <a:noFill/>
          </a:ln>
        </p:spPr>
      </p:sp>
      <p:sp>
        <p:nvSpPr>
          <p:cNvPr id="2181" name="Google Shape;2181;g1f5d965ad35_0_21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82" name="Google Shape;2182;g1f5d965ad35_0_21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2183"/>
        <p:cNvGrpSpPr/>
        <p:nvPr/>
      </p:nvGrpSpPr>
      <p:grpSpPr>
        <a:xfrm>
          <a:off x="0" y="0"/>
          <a:ext cx="0" cy="0"/>
          <a:chOff x="0" y="0"/>
          <a:chExt cx="0" cy="0"/>
        </a:xfrm>
      </p:grpSpPr>
      <p:pic>
        <p:nvPicPr>
          <p:cNvPr id="2184" name="Google Shape;2184;g1f5d965ad35_0_2198" descr="Shape&#10;&#10;Description automatically generated with low confidence"/>
          <p:cNvPicPr preferRelativeResize="0"/>
          <p:nvPr/>
        </p:nvPicPr>
        <p:blipFill rotWithShape="1">
          <a:blip r:embed="rId2"/>
          <a:srcRect/>
          <a:stretch>
            <a:fillRect/>
          </a:stretch>
        </p:blipFill>
        <p:spPr>
          <a:xfrm>
            <a:off x="0" y="0"/>
            <a:ext cx="9143999" cy="5143499"/>
          </a:xfrm>
          <a:prstGeom prst="rect">
            <a:avLst/>
          </a:prstGeom>
          <a:noFill/>
          <a:ln>
            <a:noFill/>
          </a:ln>
        </p:spPr>
      </p:pic>
      <p:grpSp>
        <p:nvGrpSpPr>
          <p:cNvPr id="2185" name="Google Shape;2185;g1f5d965ad35_0_2198"/>
          <p:cNvGrpSpPr/>
          <p:nvPr/>
        </p:nvGrpSpPr>
        <p:grpSpPr>
          <a:xfrm>
            <a:off x="0" y="2399230"/>
            <a:ext cx="9144000" cy="2349714"/>
            <a:chOff x="0" y="2182920"/>
            <a:chExt cx="9144000" cy="2349714"/>
          </a:xfrm>
        </p:grpSpPr>
        <p:sp>
          <p:nvSpPr>
            <p:cNvPr id="2186" name="Google Shape;2186;g1f5d965ad35_0_2198"/>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187" name="Google Shape;2187;g1f5d965ad35_0_2198"/>
            <p:cNvGrpSpPr/>
            <p:nvPr/>
          </p:nvGrpSpPr>
          <p:grpSpPr>
            <a:xfrm>
              <a:off x="1229347" y="2182920"/>
              <a:ext cx="6685341" cy="1002300"/>
              <a:chOff x="976268" y="2064936"/>
              <a:chExt cx="6685341" cy="1002300"/>
            </a:xfrm>
          </p:grpSpPr>
          <p:sp>
            <p:nvSpPr>
              <p:cNvPr id="2188" name="Google Shape;2188;g1f5d965ad35_0_2198"/>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89" name="Google Shape;2189;g1f5d965ad35_0_2198"/>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90" name="Google Shape;2190;g1f5d965ad35_0_2198"/>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sp>
        <p:nvSpPr>
          <p:cNvPr id="2191" name="Google Shape;2191;g1f5d965ad35_0_2198"/>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92" name="Google Shape;2192;g1f5d965ad35_0_2198"/>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93" name="Google Shape;2193;g1f5d965ad35_0_2198"/>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94" name="Google Shape;2194;g1f5d965ad35_0_2198"/>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95" name="Google Shape;2195;g1f5d965ad35_0_2198"/>
          <p:cNvSpPr>
            <a:spLocks noGrp="1"/>
          </p:cNvSpPr>
          <p:nvPr>
            <p:ph type="pic" idx="5"/>
          </p:nvPr>
        </p:nvSpPr>
        <p:spPr>
          <a:xfrm>
            <a:off x="1460973" y="2631002"/>
            <a:ext cx="539100" cy="538800"/>
          </a:xfrm>
          <a:prstGeom prst="rect">
            <a:avLst/>
          </a:prstGeom>
          <a:noFill/>
          <a:ln>
            <a:noFill/>
          </a:ln>
        </p:spPr>
      </p:sp>
      <p:sp>
        <p:nvSpPr>
          <p:cNvPr id="2196" name="Google Shape;2196;g1f5d965ad35_0_2198"/>
          <p:cNvSpPr>
            <a:spLocks noGrp="1"/>
          </p:cNvSpPr>
          <p:nvPr>
            <p:ph type="pic" idx="6"/>
          </p:nvPr>
        </p:nvSpPr>
        <p:spPr>
          <a:xfrm>
            <a:off x="4302493" y="2631002"/>
            <a:ext cx="539100" cy="538800"/>
          </a:xfrm>
          <a:prstGeom prst="rect">
            <a:avLst/>
          </a:prstGeom>
          <a:noFill/>
          <a:ln>
            <a:noFill/>
          </a:ln>
        </p:spPr>
      </p:sp>
      <p:sp>
        <p:nvSpPr>
          <p:cNvPr id="2197" name="Google Shape;2197;g1f5d965ad35_0_2198"/>
          <p:cNvSpPr>
            <a:spLocks noGrp="1"/>
          </p:cNvSpPr>
          <p:nvPr>
            <p:ph type="pic" idx="7"/>
          </p:nvPr>
        </p:nvSpPr>
        <p:spPr>
          <a:xfrm>
            <a:off x="7144013" y="2631002"/>
            <a:ext cx="539100" cy="538800"/>
          </a:xfrm>
          <a:prstGeom prst="rect">
            <a:avLst/>
          </a:prstGeom>
          <a:noFill/>
          <a:ln>
            <a:noFill/>
          </a:ln>
        </p:spPr>
      </p:sp>
      <p:sp>
        <p:nvSpPr>
          <p:cNvPr id="2198" name="Google Shape;2198;g1f5d965ad35_0_219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99" name="Google Shape;2199;g1f5d965ad35_0_219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2200"/>
        <p:cNvGrpSpPr/>
        <p:nvPr/>
      </p:nvGrpSpPr>
      <p:grpSpPr>
        <a:xfrm>
          <a:off x="0" y="0"/>
          <a:ext cx="0" cy="0"/>
          <a:chOff x="0" y="0"/>
          <a:chExt cx="0" cy="0"/>
        </a:xfrm>
      </p:grpSpPr>
      <p:pic>
        <p:nvPicPr>
          <p:cNvPr id="2201" name="Google Shape;2201;g1f5d965ad35_0_2215"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202" name="Google Shape;2202;g1f5d965ad35_0_2215"/>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2203" name="Google Shape;2203;g1f5d965ad35_0_221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2204" name="Google Shape;2204;g1f5d965ad35_0_2215"/>
          <p:cNvSpPr/>
          <p:nvPr/>
        </p:nvSpPr>
        <p:spPr>
          <a:xfrm>
            <a:off x="1165467"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205" name="Google Shape;2205;g1f5d965ad35_0_2215"/>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06" name="Google Shape;2206;g1f5d965ad35_0_2215"/>
          <p:cNvSpPr/>
          <p:nvPr/>
        </p:nvSpPr>
        <p:spPr>
          <a:xfrm>
            <a:off x="4172079"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207" name="Google Shape;2207;g1f5d965ad35_0_2215"/>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08" name="Google Shape;2208;g1f5d965ad35_0_2215"/>
          <p:cNvSpPr/>
          <p:nvPr/>
        </p:nvSpPr>
        <p:spPr>
          <a:xfrm>
            <a:off x="7178690"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209" name="Google Shape;2209;g1f5d965ad35_0_2215"/>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10" name="Google Shape;2210;g1f5d965ad35_0_2215"/>
          <p:cNvSpPr>
            <a:spLocks noGrp="1"/>
          </p:cNvSpPr>
          <p:nvPr>
            <p:ph type="pic" idx="4"/>
          </p:nvPr>
        </p:nvSpPr>
        <p:spPr>
          <a:xfrm>
            <a:off x="1324089" y="1830915"/>
            <a:ext cx="482700" cy="482700"/>
          </a:xfrm>
          <a:prstGeom prst="rect">
            <a:avLst/>
          </a:prstGeom>
          <a:noFill/>
          <a:ln>
            <a:noFill/>
          </a:ln>
        </p:spPr>
      </p:sp>
      <p:sp>
        <p:nvSpPr>
          <p:cNvPr id="2211" name="Google Shape;2211;g1f5d965ad35_0_2215"/>
          <p:cNvSpPr>
            <a:spLocks noGrp="1"/>
          </p:cNvSpPr>
          <p:nvPr>
            <p:ph type="pic" idx="5"/>
          </p:nvPr>
        </p:nvSpPr>
        <p:spPr>
          <a:xfrm>
            <a:off x="4330701" y="1830915"/>
            <a:ext cx="482700" cy="482700"/>
          </a:xfrm>
          <a:prstGeom prst="rect">
            <a:avLst/>
          </a:prstGeom>
          <a:noFill/>
          <a:ln>
            <a:noFill/>
          </a:ln>
        </p:spPr>
      </p:sp>
      <p:sp>
        <p:nvSpPr>
          <p:cNvPr id="2212" name="Google Shape;2212;g1f5d965ad35_0_2215"/>
          <p:cNvSpPr>
            <a:spLocks noGrp="1"/>
          </p:cNvSpPr>
          <p:nvPr>
            <p:ph type="pic" idx="6"/>
          </p:nvPr>
        </p:nvSpPr>
        <p:spPr>
          <a:xfrm>
            <a:off x="7337312" y="1830915"/>
            <a:ext cx="482700" cy="482700"/>
          </a:xfrm>
          <a:prstGeom prst="rect">
            <a:avLst/>
          </a:prstGeom>
          <a:noFill/>
          <a:ln>
            <a:noFill/>
          </a:ln>
        </p:spPr>
      </p:sp>
      <p:sp>
        <p:nvSpPr>
          <p:cNvPr id="2213" name="Google Shape;2213;g1f5d965ad35_0_2215"/>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14" name="Google Shape;2214;g1f5d965ad35_0_2215"/>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15" name="Google Shape;2215;g1f5d965ad35_0_2215"/>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16" name="Google Shape;2216;g1f5d965ad35_0_221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17" name="Google Shape;2217;g1f5d965ad35_0_221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34"/>
        <p:cNvGrpSpPr/>
        <p:nvPr/>
      </p:nvGrpSpPr>
      <p:grpSpPr>
        <a:xfrm>
          <a:off x="0" y="0"/>
          <a:ext cx="0" cy="0"/>
          <a:chOff x="0" y="0"/>
          <a:chExt cx="0" cy="0"/>
        </a:xfrm>
      </p:grpSpPr>
      <p:pic>
        <p:nvPicPr>
          <p:cNvPr id="135" name="Google Shape;135;p227"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136" name="Google Shape;136;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7" name="Google Shape;137;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8" name="Google Shape;138;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2218"/>
        <p:cNvGrpSpPr/>
        <p:nvPr/>
      </p:nvGrpSpPr>
      <p:grpSpPr>
        <a:xfrm>
          <a:off x="0" y="0"/>
          <a:ext cx="0" cy="0"/>
          <a:chOff x="0" y="0"/>
          <a:chExt cx="0" cy="0"/>
        </a:xfrm>
      </p:grpSpPr>
      <p:pic>
        <p:nvPicPr>
          <p:cNvPr id="2219" name="Google Shape;2219;g1f5d965ad35_0_2233"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220" name="Google Shape;2220;g1f5d965ad35_0_2233"/>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2221" name="Google Shape;2221;g1f5d965ad35_0_2233"/>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2222" name="Google Shape;2222;g1f5d965ad35_0_2233"/>
          <p:cNvSpPr/>
          <p:nvPr/>
        </p:nvSpPr>
        <p:spPr>
          <a:xfrm>
            <a:off x="1165467"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223" name="Google Shape;2223;g1f5d965ad35_0_2233"/>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24" name="Google Shape;2224;g1f5d965ad35_0_2233"/>
          <p:cNvSpPr/>
          <p:nvPr/>
        </p:nvSpPr>
        <p:spPr>
          <a:xfrm>
            <a:off x="4172079"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225" name="Google Shape;2225;g1f5d965ad35_0_2233"/>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26" name="Google Shape;2226;g1f5d965ad35_0_2233"/>
          <p:cNvSpPr/>
          <p:nvPr/>
        </p:nvSpPr>
        <p:spPr>
          <a:xfrm>
            <a:off x="7178690"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227" name="Google Shape;2227;g1f5d965ad35_0_2233"/>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28" name="Google Shape;2228;g1f5d965ad35_0_2233"/>
          <p:cNvSpPr>
            <a:spLocks noGrp="1"/>
          </p:cNvSpPr>
          <p:nvPr>
            <p:ph type="pic" idx="4"/>
          </p:nvPr>
        </p:nvSpPr>
        <p:spPr>
          <a:xfrm>
            <a:off x="1324089" y="1830915"/>
            <a:ext cx="482700" cy="482700"/>
          </a:xfrm>
          <a:prstGeom prst="rect">
            <a:avLst/>
          </a:prstGeom>
          <a:noFill/>
          <a:ln>
            <a:noFill/>
          </a:ln>
        </p:spPr>
      </p:sp>
      <p:sp>
        <p:nvSpPr>
          <p:cNvPr id="2229" name="Google Shape;2229;g1f5d965ad35_0_2233"/>
          <p:cNvSpPr>
            <a:spLocks noGrp="1"/>
          </p:cNvSpPr>
          <p:nvPr>
            <p:ph type="pic" idx="5"/>
          </p:nvPr>
        </p:nvSpPr>
        <p:spPr>
          <a:xfrm>
            <a:off x="4330701" y="1830915"/>
            <a:ext cx="482700" cy="482700"/>
          </a:xfrm>
          <a:prstGeom prst="rect">
            <a:avLst/>
          </a:prstGeom>
          <a:noFill/>
          <a:ln>
            <a:noFill/>
          </a:ln>
        </p:spPr>
      </p:sp>
      <p:sp>
        <p:nvSpPr>
          <p:cNvPr id="2230" name="Google Shape;2230;g1f5d965ad35_0_2233"/>
          <p:cNvSpPr>
            <a:spLocks noGrp="1"/>
          </p:cNvSpPr>
          <p:nvPr>
            <p:ph type="pic" idx="6"/>
          </p:nvPr>
        </p:nvSpPr>
        <p:spPr>
          <a:xfrm>
            <a:off x="7337312" y="1830915"/>
            <a:ext cx="482700" cy="482700"/>
          </a:xfrm>
          <a:prstGeom prst="rect">
            <a:avLst/>
          </a:prstGeom>
          <a:noFill/>
          <a:ln>
            <a:noFill/>
          </a:ln>
        </p:spPr>
      </p:sp>
      <p:sp>
        <p:nvSpPr>
          <p:cNvPr id="2231" name="Google Shape;2231;g1f5d965ad35_0_2233"/>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32" name="Google Shape;2232;g1f5d965ad35_0_2233"/>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33" name="Google Shape;2233;g1f5d965ad35_0_2233"/>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34" name="Google Shape;2234;g1f5d965ad35_0_22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35" name="Google Shape;2235;g1f5d965ad35_0_22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2236"/>
        <p:cNvGrpSpPr/>
        <p:nvPr/>
      </p:nvGrpSpPr>
      <p:grpSpPr>
        <a:xfrm>
          <a:off x="0" y="0"/>
          <a:ext cx="0" cy="0"/>
          <a:chOff x="0" y="0"/>
          <a:chExt cx="0" cy="0"/>
        </a:xfrm>
      </p:grpSpPr>
      <p:pic>
        <p:nvPicPr>
          <p:cNvPr id="2237" name="Google Shape;2237;g1f5d965ad35_0_2251"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238" name="Google Shape;2238;g1f5d965ad35_0_2251"/>
          <p:cNvSpPr/>
          <p:nvPr/>
        </p:nvSpPr>
        <p:spPr>
          <a:xfrm>
            <a:off x="1369704" y="2023249"/>
            <a:ext cx="6404700" cy="45600"/>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2239" name="Google Shape;2239;g1f5d965ad35_0_2251"/>
          <p:cNvGrpSpPr/>
          <p:nvPr/>
        </p:nvGrpSpPr>
        <p:grpSpPr>
          <a:xfrm>
            <a:off x="865742" y="1720353"/>
            <a:ext cx="7412606" cy="894892"/>
            <a:chOff x="865742" y="1720353"/>
            <a:chExt cx="7412606" cy="894892"/>
          </a:xfrm>
        </p:grpSpPr>
        <p:grpSp>
          <p:nvGrpSpPr>
            <p:cNvPr id="2240" name="Google Shape;2240;g1f5d965ad35_0_2251"/>
            <p:cNvGrpSpPr/>
            <p:nvPr/>
          </p:nvGrpSpPr>
          <p:grpSpPr>
            <a:xfrm>
              <a:off x="3119411" y="1720353"/>
              <a:ext cx="651600" cy="894892"/>
              <a:chOff x="2980317" y="2014294"/>
              <a:chExt cx="651600" cy="894892"/>
            </a:xfrm>
          </p:grpSpPr>
          <p:cxnSp>
            <p:nvCxnSpPr>
              <p:cNvPr id="2241" name="Google Shape;2241;g1f5d965ad35_0_2251"/>
              <p:cNvCxnSpPr>
                <a:endCxn id="2242" idx="4"/>
              </p:cNvCxnSpPr>
              <p:nvPr/>
            </p:nvCxnSpPr>
            <p:spPr>
              <a:xfrm rot="10800000">
                <a:off x="3306109"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3" name="Google Shape;2243;g1f5d965ad35_0_2251"/>
              <p:cNvSpPr/>
              <p:nvPr/>
            </p:nvSpPr>
            <p:spPr>
              <a:xfrm>
                <a:off x="2980317"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242" name="Google Shape;2242;g1f5d965ad35_0_2251"/>
              <p:cNvSpPr/>
              <p:nvPr/>
            </p:nvSpPr>
            <p:spPr>
              <a:xfrm>
                <a:off x="3051109"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244" name="Google Shape;2244;g1f5d965ad35_0_2251"/>
            <p:cNvGrpSpPr/>
            <p:nvPr/>
          </p:nvGrpSpPr>
          <p:grpSpPr>
            <a:xfrm>
              <a:off x="5373080" y="1720353"/>
              <a:ext cx="651600" cy="894892"/>
              <a:chOff x="5071929" y="2014294"/>
              <a:chExt cx="651600" cy="894892"/>
            </a:xfrm>
          </p:grpSpPr>
          <p:cxnSp>
            <p:nvCxnSpPr>
              <p:cNvPr id="2245" name="Google Shape;2245;g1f5d965ad35_0_2251"/>
              <p:cNvCxnSpPr>
                <a:endCxn id="2246" idx="4"/>
              </p:cNvCxnSpPr>
              <p:nvPr/>
            </p:nvCxnSpPr>
            <p:spPr>
              <a:xfrm rot="10800000">
                <a:off x="5397721"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7" name="Google Shape;2247;g1f5d965ad35_0_2251"/>
              <p:cNvSpPr/>
              <p:nvPr/>
            </p:nvSpPr>
            <p:spPr>
              <a:xfrm>
                <a:off x="5071929"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246" name="Google Shape;2246;g1f5d965ad35_0_2251"/>
              <p:cNvSpPr/>
              <p:nvPr/>
            </p:nvSpPr>
            <p:spPr>
              <a:xfrm>
                <a:off x="5142721"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248" name="Google Shape;2248;g1f5d965ad35_0_2251"/>
            <p:cNvGrpSpPr/>
            <p:nvPr/>
          </p:nvGrpSpPr>
          <p:grpSpPr>
            <a:xfrm>
              <a:off x="7626748" y="1720353"/>
              <a:ext cx="651600" cy="894892"/>
              <a:chOff x="7469822" y="2014294"/>
              <a:chExt cx="651600" cy="894892"/>
            </a:xfrm>
          </p:grpSpPr>
          <p:cxnSp>
            <p:nvCxnSpPr>
              <p:cNvPr id="2249" name="Google Shape;2249;g1f5d965ad35_0_2251"/>
              <p:cNvCxnSpPr>
                <a:endCxn id="2250" idx="4"/>
              </p:cNvCxnSpPr>
              <p:nvPr/>
            </p:nvCxnSpPr>
            <p:spPr>
              <a:xfrm rot="10800000">
                <a:off x="7795614"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1" name="Google Shape;2251;g1f5d965ad35_0_2251"/>
              <p:cNvSpPr/>
              <p:nvPr/>
            </p:nvSpPr>
            <p:spPr>
              <a:xfrm>
                <a:off x="7469822"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250" name="Google Shape;2250;g1f5d965ad35_0_2251"/>
              <p:cNvSpPr/>
              <p:nvPr/>
            </p:nvSpPr>
            <p:spPr>
              <a:xfrm>
                <a:off x="7540614"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252" name="Google Shape;2252;g1f5d965ad35_0_2251"/>
            <p:cNvGrpSpPr/>
            <p:nvPr/>
          </p:nvGrpSpPr>
          <p:grpSpPr>
            <a:xfrm>
              <a:off x="865742" y="1720353"/>
              <a:ext cx="651600" cy="894892"/>
              <a:chOff x="888704" y="2014294"/>
              <a:chExt cx="651600" cy="894892"/>
            </a:xfrm>
          </p:grpSpPr>
          <p:cxnSp>
            <p:nvCxnSpPr>
              <p:cNvPr id="2253" name="Google Shape;2253;g1f5d965ad35_0_2251"/>
              <p:cNvCxnSpPr>
                <a:endCxn id="2254" idx="4"/>
              </p:cNvCxnSpPr>
              <p:nvPr/>
            </p:nvCxnSpPr>
            <p:spPr>
              <a:xfrm rot="10800000">
                <a:off x="1214496"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5" name="Google Shape;2255;g1f5d965ad35_0_2251"/>
              <p:cNvSpPr/>
              <p:nvPr/>
            </p:nvSpPr>
            <p:spPr>
              <a:xfrm>
                <a:off x="888704"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254" name="Google Shape;2254;g1f5d965ad35_0_2251"/>
              <p:cNvSpPr/>
              <p:nvPr/>
            </p:nvSpPr>
            <p:spPr>
              <a:xfrm>
                <a:off x="959496"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2256" name="Google Shape;2256;g1f5d965ad35_0_2251"/>
          <p:cNvSpPr txBox="1">
            <a:spLocks noGrp="1"/>
          </p:cNvSpPr>
          <p:nvPr>
            <p:ph type="body" idx="1"/>
          </p:nvPr>
        </p:nvSpPr>
        <p:spPr>
          <a:xfrm>
            <a:off x="2587791"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57" name="Google Shape;2257;g1f5d965ad35_0_2251"/>
          <p:cNvSpPr txBox="1">
            <a:spLocks noGrp="1"/>
          </p:cNvSpPr>
          <p:nvPr>
            <p:ph type="body" idx="2"/>
          </p:nvPr>
        </p:nvSpPr>
        <p:spPr>
          <a:xfrm>
            <a:off x="334122"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58" name="Google Shape;2258;g1f5d965ad35_0_2251"/>
          <p:cNvSpPr txBox="1">
            <a:spLocks noGrp="1"/>
          </p:cNvSpPr>
          <p:nvPr>
            <p:ph type="body" idx="3"/>
          </p:nvPr>
        </p:nvSpPr>
        <p:spPr>
          <a:xfrm>
            <a:off x="4841460"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59" name="Google Shape;2259;g1f5d965ad35_0_2251"/>
          <p:cNvSpPr txBox="1">
            <a:spLocks noGrp="1"/>
          </p:cNvSpPr>
          <p:nvPr>
            <p:ph type="body" idx="4"/>
          </p:nvPr>
        </p:nvSpPr>
        <p:spPr>
          <a:xfrm>
            <a:off x="7095128"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60" name="Google Shape;2260;g1f5d965ad35_0_2251"/>
          <p:cNvSpPr txBox="1">
            <a:spLocks noGrp="1"/>
          </p:cNvSpPr>
          <p:nvPr>
            <p:ph type="body" idx="5"/>
          </p:nvPr>
        </p:nvSpPr>
        <p:spPr>
          <a:xfrm>
            <a:off x="2587791"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61" name="Google Shape;2261;g1f5d965ad35_0_2251"/>
          <p:cNvSpPr txBox="1">
            <a:spLocks noGrp="1"/>
          </p:cNvSpPr>
          <p:nvPr>
            <p:ph type="body" idx="6"/>
          </p:nvPr>
        </p:nvSpPr>
        <p:spPr>
          <a:xfrm>
            <a:off x="334122"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62" name="Google Shape;2262;g1f5d965ad35_0_2251"/>
          <p:cNvSpPr txBox="1">
            <a:spLocks noGrp="1"/>
          </p:cNvSpPr>
          <p:nvPr>
            <p:ph type="body" idx="7"/>
          </p:nvPr>
        </p:nvSpPr>
        <p:spPr>
          <a:xfrm>
            <a:off x="4841460"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63" name="Google Shape;2263;g1f5d965ad35_0_2251"/>
          <p:cNvSpPr txBox="1">
            <a:spLocks noGrp="1"/>
          </p:cNvSpPr>
          <p:nvPr>
            <p:ph type="body" idx="8"/>
          </p:nvPr>
        </p:nvSpPr>
        <p:spPr>
          <a:xfrm>
            <a:off x="7095128"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64" name="Google Shape;2264;g1f5d965ad35_0_22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65" name="Google Shape;2265;g1f5d965ad35_0_22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2266"/>
        <p:cNvGrpSpPr/>
        <p:nvPr/>
      </p:nvGrpSpPr>
      <p:grpSpPr>
        <a:xfrm>
          <a:off x="0" y="0"/>
          <a:ext cx="0" cy="0"/>
          <a:chOff x="0" y="0"/>
          <a:chExt cx="0" cy="0"/>
        </a:xfrm>
      </p:grpSpPr>
      <p:pic>
        <p:nvPicPr>
          <p:cNvPr id="2267" name="Google Shape;2267;g1f5d965ad35_0_2281"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grpSp>
        <p:nvGrpSpPr>
          <p:cNvPr id="2268" name="Google Shape;2268;g1f5d965ad35_0_2281"/>
          <p:cNvGrpSpPr/>
          <p:nvPr/>
        </p:nvGrpSpPr>
        <p:grpSpPr>
          <a:xfrm>
            <a:off x="1114581" y="3141131"/>
            <a:ext cx="175200" cy="1120023"/>
            <a:chOff x="973176" y="3197693"/>
            <a:chExt cx="175200" cy="1120023"/>
          </a:xfrm>
        </p:grpSpPr>
        <p:sp>
          <p:nvSpPr>
            <p:cNvPr id="2269" name="Google Shape;2269;g1f5d965ad35_0_2281"/>
            <p:cNvSpPr/>
            <p:nvPr/>
          </p:nvSpPr>
          <p:spPr>
            <a:xfrm>
              <a:off x="973176" y="319769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2270" name="Google Shape;2270;g1f5d965ad35_0_2281"/>
            <p:cNvCxnSpPr/>
            <p:nvPr/>
          </p:nvCxnSpPr>
          <p:spPr>
            <a:xfrm>
              <a:off x="1060806" y="3403616"/>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1" name="Google Shape;2271;g1f5d965ad35_0_2281"/>
          <p:cNvGrpSpPr/>
          <p:nvPr/>
        </p:nvGrpSpPr>
        <p:grpSpPr>
          <a:xfrm>
            <a:off x="5033439" y="1436374"/>
            <a:ext cx="175200" cy="1120023"/>
            <a:chOff x="4892034" y="1492936"/>
            <a:chExt cx="175200" cy="1120023"/>
          </a:xfrm>
        </p:grpSpPr>
        <p:sp>
          <p:nvSpPr>
            <p:cNvPr id="2272" name="Google Shape;2272;g1f5d965ad35_0_2281"/>
            <p:cNvSpPr/>
            <p:nvPr/>
          </p:nvSpPr>
          <p:spPr>
            <a:xfrm>
              <a:off x="4892034" y="1492936"/>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2273" name="Google Shape;2273;g1f5d965ad35_0_2281"/>
            <p:cNvCxnSpPr/>
            <p:nvPr/>
          </p:nvCxnSpPr>
          <p:spPr>
            <a:xfrm>
              <a:off x="4979664" y="1698859"/>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4" name="Google Shape;2274;g1f5d965ad35_0_2281"/>
          <p:cNvGrpSpPr/>
          <p:nvPr/>
        </p:nvGrpSpPr>
        <p:grpSpPr>
          <a:xfrm>
            <a:off x="1114581" y="1436374"/>
            <a:ext cx="175200" cy="1120023"/>
            <a:chOff x="973176" y="1492936"/>
            <a:chExt cx="175200" cy="1120023"/>
          </a:xfrm>
        </p:grpSpPr>
        <p:cxnSp>
          <p:nvCxnSpPr>
            <p:cNvPr id="2275" name="Google Shape;2275;g1f5d965ad35_0_2281"/>
            <p:cNvCxnSpPr/>
            <p:nvPr/>
          </p:nvCxnSpPr>
          <p:spPr>
            <a:xfrm>
              <a:off x="1060806" y="1698859"/>
              <a:ext cx="0" cy="914100"/>
            </a:xfrm>
            <a:prstGeom prst="straightConnector1">
              <a:avLst/>
            </a:prstGeom>
            <a:noFill/>
            <a:ln w="12700" cap="flat" cmpd="sng">
              <a:solidFill>
                <a:schemeClr val="accent1"/>
              </a:solidFill>
              <a:prstDash val="solid"/>
              <a:round/>
              <a:headEnd type="none" w="sm" len="sm"/>
              <a:tailEnd type="none" w="sm" len="sm"/>
            </a:ln>
          </p:spPr>
        </p:cxnSp>
        <p:sp>
          <p:nvSpPr>
            <p:cNvPr id="2276" name="Google Shape;2276;g1f5d965ad35_0_2281"/>
            <p:cNvSpPr/>
            <p:nvPr/>
          </p:nvSpPr>
          <p:spPr>
            <a:xfrm>
              <a:off x="973176" y="1492936"/>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2277" name="Google Shape;2277;g1f5d965ad35_0_2281"/>
          <p:cNvGrpSpPr/>
          <p:nvPr/>
        </p:nvGrpSpPr>
        <p:grpSpPr>
          <a:xfrm>
            <a:off x="5033439" y="3141131"/>
            <a:ext cx="175200" cy="1120023"/>
            <a:chOff x="4892034" y="3197693"/>
            <a:chExt cx="175200" cy="1120023"/>
          </a:xfrm>
        </p:grpSpPr>
        <p:cxnSp>
          <p:nvCxnSpPr>
            <p:cNvPr id="2278" name="Google Shape;2278;g1f5d965ad35_0_2281"/>
            <p:cNvCxnSpPr/>
            <p:nvPr/>
          </p:nvCxnSpPr>
          <p:spPr>
            <a:xfrm>
              <a:off x="4979664" y="3403616"/>
              <a:ext cx="0" cy="914100"/>
            </a:xfrm>
            <a:prstGeom prst="straightConnector1">
              <a:avLst/>
            </a:prstGeom>
            <a:noFill/>
            <a:ln w="12700" cap="flat" cmpd="sng">
              <a:solidFill>
                <a:schemeClr val="accent1"/>
              </a:solidFill>
              <a:prstDash val="solid"/>
              <a:round/>
              <a:headEnd type="none" w="sm" len="sm"/>
              <a:tailEnd type="none" w="sm" len="sm"/>
            </a:ln>
          </p:spPr>
        </p:cxnSp>
        <p:sp>
          <p:nvSpPr>
            <p:cNvPr id="2279" name="Google Shape;2279;g1f5d965ad35_0_2281"/>
            <p:cNvSpPr/>
            <p:nvPr/>
          </p:nvSpPr>
          <p:spPr>
            <a:xfrm>
              <a:off x="4892034" y="3197693"/>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2280" name="Google Shape;2280;g1f5d965ad35_0_2281"/>
          <p:cNvSpPr txBox="1">
            <a:spLocks noGrp="1"/>
          </p:cNvSpPr>
          <p:nvPr>
            <p:ph type="body" idx="1"/>
          </p:nvPr>
        </p:nvSpPr>
        <p:spPr>
          <a:xfrm>
            <a:off x="1334722"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81" name="Google Shape;2281;g1f5d965ad35_0_2281"/>
          <p:cNvSpPr txBox="1">
            <a:spLocks noGrp="1"/>
          </p:cNvSpPr>
          <p:nvPr>
            <p:ph type="body" idx="2"/>
          </p:nvPr>
        </p:nvSpPr>
        <p:spPr>
          <a:xfrm>
            <a:off x="5253579"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82" name="Google Shape;2282;g1f5d965ad35_0_2281"/>
          <p:cNvSpPr txBox="1">
            <a:spLocks noGrp="1"/>
          </p:cNvSpPr>
          <p:nvPr>
            <p:ph type="body" idx="3"/>
          </p:nvPr>
        </p:nvSpPr>
        <p:spPr>
          <a:xfrm>
            <a:off x="1334722"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83" name="Google Shape;2283;g1f5d965ad35_0_2281"/>
          <p:cNvSpPr txBox="1">
            <a:spLocks noGrp="1"/>
          </p:cNvSpPr>
          <p:nvPr>
            <p:ph type="body" idx="4"/>
          </p:nvPr>
        </p:nvSpPr>
        <p:spPr>
          <a:xfrm>
            <a:off x="5253579"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84" name="Google Shape;2284;g1f5d965ad35_0_2281"/>
          <p:cNvSpPr txBox="1">
            <a:spLocks noGrp="1"/>
          </p:cNvSpPr>
          <p:nvPr>
            <p:ph type="body" idx="5"/>
          </p:nvPr>
        </p:nvSpPr>
        <p:spPr>
          <a:xfrm>
            <a:off x="1334722" y="1886477"/>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85" name="Google Shape;2285;g1f5d965ad35_0_2281"/>
          <p:cNvSpPr txBox="1">
            <a:spLocks noGrp="1"/>
          </p:cNvSpPr>
          <p:nvPr>
            <p:ph type="body" idx="6"/>
          </p:nvPr>
        </p:nvSpPr>
        <p:spPr>
          <a:xfrm>
            <a:off x="5253579" y="188647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86" name="Google Shape;2286;g1f5d965ad35_0_2281"/>
          <p:cNvSpPr txBox="1">
            <a:spLocks noGrp="1"/>
          </p:cNvSpPr>
          <p:nvPr>
            <p:ph type="body" idx="7"/>
          </p:nvPr>
        </p:nvSpPr>
        <p:spPr>
          <a:xfrm>
            <a:off x="1334722"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87" name="Google Shape;2287;g1f5d965ad35_0_2281"/>
          <p:cNvSpPr txBox="1">
            <a:spLocks noGrp="1"/>
          </p:cNvSpPr>
          <p:nvPr>
            <p:ph type="body" idx="8"/>
          </p:nvPr>
        </p:nvSpPr>
        <p:spPr>
          <a:xfrm>
            <a:off x="5253579"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88" name="Google Shape;2288;g1f5d965ad35_0_22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89" name="Google Shape;2289;g1f5d965ad35_0_22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2290"/>
        <p:cNvGrpSpPr/>
        <p:nvPr/>
      </p:nvGrpSpPr>
      <p:grpSpPr>
        <a:xfrm>
          <a:off x="0" y="0"/>
          <a:ext cx="0" cy="0"/>
          <a:chOff x="0" y="0"/>
          <a:chExt cx="0" cy="0"/>
        </a:xfrm>
      </p:grpSpPr>
      <p:pic>
        <p:nvPicPr>
          <p:cNvPr id="2291" name="Google Shape;2291;g1f5d965ad35_0_2305" descr="Shape&#10;&#10;Description automatically generated with low confidence"/>
          <p:cNvPicPr preferRelativeResize="0"/>
          <p:nvPr/>
        </p:nvPicPr>
        <p:blipFill rotWithShape="1">
          <a:blip r:embed="rId2"/>
          <a:srcRect/>
          <a:stretch>
            <a:fillRect/>
          </a:stretch>
        </p:blipFill>
        <p:spPr>
          <a:xfrm>
            <a:off x="0" y="0"/>
            <a:ext cx="9143988" cy="5147999"/>
          </a:xfrm>
          <a:prstGeom prst="rect">
            <a:avLst/>
          </a:prstGeom>
          <a:noFill/>
          <a:ln>
            <a:noFill/>
          </a:ln>
        </p:spPr>
      </p:pic>
      <p:grpSp>
        <p:nvGrpSpPr>
          <p:cNvPr id="2292" name="Google Shape;2292;g1f5d965ad35_0_2305"/>
          <p:cNvGrpSpPr/>
          <p:nvPr/>
        </p:nvGrpSpPr>
        <p:grpSpPr>
          <a:xfrm>
            <a:off x="270520" y="225967"/>
            <a:ext cx="175200" cy="2964480"/>
            <a:chOff x="270520" y="1140367"/>
            <a:chExt cx="175200" cy="2964480"/>
          </a:xfrm>
        </p:grpSpPr>
        <p:grpSp>
          <p:nvGrpSpPr>
            <p:cNvPr id="2293" name="Google Shape;2293;g1f5d965ad35_0_2305"/>
            <p:cNvGrpSpPr/>
            <p:nvPr/>
          </p:nvGrpSpPr>
          <p:grpSpPr>
            <a:xfrm>
              <a:off x="270520" y="2780648"/>
              <a:ext cx="175200" cy="1324199"/>
              <a:chOff x="129115" y="2837210"/>
              <a:chExt cx="175200" cy="1324199"/>
            </a:xfrm>
          </p:grpSpPr>
          <p:sp>
            <p:nvSpPr>
              <p:cNvPr id="2294" name="Google Shape;2294;g1f5d965ad35_0_2305"/>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2295" name="Google Shape;2295;g1f5d965ad35_0_2305"/>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296" name="Google Shape;2296;g1f5d965ad35_0_2305"/>
            <p:cNvGrpSpPr/>
            <p:nvPr/>
          </p:nvGrpSpPr>
          <p:grpSpPr>
            <a:xfrm>
              <a:off x="270520" y="1140367"/>
              <a:ext cx="175200" cy="1310823"/>
              <a:chOff x="129115" y="1196929"/>
              <a:chExt cx="175200" cy="1310823"/>
            </a:xfrm>
          </p:grpSpPr>
          <p:cxnSp>
            <p:nvCxnSpPr>
              <p:cNvPr id="2297" name="Google Shape;2297;g1f5d965ad35_0_2305"/>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298" name="Google Shape;2298;g1f5d965ad35_0_230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sp>
        <p:nvSpPr>
          <p:cNvPr id="2299" name="Google Shape;2299;g1f5d965ad35_0_2305"/>
          <p:cNvSpPr txBox="1"/>
          <p:nvPr/>
        </p:nvSpPr>
        <p:spPr>
          <a:xfrm>
            <a:off x="445780" y="1901300"/>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00" name="Google Shape;2300;g1f5d965ad35_0_2305"/>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01" name="Google Shape;2301;g1f5d965ad35_0_2305"/>
          <p:cNvSpPr txBox="1"/>
          <p:nvPr/>
        </p:nvSpPr>
        <p:spPr>
          <a:xfrm>
            <a:off x="489450" y="1058210"/>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2302" name="Google Shape;2302;g1f5d965ad35_0_2305"/>
          <p:cNvSpPr txBox="1"/>
          <p:nvPr/>
        </p:nvSpPr>
        <p:spPr>
          <a:xfrm>
            <a:off x="489450" y="2722389"/>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2303"/>
        <p:cNvGrpSpPr/>
        <p:nvPr/>
      </p:nvGrpSpPr>
      <p:grpSpPr>
        <a:xfrm>
          <a:off x="0" y="0"/>
          <a:ext cx="0" cy="0"/>
          <a:chOff x="0" y="0"/>
          <a:chExt cx="0" cy="0"/>
        </a:xfrm>
      </p:grpSpPr>
      <p:pic>
        <p:nvPicPr>
          <p:cNvPr id="2304" name="Google Shape;2304;g1f5d965ad35_0_2318" descr="Shape&#10;&#10;Description automatically generated with low confidence"/>
          <p:cNvPicPr preferRelativeResize="0"/>
          <p:nvPr/>
        </p:nvPicPr>
        <p:blipFill rotWithShape="1">
          <a:blip r:embed="rId2"/>
          <a:srcRect/>
          <a:stretch>
            <a:fillRect/>
          </a:stretch>
        </p:blipFill>
        <p:spPr>
          <a:xfrm>
            <a:off x="0" y="0"/>
            <a:ext cx="9143988" cy="5147999"/>
          </a:xfrm>
          <a:prstGeom prst="rect">
            <a:avLst/>
          </a:prstGeom>
          <a:noFill/>
          <a:ln>
            <a:noFill/>
          </a:ln>
        </p:spPr>
      </p:pic>
      <p:grpSp>
        <p:nvGrpSpPr>
          <p:cNvPr id="2305" name="Google Shape;2305;g1f5d965ad35_0_2318"/>
          <p:cNvGrpSpPr/>
          <p:nvPr/>
        </p:nvGrpSpPr>
        <p:grpSpPr>
          <a:xfrm>
            <a:off x="270520" y="225967"/>
            <a:ext cx="175200" cy="2964480"/>
            <a:chOff x="270520" y="1140367"/>
            <a:chExt cx="175200" cy="2964480"/>
          </a:xfrm>
        </p:grpSpPr>
        <p:grpSp>
          <p:nvGrpSpPr>
            <p:cNvPr id="2306" name="Google Shape;2306;g1f5d965ad35_0_2318"/>
            <p:cNvGrpSpPr/>
            <p:nvPr/>
          </p:nvGrpSpPr>
          <p:grpSpPr>
            <a:xfrm>
              <a:off x="270520" y="2780648"/>
              <a:ext cx="175200" cy="1324199"/>
              <a:chOff x="129115" y="2837210"/>
              <a:chExt cx="175200" cy="1324199"/>
            </a:xfrm>
          </p:grpSpPr>
          <p:sp>
            <p:nvSpPr>
              <p:cNvPr id="2307" name="Google Shape;2307;g1f5d965ad35_0_2318"/>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2308" name="Google Shape;2308;g1f5d965ad35_0_2318"/>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309" name="Google Shape;2309;g1f5d965ad35_0_2318"/>
            <p:cNvGrpSpPr/>
            <p:nvPr/>
          </p:nvGrpSpPr>
          <p:grpSpPr>
            <a:xfrm>
              <a:off x="270520" y="1140367"/>
              <a:ext cx="175200" cy="1310823"/>
              <a:chOff x="129115" y="1196929"/>
              <a:chExt cx="175200" cy="1310823"/>
            </a:xfrm>
          </p:grpSpPr>
          <p:cxnSp>
            <p:nvCxnSpPr>
              <p:cNvPr id="2310" name="Google Shape;2310;g1f5d965ad35_0_2318"/>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311" name="Google Shape;2311;g1f5d965ad35_0_2318"/>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sp>
        <p:nvSpPr>
          <p:cNvPr id="2312" name="Google Shape;2312;g1f5d965ad35_0_2318"/>
          <p:cNvSpPr txBox="1">
            <a:spLocks noGrp="1"/>
          </p:cNvSpPr>
          <p:nvPr>
            <p:ph type="body" idx="1"/>
          </p:nvPr>
        </p:nvSpPr>
        <p:spPr>
          <a:xfrm>
            <a:off x="446700" y="29829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13" name="Google Shape;2313;g1f5d965ad35_0_2318"/>
          <p:cNvSpPr txBox="1">
            <a:spLocks noGrp="1"/>
          </p:cNvSpPr>
          <p:nvPr>
            <p:ph type="body" idx="2"/>
          </p:nvPr>
        </p:nvSpPr>
        <p:spPr>
          <a:xfrm>
            <a:off x="454281" y="1895111"/>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14" name="Google Shape;2314;g1f5d965ad35_0_2318"/>
          <p:cNvSpPr txBox="1">
            <a:spLocks noGrp="1"/>
          </p:cNvSpPr>
          <p:nvPr>
            <p:ph type="body" idx="3"/>
          </p:nvPr>
        </p:nvSpPr>
        <p:spPr>
          <a:xfrm>
            <a:off x="446700" y="712431"/>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15" name="Google Shape;2315;g1f5d965ad35_0_2318"/>
          <p:cNvSpPr txBox="1">
            <a:spLocks noGrp="1"/>
          </p:cNvSpPr>
          <p:nvPr>
            <p:ph type="body" idx="4"/>
          </p:nvPr>
        </p:nvSpPr>
        <p:spPr>
          <a:xfrm>
            <a:off x="454281" y="2309245"/>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2316"/>
        <p:cNvGrpSpPr/>
        <p:nvPr/>
      </p:nvGrpSpPr>
      <p:grpSpPr>
        <a:xfrm>
          <a:off x="0" y="0"/>
          <a:ext cx="0" cy="0"/>
          <a:chOff x="0" y="0"/>
          <a:chExt cx="0" cy="0"/>
        </a:xfrm>
      </p:grpSpPr>
      <p:pic>
        <p:nvPicPr>
          <p:cNvPr id="2317" name="Google Shape;2317;g1f5d965ad35_0_2331"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grpSp>
        <p:nvGrpSpPr>
          <p:cNvPr id="2318" name="Google Shape;2318;g1f5d965ad35_0_2331"/>
          <p:cNvGrpSpPr/>
          <p:nvPr/>
        </p:nvGrpSpPr>
        <p:grpSpPr>
          <a:xfrm>
            <a:off x="240076" y="2283836"/>
            <a:ext cx="8664246" cy="930835"/>
            <a:chOff x="198438" y="775483"/>
            <a:chExt cx="8634888" cy="927681"/>
          </a:xfrm>
        </p:grpSpPr>
        <p:pic>
          <p:nvPicPr>
            <p:cNvPr id="2319" name="Google Shape;2319;g1f5d965ad35_0_2331"/>
            <p:cNvPicPr preferRelativeResize="0"/>
            <p:nvPr/>
          </p:nvPicPr>
          <p:blipFill rotWithShape="1">
            <a:blip r:embed="rId3"/>
            <a:srcRect/>
            <a:stretch>
              <a:fillRect/>
            </a:stretch>
          </p:blipFill>
          <p:spPr>
            <a:xfrm>
              <a:off x="198438" y="775483"/>
              <a:ext cx="8634888" cy="927681"/>
            </a:xfrm>
            <a:prstGeom prst="rect">
              <a:avLst/>
            </a:prstGeom>
            <a:noFill/>
            <a:ln>
              <a:noFill/>
            </a:ln>
          </p:spPr>
        </p:pic>
        <p:sp>
          <p:nvSpPr>
            <p:cNvPr id="2320" name="Google Shape;2320;g1f5d965ad35_0_2331"/>
            <p:cNvSpPr txBox="1"/>
            <p:nvPr/>
          </p:nvSpPr>
          <p:spPr>
            <a:xfrm>
              <a:off x="1373561"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21" name="Google Shape;2321;g1f5d965ad35_0_2331"/>
            <p:cNvSpPr txBox="1"/>
            <p:nvPr/>
          </p:nvSpPr>
          <p:spPr>
            <a:xfrm>
              <a:off x="331586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22" name="Google Shape;2322;g1f5d965ad35_0_2331"/>
            <p:cNvSpPr txBox="1"/>
            <p:nvPr/>
          </p:nvSpPr>
          <p:spPr>
            <a:xfrm>
              <a:off x="522594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23" name="Google Shape;2323;g1f5d965ad35_0_2331"/>
            <p:cNvSpPr txBox="1"/>
            <p:nvPr/>
          </p:nvSpPr>
          <p:spPr>
            <a:xfrm>
              <a:off x="7168257"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324" name="Google Shape;2324;g1f5d965ad35_0_2331"/>
          <p:cNvSpPr txBox="1">
            <a:spLocks noGrp="1"/>
          </p:cNvSpPr>
          <p:nvPr>
            <p:ph type="body" idx="1"/>
          </p:nvPr>
        </p:nvSpPr>
        <p:spPr>
          <a:xfrm>
            <a:off x="590581"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25" name="Google Shape;2325;g1f5d965ad35_0_2331"/>
          <p:cNvSpPr txBox="1">
            <a:spLocks noGrp="1"/>
          </p:cNvSpPr>
          <p:nvPr>
            <p:ph type="body" idx="2"/>
          </p:nvPr>
        </p:nvSpPr>
        <p:spPr>
          <a:xfrm>
            <a:off x="2539407"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26" name="Google Shape;2326;g1f5d965ad35_0_2331"/>
          <p:cNvSpPr txBox="1">
            <a:spLocks noGrp="1"/>
          </p:cNvSpPr>
          <p:nvPr>
            <p:ph type="body" idx="3"/>
          </p:nvPr>
        </p:nvSpPr>
        <p:spPr>
          <a:xfrm>
            <a:off x="6404724"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27" name="Google Shape;2327;g1f5d965ad35_0_2331"/>
          <p:cNvSpPr txBox="1">
            <a:spLocks noGrp="1"/>
          </p:cNvSpPr>
          <p:nvPr>
            <p:ph type="body" idx="4"/>
          </p:nvPr>
        </p:nvSpPr>
        <p:spPr>
          <a:xfrm>
            <a:off x="4455898"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28" name="Google Shape;2328;g1f5d965ad35_0_23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29" name="Google Shape;2329;g1f5d965ad35_0_23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2330"/>
        <p:cNvGrpSpPr/>
        <p:nvPr/>
      </p:nvGrpSpPr>
      <p:grpSpPr>
        <a:xfrm>
          <a:off x="0" y="0"/>
          <a:ext cx="0" cy="0"/>
          <a:chOff x="0" y="0"/>
          <a:chExt cx="0" cy="0"/>
        </a:xfrm>
      </p:grpSpPr>
      <p:pic>
        <p:nvPicPr>
          <p:cNvPr id="2331" name="Google Shape;2331;g1f5d965ad35_0_2345"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sp>
        <p:nvSpPr>
          <p:cNvPr id="2332" name="Google Shape;2332;g1f5d965ad35_0_2345"/>
          <p:cNvSpPr/>
          <p:nvPr/>
        </p:nvSpPr>
        <p:spPr>
          <a:xfrm>
            <a:off x="775398" y="1631221"/>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33" name="Google Shape;2333;g1f5d965ad35_0_2345"/>
          <p:cNvSpPr/>
          <p:nvPr/>
        </p:nvSpPr>
        <p:spPr>
          <a:xfrm>
            <a:off x="777473" y="3291039"/>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34" name="Google Shape;2334;g1f5d965ad35_0_2345"/>
          <p:cNvSpPr/>
          <p:nvPr/>
        </p:nvSpPr>
        <p:spPr>
          <a:xfrm>
            <a:off x="5148140" y="1631221"/>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35" name="Google Shape;2335;g1f5d965ad35_0_2345"/>
          <p:cNvSpPr/>
          <p:nvPr/>
        </p:nvSpPr>
        <p:spPr>
          <a:xfrm>
            <a:off x="5150215" y="3291039"/>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36" name="Google Shape;2336;g1f5d965ad35_0_2345"/>
          <p:cNvSpPr txBox="1">
            <a:spLocks noGrp="1"/>
          </p:cNvSpPr>
          <p:nvPr>
            <p:ph type="body" idx="1"/>
          </p:nvPr>
        </p:nvSpPr>
        <p:spPr>
          <a:xfrm>
            <a:off x="1877630"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37" name="Google Shape;2337;g1f5d965ad35_0_2345"/>
          <p:cNvSpPr txBox="1">
            <a:spLocks noGrp="1"/>
          </p:cNvSpPr>
          <p:nvPr>
            <p:ph type="body" idx="2"/>
          </p:nvPr>
        </p:nvSpPr>
        <p:spPr>
          <a:xfrm>
            <a:off x="6243215"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38" name="Google Shape;2338;g1f5d965ad35_0_2345"/>
          <p:cNvSpPr txBox="1">
            <a:spLocks noGrp="1"/>
          </p:cNvSpPr>
          <p:nvPr>
            <p:ph type="body" idx="3"/>
          </p:nvPr>
        </p:nvSpPr>
        <p:spPr>
          <a:xfrm>
            <a:off x="1877630"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39" name="Google Shape;2339;g1f5d965ad35_0_2345"/>
          <p:cNvSpPr txBox="1">
            <a:spLocks noGrp="1"/>
          </p:cNvSpPr>
          <p:nvPr>
            <p:ph type="body" idx="4"/>
          </p:nvPr>
        </p:nvSpPr>
        <p:spPr>
          <a:xfrm>
            <a:off x="6243215"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40" name="Google Shape;2340;g1f5d965ad35_0_2345"/>
          <p:cNvSpPr>
            <a:spLocks noGrp="1"/>
          </p:cNvSpPr>
          <p:nvPr>
            <p:ph type="pic" idx="5"/>
          </p:nvPr>
        </p:nvSpPr>
        <p:spPr>
          <a:xfrm>
            <a:off x="784630" y="1640956"/>
            <a:ext cx="931200" cy="930900"/>
          </a:xfrm>
          <a:prstGeom prst="rect">
            <a:avLst/>
          </a:prstGeom>
          <a:noFill/>
          <a:ln>
            <a:noFill/>
          </a:ln>
        </p:spPr>
      </p:sp>
      <p:sp>
        <p:nvSpPr>
          <p:cNvPr id="2341" name="Google Shape;2341;g1f5d965ad35_0_2345"/>
          <p:cNvSpPr>
            <a:spLocks noGrp="1"/>
          </p:cNvSpPr>
          <p:nvPr>
            <p:ph type="pic" idx="6"/>
          </p:nvPr>
        </p:nvSpPr>
        <p:spPr>
          <a:xfrm>
            <a:off x="5150215" y="1640956"/>
            <a:ext cx="931200" cy="930900"/>
          </a:xfrm>
          <a:prstGeom prst="rect">
            <a:avLst/>
          </a:prstGeom>
          <a:noFill/>
          <a:ln>
            <a:noFill/>
          </a:ln>
        </p:spPr>
      </p:sp>
      <p:sp>
        <p:nvSpPr>
          <p:cNvPr id="2342" name="Google Shape;2342;g1f5d965ad35_0_2345"/>
          <p:cNvSpPr>
            <a:spLocks noGrp="1"/>
          </p:cNvSpPr>
          <p:nvPr>
            <p:ph type="pic" idx="7"/>
          </p:nvPr>
        </p:nvSpPr>
        <p:spPr>
          <a:xfrm>
            <a:off x="784630" y="3302767"/>
            <a:ext cx="931200" cy="930900"/>
          </a:xfrm>
          <a:prstGeom prst="rect">
            <a:avLst/>
          </a:prstGeom>
          <a:noFill/>
          <a:ln>
            <a:noFill/>
          </a:ln>
        </p:spPr>
      </p:sp>
      <p:sp>
        <p:nvSpPr>
          <p:cNvPr id="2343" name="Google Shape;2343;g1f5d965ad35_0_2345"/>
          <p:cNvSpPr>
            <a:spLocks noGrp="1"/>
          </p:cNvSpPr>
          <p:nvPr>
            <p:ph type="pic" idx="8"/>
          </p:nvPr>
        </p:nvSpPr>
        <p:spPr>
          <a:xfrm>
            <a:off x="5150215" y="3302767"/>
            <a:ext cx="931200" cy="930900"/>
          </a:xfrm>
          <a:prstGeom prst="rect">
            <a:avLst/>
          </a:prstGeom>
          <a:noFill/>
          <a:ln>
            <a:noFill/>
          </a:ln>
        </p:spPr>
      </p:sp>
      <p:sp>
        <p:nvSpPr>
          <p:cNvPr id="2344" name="Google Shape;2344;g1f5d965ad35_0_234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45" name="Google Shape;2345;g1f5d965ad35_0_234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2346"/>
        <p:cNvGrpSpPr/>
        <p:nvPr/>
      </p:nvGrpSpPr>
      <p:grpSpPr>
        <a:xfrm>
          <a:off x="0" y="0"/>
          <a:ext cx="0" cy="0"/>
          <a:chOff x="0" y="0"/>
          <a:chExt cx="0" cy="0"/>
        </a:xfrm>
      </p:grpSpPr>
      <p:pic>
        <p:nvPicPr>
          <p:cNvPr id="2347" name="Google Shape;2347;g1f5d965ad35_0_2361" descr="Shape&#10;&#10;Description automatically generated with low confidence"/>
          <p:cNvPicPr preferRelativeResize="0"/>
          <p:nvPr/>
        </p:nvPicPr>
        <p:blipFill rotWithShape="1">
          <a:blip r:embed="rId2"/>
          <a:srcRect/>
          <a:stretch>
            <a:fillRect/>
          </a:stretch>
        </p:blipFill>
        <p:spPr>
          <a:xfrm>
            <a:off x="0" y="0"/>
            <a:ext cx="9143999" cy="5143499"/>
          </a:xfrm>
          <a:prstGeom prst="rect">
            <a:avLst/>
          </a:prstGeom>
          <a:noFill/>
          <a:ln>
            <a:noFill/>
          </a:ln>
        </p:spPr>
      </p:pic>
      <p:grpSp>
        <p:nvGrpSpPr>
          <p:cNvPr id="2348" name="Google Shape;2348;g1f5d965ad35_0_2361"/>
          <p:cNvGrpSpPr/>
          <p:nvPr/>
        </p:nvGrpSpPr>
        <p:grpSpPr>
          <a:xfrm>
            <a:off x="0" y="2399230"/>
            <a:ext cx="9144000" cy="2349714"/>
            <a:chOff x="0" y="2182920"/>
            <a:chExt cx="9144000" cy="2349714"/>
          </a:xfrm>
        </p:grpSpPr>
        <p:sp>
          <p:nvSpPr>
            <p:cNvPr id="2349" name="Google Shape;2349;g1f5d965ad35_0_2361"/>
            <p:cNvSpPr/>
            <p:nvPr/>
          </p:nvSpPr>
          <p:spPr>
            <a:xfrm>
              <a:off x="0" y="2689734"/>
              <a:ext cx="9144000" cy="1842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350" name="Google Shape;2350;g1f5d965ad35_0_2361"/>
            <p:cNvGrpSpPr/>
            <p:nvPr/>
          </p:nvGrpSpPr>
          <p:grpSpPr>
            <a:xfrm>
              <a:off x="1229347" y="2182920"/>
              <a:ext cx="6685341" cy="1002300"/>
              <a:chOff x="976268" y="2064936"/>
              <a:chExt cx="6685341" cy="1002300"/>
            </a:xfrm>
          </p:grpSpPr>
          <p:sp>
            <p:nvSpPr>
              <p:cNvPr id="2351" name="Google Shape;2351;g1f5d965ad35_0_2361"/>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52" name="Google Shape;2352;g1f5d965ad35_0_2361"/>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53" name="Google Shape;2353;g1f5d965ad35_0_2361"/>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sp>
        <p:nvSpPr>
          <p:cNvPr id="2354" name="Google Shape;2354;g1f5d965ad35_0_236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55" name="Google Shape;2355;g1f5d965ad35_0_236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56" name="Google Shape;2356;g1f5d965ad35_0_236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57" name="Google Shape;2357;g1f5d965ad35_0_236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58" name="Google Shape;2358;g1f5d965ad35_0_2361"/>
          <p:cNvSpPr>
            <a:spLocks noGrp="1"/>
          </p:cNvSpPr>
          <p:nvPr>
            <p:ph type="pic" idx="5"/>
          </p:nvPr>
        </p:nvSpPr>
        <p:spPr>
          <a:xfrm>
            <a:off x="1460973" y="2631002"/>
            <a:ext cx="539100" cy="538800"/>
          </a:xfrm>
          <a:prstGeom prst="rect">
            <a:avLst/>
          </a:prstGeom>
          <a:noFill/>
          <a:ln>
            <a:noFill/>
          </a:ln>
        </p:spPr>
      </p:sp>
      <p:sp>
        <p:nvSpPr>
          <p:cNvPr id="2359" name="Google Shape;2359;g1f5d965ad35_0_2361"/>
          <p:cNvSpPr>
            <a:spLocks noGrp="1"/>
          </p:cNvSpPr>
          <p:nvPr>
            <p:ph type="pic" idx="6"/>
          </p:nvPr>
        </p:nvSpPr>
        <p:spPr>
          <a:xfrm>
            <a:off x="4302493" y="2631002"/>
            <a:ext cx="539100" cy="538800"/>
          </a:xfrm>
          <a:prstGeom prst="rect">
            <a:avLst/>
          </a:prstGeom>
          <a:noFill/>
          <a:ln>
            <a:noFill/>
          </a:ln>
        </p:spPr>
      </p:sp>
      <p:sp>
        <p:nvSpPr>
          <p:cNvPr id="2360" name="Google Shape;2360;g1f5d965ad35_0_2361"/>
          <p:cNvSpPr>
            <a:spLocks noGrp="1"/>
          </p:cNvSpPr>
          <p:nvPr>
            <p:ph type="pic" idx="7"/>
          </p:nvPr>
        </p:nvSpPr>
        <p:spPr>
          <a:xfrm>
            <a:off x="7144013" y="2631002"/>
            <a:ext cx="539100" cy="538800"/>
          </a:xfrm>
          <a:prstGeom prst="rect">
            <a:avLst/>
          </a:prstGeom>
          <a:noFill/>
          <a:ln>
            <a:noFill/>
          </a:ln>
        </p:spPr>
      </p:sp>
      <p:sp>
        <p:nvSpPr>
          <p:cNvPr id="2361" name="Google Shape;2361;g1f5d965ad35_0_23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62" name="Google Shape;2362;g1f5d965ad35_0_23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2363"/>
        <p:cNvGrpSpPr/>
        <p:nvPr/>
      </p:nvGrpSpPr>
      <p:grpSpPr>
        <a:xfrm>
          <a:off x="0" y="0"/>
          <a:ext cx="0" cy="0"/>
          <a:chOff x="0" y="0"/>
          <a:chExt cx="0" cy="0"/>
        </a:xfrm>
      </p:grpSpPr>
      <p:grpSp>
        <p:nvGrpSpPr>
          <p:cNvPr id="2364" name="Google Shape;2364;g1f5d965ad35_0_2378"/>
          <p:cNvGrpSpPr/>
          <p:nvPr/>
        </p:nvGrpSpPr>
        <p:grpSpPr>
          <a:xfrm>
            <a:off x="3138739" y="1728182"/>
            <a:ext cx="2866558" cy="2848948"/>
            <a:chOff x="-15798" y="0"/>
            <a:chExt cx="2571596" cy="2555798"/>
          </a:xfrm>
        </p:grpSpPr>
        <p:sp>
          <p:nvSpPr>
            <p:cNvPr id="2365" name="Google Shape;2365;g1f5d965ad35_0_237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Public Sans"/>
                <a:ea typeface="Public Sans"/>
                <a:cs typeface="Public Sans"/>
                <a:sym typeface="Public Sans"/>
              </a:endParaRPr>
            </a:p>
          </p:txBody>
        </p:sp>
        <p:sp>
          <p:nvSpPr>
            <p:cNvPr id="2366" name="Google Shape;2366;g1f5d965ad35_0_237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sp>
          <p:nvSpPr>
            <p:cNvPr id="2367" name="Google Shape;2367;g1f5d965ad35_0_237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Public Sans"/>
                <a:ea typeface="Public Sans"/>
                <a:cs typeface="Public Sans"/>
                <a:sym typeface="Public Sans"/>
              </a:endParaRPr>
            </a:p>
          </p:txBody>
        </p:sp>
        <p:sp>
          <p:nvSpPr>
            <p:cNvPr id="2368" name="Google Shape;2368;g1f5d965ad35_0_237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sp>
          <p:nvSpPr>
            <p:cNvPr id="2369" name="Google Shape;2369;g1f5d965ad35_0_237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grpSp>
      <p:sp>
        <p:nvSpPr>
          <p:cNvPr id="2370" name="Google Shape;2370;g1f5d965ad35_0_237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71" name="Google Shape;2371;g1f5d965ad35_0_237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72" name="Google Shape;2372;g1f5d965ad35_0_237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73" name="Google Shape;2373;g1f5d965ad35_0_237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74" name="Google Shape;2374;g1f5d965ad35_0_237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75" name="Google Shape;2375;g1f5d965ad35_0_237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76" name="Google Shape;2376;g1f5d965ad35_0_237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77" name="Google Shape;2377;g1f5d965ad35_0_237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78" name="Google Shape;2378;g1f5d965ad35_0_237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79" name="Google Shape;2379;g1f5d965ad35_0_237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80" name="Google Shape;2380;g1f5d965ad35_0_237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81" name="Google Shape;2381;g1f5d965ad35_0_237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82" name="Google Shape;2382;g1f5d965ad35_0_237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2383"/>
        <p:cNvGrpSpPr/>
        <p:nvPr/>
      </p:nvGrpSpPr>
      <p:grpSpPr>
        <a:xfrm>
          <a:off x="0" y="0"/>
          <a:ext cx="0" cy="0"/>
          <a:chOff x="0" y="0"/>
          <a:chExt cx="0" cy="0"/>
        </a:xfrm>
      </p:grpSpPr>
      <p:grpSp>
        <p:nvGrpSpPr>
          <p:cNvPr id="2384" name="Google Shape;2384;g1f5d965ad35_0_2398"/>
          <p:cNvGrpSpPr/>
          <p:nvPr/>
        </p:nvGrpSpPr>
        <p:grpSpPr>
          <a:xfrm>
            <a:off x="3138739" y="1728182"/>
            <a:ext cx="2866558" cy="2848948"/>
            <a:chOff x="-15798" y="0"/>
            <a:chExt cx="2571596" cy="2555798"/>
          </a:xfrm>
        </p:grpSpPr>
        <p:sp>
          <p:nvSpPr>
            <p:cNvPr id="2385" name="Google Shape;2385;g1f5d965ad35_0_239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Public Sans"/>
                <a:ea typeface="Public Sans"/>
                <a:cs typeface="Public Sans"/>
                <a:sym typeface="Public Sans"/>
              </a:endParaRPr>
            </a:p>
          </p:txBody>
        </p:sp>
        <p:sp>
          <p:nvSpPr>
            <p:cNvPr id="2386" name="Google Shape;2386;g1f5d965ad35_0_239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sp>
          <p:nvSpPr>
            <p:cNvPr id="2387" name="Google Shape;2387;g1f5d965ad35_0_239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Public Sans"/>
                <a:ea typeface="Public Sans"/>
                <a:cs typeface="Public Sans"/>
                <a:sym typeface="Public Sans"/>
              </a:endParaRPr>
            </a:p>
          </p:txBody>
        </p:sp>
        <p:sp>
          <p:nvSpPr>
            <p:cNvPr id="2388" name="Google Shape;2388;g1f5d965ad35_0_239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sp>
          <p:nvSpPr>
            <p:cNvPr id="2389" name="Google Shape;2389;g1f5d965ad35_0_239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grpSp>
      <p:sp>
        <p:nvSpPr>
          <p:cNvPr id="2390" name="Google Shape;2390;g1f5d965ad35_0_239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91" name="Google Shape;2391;g1f5d965ad35_0_239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92" name="Google Shape;2392;g1f5d965ad35_0_239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93" name="Google Shape;2393;g1f5d965ad35_0_239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94" name="Google Shape;2394;g1f5d965ad35_0_239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95" name="Google Shape;2395;g1f5d965ad35_0_239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96" name="Google Shape;2396;g1f5d965ad35_0_239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97" name="Google Shape;2397;g1f5d965ad35_0_239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98" name="Google Shape;2398;g1f5d965ad35_0_239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99" name="Google Shape;2399;g1f5d965ad35_0_239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00" name="Google Shape;2400;g1f5d965ad35_0_239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01" name="Google Shape;2401;g1f5d965ad35_0_239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02" name="Google Shape;2402;g1f5d965ad35_0_239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39"/>
        <p:cNvGrpSpPr/>
        <p:nvPr/>
      </p:nvGrpSpPr>
      <p:grpSpPr>
        <a:xfrm>
          <a:off x="0" y="0"/>
          <a:ext cx="0" cy="0"/>
          <a:chOff x="0" y="0"/>
          <a:chExt cx="0" cy="0"/>
        </a:xfrm>
      </p:grpSpPr>
      <p:pic>
        <p:nvPicPr>
          <p:cNvPr id="140" name="Google Shape;140;p228"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141" name="Google Shape;141;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2" name="Google Shape;142;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3" name="Google Shape;143;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cxnSp>
        <p:nvCxnSpPr>
          <p:cNvPr id="144" name="Google Shape;144;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5" name="Google Shape;145;p228" descr="Application&#10;&#10;Description automatically generated with low confidence"/>
          <p:cNvPicPr preferRelativeResize="0"/>
          <p:nvPr/>
        </p:nvPicPr>
        <p:blipFill rotWithShape="1">
          <a:blip r:embed="rId3"/>
          <a:srcRect/>
          <a:stretch>
            <a:fillRect/>
          </a:stretch>
        </p:blipFill>
        <p:spPr>
          <a:xfrm>
            <a:off x="2325914" y="1371153"/>
            <a:ext cx="4492172" cy="3617988"/>
          </a:xfrm>
          <a:prstGeom prst="rect">
            <a:avLst/>
          </a:prstGeom>
          <a:noFill/>
          <a:ln>
            <a:noFill/>
          </a:ln>
        </p:spPr>
      </p:pic>
      <p:sp>
        <p:nvSpPr>
          <p:cNvPr id="146" name="Google Shape;146;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2403"/>
        <p:cNvGrpSpPr/>
        <p:nvPr/>
      </p:nvGrpSpPr>
      <p:grpSpPr>
        <a:xfrm>
          <a:off x="0" y="0"/>
          <a:ext cx="0" cy="0"/>
          <a:chOff x="0" y="0"/>
          <a:chExt cx="0" cy="0"/>
        </a:xfrm>
      </p:grpSpPr>
      <p:pic>
        <p:nvPicPr>
          <p:cNvPr id="2404" name="Google Shape;2404;g1f5d965ad35_0_2418"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grpSp>
        <p:nvGrpSpPr>
          <p:cNvPr id="2405" name="Google Shape;2405;g1f5d965ad35_0_2418"/>
          <p:cNvGrpSpPr/>
          <p:nvPr/>
        </p:nvGrpSpPr>
        <p:grpSpPr>
          <a:xfrm>
            <a:off x="2525236" y="825418"/>
            <a:ext cx="4093610" cy="4069126"/>
            <a:chOff x="2519466" y="821088"/>
            <a:chExt cx="4348428" cy="4322420"/>
          </a:xfrm>
        </p:grpSpPr>
        <p:sp>
          <p:nvSpPr>
            <p:cNvPr id="2406" name="Google Shape;2406;g1f5d965ad35_0_2418"/>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2407" name="Google Shape;2407;g1f5d965ad35_0_2418"/>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2408" name="Google Shape;2408;g1f5d965ad35_0_2418"/>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2409" name="Google Shape;2409;g1f5d965ad35_0_2418"/>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2410" name="Google Shape;2410;g1f5d965ad35_0_2418"/>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2411" name="Google Shape;2411;g1f5d965ad35_0_2418"/>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grpSp>
      <p:sp>
        <p:nvSpPr>
          <p:cNvPr id="2412" name="Google Shape;2412;g1f5d965ad35_0_2418"/>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13" name="Google Shape;2413;g1f5d965ad35_0_2418"/>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14" name="Google Shape;2414;g1f5d965ad35_0_2418"/>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15" name="Google Shape;2415;g1f5d965ad35_0_2418"/>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16" name="Google Shape;2416;g1f5d965ad35_0_241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17" name="Google Shape;2417;g1f5d965ad35_0_241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2418"/>
        <p:cNvGrpSpPr/>
        <p:nvPr/>
      </p:nvGrpSpPr>
      <p:grpSpPr>
        <a:xfrm>
          <a:off x="0" y="0"/>
          <a:ext cx="0" cy="0"/>
          <a:chOff x="0" y="0"/>
          <a:chExt cx="0" cy="0"/>
        </a:xfrm>
      </p:grpSpPr>
      <p:pic>
        <p:nvPicPr>
          <p:cNvPr id="2419" name="Google Shape;2419;g1f5d965ad35_0_2433"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grpSp>
        <p:nvGrpSpPr>
          <p:cNvPr id="2420" name="Google Shape;2420;g1f5d965ad35_0_2433"/>
          <p:cNvGrpSpPr/>
          <p:nvPr/>
        </p:nvGrpSpPr>
        <p:grpSpPr>
          <a:xfrm>
            <a:off x="2525236" y="825418"/>
            <a:ext cx="4093610" cy="4069126"/>
            <a:chOff x="2519466" y="821088"/>
            <a:chExt cx="4348428" cy="4322420"/>
          </a:xfrm>
        </p:grpSpPr>
        <p:sp>
          <p:nvSpPr>
            <p:cNvPr id="2421" name="Google Shape;2421;g1f5d965ad35_0_2433"/>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2422" name="Google Shape;2422;g1f5d965ad35_0_2433"/>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2423" name="Google Shape;2423;g1f5d965ad35_0_2433"/>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2424" name="Google Shape;2424;g1f5d965ad35_0_2433"/>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2425" name="Google Shape;2425;g1f5d965ad35_0_2433"/>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2426" name="Google Shape;2426;g1f5d965ad35_0_2433"/>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grpSp>
      <p:sp>
        <p:nvSpPr>
          <p:cNvPr id="2427" name="Google Shape;2427;g1f5d965ad35_0_2433"/>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28" name="Google Shape;2428;g1f5d965ad35_0_2433"/>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29" name="Google Shape;2429;g1f5d965ad35_0_2433"/>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30" name="Google Shape;2430;g1f5d965ad35_0_2433"/>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31" name="Google Shape;2431;g1f5d965ad35_0_24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32" name="Google Shape;2432;g1f5d965ad35_0_24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2433"/>
        <p:cNvGrpSpPr/>
        <p:nvPr/>
      </p:nvGrpSpPr>
      <p:grpSpPr>
        <a:xfrm>
          <a:off x="0" y="0"/>
          <a:ext cx="0" cy="0"/>
          <a:chOff x="0" y="0"/>
          <a:chExt cx="0" cy="0"/>
        </a:xfrm>
      </p:grpSpPr>
      <p:pic>
        <p:nvPicPr>
          <p:cNvPr id="2434" name="Google Shape;2434;g1f5d965ad35_0_2448"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435" name="Google Shape;2435;g1f5d965ad35_0_24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36" name="Google Shape;2436;g1f5d965ad35_0_24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437" name="Google Shape;2437;g1f5d965ad35_0_2448"/>
          <p:cNvGrpSpPr/>
          <p:nvPr/>
        </p:nvGrpSpPr>
        <p:grpSpPr>
          <a:xfrm>
            <a:off x="881569" y="2193816"/>
            <a:ext cx="397940" cy="646603"/>
            <a:chOff x="1400848" y="1624076"/>
            <a:chExt cx="560401" cy="910580"/>
          </a:xfrm>
        </p:grpSpPr>
        <p:grpSp>
          <p:nvGrpSpPr>
            <p:cNvPr id="2438" name="Google Shape;2438;g1f5d965ad35_0_2448"/>
            <p:cNvGrpSpPr/>
            <p:nvPr/>
          </p:nvGrpSpPr>
          <p:grpSpPr>
            <a:xfrm>
              <a:off x="1400848" y="1624076"/>
              <a:ext cx="560401" cy="825182"/>
              <a:chOff x="1342860" y="1647676"/>
              <a:chExt cx="560401" cy="825182"/>
            </a:xfrm>
          </p:grpSpPr>
          <p:sp>
            <p:nvSpPr>
              <p:cNvPr id="2439" name="Google Shape;2439;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440" name="Google Shape;2440;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2441" name="Google Shape;2441;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2" name="Google Shape;2442;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2443" name="Google Shape;2443;g1f5d965ad35_0_2448"/>
          <p:cNvGrpSpPr/>
          <p:nvPr/>
        </p:nvGrpSpPr>
        <p:grpSpPr>
          <a:xfrm>
            <a:off x="2622593" y="2193816"/>
            <a:ext cx="397940" cy="646603"/>
            <a:chOff x="1400848" y="1624076"/>
            <a:chExt cx="560401" cy="910580"/>
          </a:xfrm>
        </p:grpSpPr>
        <p:grpSp>
          <p:nvGrpSpPr>
            <p:cNvPr id="2444" name="Google Shape;2444;g1f5d965ad35_0_2448"/>
            <p:cNvGrpSpPr/>
            <p:nvPr/>
          </p:nvGrpSpPr>
          <p:grpSpPr>
            <a:xfrm>
              <a:off x="1400848" y="1624076"/>
              <a:ext cx="560401" cy="825182"/>
              <a:chOff x="1342860" y="1647676"/>
              <a:chExt cx="560401" cy="825182"/>
            </a:xfrm>
          </p:grpSpPr>
          <p:sp>
            <p:nvSpPr>
              <p:cNvPr id="2445" name="Google Shape;2445;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446" name="Google Shape;2446;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2447" name="Google Shape;2447;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8" name="Google Shape;2448;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2449" name="Google Shape;2449;g1f5d965ad35_0_2448"/>
          <p:cNvGrpSpPr/>
          <p:nvPr/>
        </p:nvGrpSpPr>
        <p:grpSpPr>
          <a:xfrm>
            <a:off x="4363617" y="2193816"/>
            <a:ext cx="397940" cy="646603"/>
            <a:chOff x="1400848" y="1624076"/>
            <a:chExt cx="560401" cy="910580"/>
          </a:xfrm>
        </p:grpSpPr>
        <p:grpSp>
          <p:nvGrpSpPr>
            <p:cNvPr id="2450" name="Google Shape;2450;g1f5d965ad35_0_2448"/>
            <p:cNvGrpSpPr/>
            <p:nvPr/>
          </p:nvGrpSpPr>
          <p:grpSpPr>
            <a:xfrm>
              <a:off x="1400848" y="1624076"/>
              <a:ext cx="560401" cy="825182"/>
              <a:chOff x="1342860" y="1647676"/>
              <a:chExt cx="560401" cy="825182"/>
            </a:xfrm>
          </p:grpSpPr>
          <p:sp>
            <p:nvSpPr>
              <p:cNvPr id="2451" name="Google Shape;2451;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452" name="Google Shape;2452;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2453" name="Google Shape;2453;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54" name="Google Shape;2454;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2455" name="Google Shape;2455;g1f5d965ad35_0_2448"/>
          <p:cNvGrpSpPr/>
          <p:nvPr/>
        </p:nvGrpSpPr>
        <p:grpSpPr>
          <a:xfrm>
            <a:off x="6104641" y="2193816"/>
            <a:ext cx="397940" cy="646603"/>
            <a:chOff x="1400848" y="1624076"/>
            <a:chExt cx="560401" cy="910580"/>
          </a:xfrm>
        </p:grpSpPr>
        <p:grpSp>
          <p:nvGrpSpPr>
            <p:cNvPr id="2456" name="Google Shape;2456;g1f5d965ad35_0_2448"/>
            <p:cNvGrpSpPr/>
            <p:nvPr/>
          </p:nvGrpSpPr>
          <p:grpSpPr>
            <a:xfrm>
              <a:off x="1400848" y="1624076"/>
              <a:ext cx="560401" cy="825182"/>
              <a:chOff x="1342860" y="1647676"/>
              <a:chExt cx="560401" cy="825182"/>
            </a:xfrm>
          </p:grpSpPr>
          <p:sp>
            <p:nvSpPr>
              <p:cNvPr id="2457" name="Google Shape;2457;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458" name="Google Shape;2458;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2459" name="Google Shape;2459;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0" name="Google Shape;2460;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2461" name="Google Shape;2461;g1f5d965ad35_0_2448"/>
          <p:cNvGrpSpPr/>
          <p:nvPr/>
        </p:nvGrpSpPr>
        <p:grpSpPr>
          <a:xfrm>
            <a:off x="7845666" y="2193816"/>
            <a:ext cx="397940" cy="646603"/>
            <a:chOff x="1400848" y="1624076"/>
            <a:chExt cx="560401" cy="910580"/>
          </a:xfrm>
        </p:grpSpPr>
        <p:grpSp>
          <p:nvGrpSpPr>
            <p:cNvPr id="2462" name="Google Shape;2462;g1f5d965ad35_0_2448"/>
            <p:cNvGrpSpPr/>
            <p:nvPr/>
          </p:nvGrpSpPr>
          <p:grpSpPr>
            <a:xfrm>
              <a:off x="1400848" y="1624076"/>
              <a:ext cx="560401" cy="825182"/>
              <a:chOff x="1342860" y="1647676"/>
              <a:chExt cx="560401" cy="825182"/>
            </a:xfrm>
          </p:grpSpPr>
          <p:sp>
            <p:nvSpPr>
              <p:cNvPr id="2463" name="Google Shape;2463;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464" name="Google Shape;2464;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2465" name="Google Shape;2465;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6" name="Google Shape;2466;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2467" name="Google Shape;2467;g1f5d965ad35_0_2448"/>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68" name="Google Shape;2468;g1f5d965ad35_0_2448"/>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69" name="Google Shape;2469;g1f5d965ad35_0_2448"/>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70" name="Google Shape;2470;g1f5d965ad35_0_2448"/>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71" name="Google Shape;2471;g1f5d965ad35_0_2448"/>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2472"/>
        <p:cNvGrpSpPr/>
        <p:nvPr/>
      </p:nvGrpSpPr>
      <p:grpSpPr>
        <a:xfrm>
          <a:off x="0" y="0"/>
          <a:ext cx="0" cy="0"/>
          <a:chOff x="0" y="0"/>
          <a:chExt cx="0" cy="0"/>
        </a:xfrm>
      </p:grpSpPr>
      <p:pic>
        <p:nvPicPr>
          <p:cNvPr id="2473" name="Google Shape;2473;g1f5d965ad35_0_2487"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474" name="Google Shape;2474;g1f5d965ad35_0_248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75" name="Google Shape;2475;g1f5d965ad35_0_248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476" name="Google Shape;2476;g1f5d965ad35_0_2487"/>
          <p:cNvGrpSpPr/>
          <p:nvPr/>
        </p:nvGrpSpPr>
        <p:grpSpPr>
          <a:xfrm>
            <a:off x="881569" y="2193816"/>
            <a:ext cx="7362037" cy="646603"/>
            <a:chOff x="881569" y="2219454"/>
            <a:chExt cx="7362037" cy="646603"/>
          </a:xfrm>
        </p:grpSpPr>
        <p:grpSp>
          <p:nvGrpSpPr>
            <p:cNvPr id="2477" name="Google Shape;2477;g1f5d965ad35_0_2487"/>
            <p:cNvGrpSpPr/>
            <p:nvPr/>
          </p:nvGrpSpPr>
          <p:grpSpPr>
            <a:xfrm>
              <a:off x="881569" y="2219454"/>
              <a:ext cx="397940" cy="646603"/>
              <a:chOff x="1400848" y="1624076"/>
              <a:chExt cx="560401" cy="910580"/>
            </a:xfrm>
          </p:grpSpPr>
          <p:grpSp>
            <p:nvGrpSpPr>
              <p:cNvPr id="2478" name="Google Shape;2478;g1f5d965ad35_0_2487"/>
              <p:cNvGrpSpPr/>
              <p:nvPr/>
            </p:nvGrpSpPr>
            <p:grpSpPr>
              <a:xfrm>
                <a:off x="1400848" y="1624076"/>
                <a:ext cx="560401" cy="825182"/>
                <a:chOff x="1342860" y="1647676"/>
                <a:chExt cx="560401" cy="825182"/>
              </a:xfrm>
            </p:grpSpPr>
            <p:sp>
              <p:nvSpPr>
                <p:cNvPr id="2479" name="Google Shape;2479;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480" name="Google Shape;2480;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2481" name="Google Shape;2481;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2" name="Google Shape;2482;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2483" name="Google Shape;2483;g1f5d965ad35_0_2487"/>
            <p:cNvGrpSpPr/>
            <p:nvPr/>
          </p:nvGrpSpPr>
          <p:grpSpPr>
            <a:xfrm>
              <a:off x="2622593" y="2219454"/>
              <a:ext cx="397940" cy="646603"/>
              <a:chOff x="1400848" y="1624076"/>
              <a:chExt cx="560401" cy="910580"/>
            </a:xfrm>
          </p:grpSpPr>
          <p:grpSp>
            <p:nvGrpSpPr>
              <p:cNvPr id="2484" name="Google Shape;2484;g1f5d965ad35_0_2487"/>
              <p:cNvGrpSpPr/>
              <p:nvPr/>
            </p:nvGrpSpPr>
            <p:grpSpPr>
              <a:xfrm>
                <a:off x="1400848" y="1624076"/>
                <a:ext cx="560401" cy="825182"/>
                <a:chOff x="1342860" y="1647676"/>
                <a:chExt cx="560401" cy="825182"/>
              </a:xfrm>
            </p:grpSpPr>
            <p:sp>
              <p:nvSpPr>
                <p:cNvPr id="2485" name="Google Shape;2485;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486" name="Google Shape;2486;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2487" name="Google Shape;2487;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8" name="Google Shape;2488;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2489" name="Google Shape;2489;g1f5d965ad35_0_2487"/>
            <p:cNvGrpSpPr/>
            <p:nvPr/>
          </p:nvGrpSpPr>
          <p:grpSpPr>
            <a:xfrm>
              <a:off x="4363617" y="2219454"/>
              <a:ext cx="397940" cy="646603"/>
              <a:chOff x="1400848" y="1624076"/>
              <a:chExt cx="560401" cy="910580"/>
            </a:xfrm>
          </p:grpSpPr>
          <p:grpSp>
            <p:nvGrpSpPr>
              <p:cNvPr id="2490" name="Google Shape;2490;g1f5d965ad35_0_2487"/>
              <p:cNvGrpSpPr/>
              <p:nvPr/>
            </p:nvGrpSpPr>
            <p:grpSpPr>
              <a:xfrm>
                <a:off x="1400848" y="1624076"/>
                <a:ext cx="560401" cy="825182"/>
                <a:chOff x="1342860" y="1647676"/>
                <a:chExt cx="560401" cy="825182"/>
              </a:xfrm>
            </p:grpSpPr>
            <p:sp>
              <p:nvSpPr>
                <p:cNvPr id="2491" name="Google Shape;2491;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492" name="Google Shape;2492;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2493" name="Google Shape;2493;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94" name="Google Shape;2494;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2495" name="Google Shape;2495;g1f5d965ad35_0_2487"/>
            <p:cNvGrpSpPr/>
            <p:nvPr/>
          </p:nvGrpSpPr>
          <p:grpSpPr>
            <a:xfrm>
              <a:off x="6104641" y="2219454"/>
              <a:ext cx="397940" cy="646603"/>
              <a:chOff x="1400848" y="1624076"/>
              <a:chExt cx="560401" cy="910580"/>
            </a:xfrm>
          </p:grpSpPr>
          <p:grpSp>
            <p:nvGrpSpPr>
              <p:cNvPr id="2496" name="Google Shape;2496;g1f5d965ad35_0_2487"/>
              <p:cNvGrpSpPr/>
              <p:nvPr/>
            </p:nvGrpSpPr>
            <p:grpSpPr>
              <a:xfrm>
                <a:off x="1400848" y="1624076"/>
                <a:ext cx="560401" cy="825182"/>
                <a:chOff x="1342860" y="1647676"/>
                <a:chExt cx="560401" cy="825182"/>
              </a:xfrm>
            </p:grpSpPr>
            <p:sp>
              <p:nvSpPr>
                <p:cNvPr id="2497" name="Google Shape;2497;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498" name="Google Shape;2498;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2499" name="Google Shape;2499;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0" name="Google Shape;2500;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2501" name="Google Shape;2501;g1f5d965ad35_0_2487"/>
            <p:cNvGrpSpPr/>
            <p:nvPr/>
          </p:nvGrpSpPr>
          <p:grpSpPr>
            <a:xfrm>
              <a:off x="7845666" y="2219454"/>
              <a:ext cx="397940" cy="646603"/>
              <a:chOff x="1400848" y="1624076"/>
              <a:chExt cx="560401" cy="910580"/>
            </a:xfrm>
          </p:grpSpPr>
          <p:grpSp>
            <p:nvGrpSpPr>
              <p:cNvPr id="2502" name="Google Shape;2502;g1f5d965ad35_0_2487"/>
              <p:cNvGrpSpPr/>
              <p:nvPr/>
            </p:nvGrpSpPr>
            <p:grpSpPr>
              <a:xfrm>
                <a:off x="1400848" y="1624076"/>
                <a:ext cx="560401" cy="825182"/>
                <a:chOff x="1342860" y="1647676"/>
                <a:chExt cx="560401" cy="825182"/>
              </a:xfrm>
            </p:grpSpPr>
            <p:sp>
              <p:nvSpPr>
                <p:cNvPr id="2503" name="Google Shape;2503;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504" name="Google Shape;2504;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2505" name="Google Shape;2505;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6" name="Google Shape;2506;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2507" name="Google Shape;2507;g1f5d965ad35_0_2487"/>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08" name="Google Shape;2508;g1f5d965ad35_0_2487"/>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09" name="Google Shape;2509;g1f5d965ad35_0_2487"/>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10" name="Google Shape;2510;g1f5d965ad35_0_2487"/>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11" name="Google Shape;2511;g1f5d965ad35_0_2487"/>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2512"/>
        <p:cNvGrpSpPr/>
        <p:nvPr/>
      </p:nvGrpSpPr>
      <p:grpSpPr>
        <a:xfrm>
          <a:off x="0" y="0"/>
          <a:ext cx="0" cy="0"/>
          <a:chOff x="0" y="0"/>
          <a:chExt cx="0" cy="0"/>
        </a:xfrm>
      </p:grpSpPr>
      <p:pic>
        <p:nvPicPr>
          <p:cNvPr id="2513" name="Google Shape;2513;g1f5d965ad35_0_2527"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514" name="Google Shape;2514;g1f5d965ad35_0_25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15" name="Google Shape;2515;g1f5d965ad35_0_25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516" name="Google Shape;2516;g1f5d965ad35_0_2527"/>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2517" name="Google Shape;2517;g1f5d965ad35_0_2527"/>
          <p:cNvSpPr/>
          <p:nvPr/>
        </p:nvSpPr>
        <p:spPr>
          <a:xfrm>
            <a:off x="89548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18" name="Google Shape;2518;g1f5d965ad35_0_2527"/>
          <p:cNvSpPr/>
          <p:nvPr/>
        </p:nvSpPr>
        <p:spPr>
          <a:xfrm>
            <a:off x="283282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19" name="Google Shape;2519;g1f5d965ad35_0_2527"/>
          <p:cNvSpPr/>
          <p:nvPr/>
        </p:nvSpPr>
        <p:spPr>
          <a:xfrm>
            <a:off x="477016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0" name="Google Shape;2520;g1f5d965ad35_0_2527"/>
          <p:cNvSpPr/>
          <p:nvPr/>
        </p:nvSpPr>
        <p:spPr>
          <a:xfrm>
            <a:off x="670750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1" name="Google Shape;2521;g1f5d965ad35_0_2527"/>
          <p:cNvSpPr/>
          <p:nvPr/>
        </p:nvSpPr>
        <p:spPr>
          <a:xfrm>
            <a:off x="186415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2" name="Google Shape;2522;g1f5d965ad35_0_2527"/>
          <p:cNvSpPr/>
          <p:nvPr/>
        </p:nvSpPr>
        <p:spPr>
          <a:xfrm>
            <a:off x="380149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3" name="Google Shape;2523;g1f5d965ad35_0_2527"/>
          <p:cNvSpPr/>
          <p:nvPr/>
        </p:nvSpPr>
        <p:spPr>
          <a:xfrm>
            <a:off x="573883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4" name="Google Shape;2524;g1f5d965ad35_0_2527"/>
          <p:cNvSpPr/>
          <p:nvPr/>
        </p:nvSpPr>
        <p:spPr>
          <a:xfrm>
            <a:off x="767617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5" name="Google Shape;2525;g1f5d965ad35_0_2527"/>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26" name="Google Shape;2526;g1f5d965ad35_0_2527"/>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27" name="Google Shape;2527;g1f5d965ad35_0_2527"/>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28" name="Google Shape;2528;g1f5d965ad35_0_2527"/>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29" name="Google Shape;2529;g1f5d965ad35_0_2527"/>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30" name="Google Shape;2530;g1f5d965ad35_0_2527"/>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31" name="Google Shape;2531;g1f5d965ad35_0_2527"/>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32" name="Google Shape;2532;g1f5d965ad35_0_2527"/>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2533"/>
        <p:cNvGrpSpPr/>
        <p:nvPr/>
      </p:nvGrpSpPr>
      <p:grpSpPr>
        <a:xfrm>
          <a:off x="0" y="0"/>
          <a:ext cx="0" cy="0"/>
          <a:chOff x="0" y="0"/>
          <a:chExt cx="0" cy="0"/>
        </a:xfrm>
      </p:grpSpPr>
      <p:pic>
        <p:nvPicPr>
          <p:cNvPr id="2534" name="Google Shape;2534;g1f5d965ad35_0_2548"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535" name="Google Shape;2535;g1f5d965ad35_0_25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36" name="Google Shape;2536;g1f5d965ad35_0_25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537" name="Google Shape;2537;g1f5d965ad35_0_2548"/>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2538" name="Google Shape;2538;g1f5d965ad35_0_2548"/>
          <p:cNvSpPr/>
          <p:nvPr/>
        </p:nvSpPr>
        <p:spPr>
          <a:xfrm>
            <a:off x="89548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39" name="Google Shape;2539;g1f5d965ad35_0_2548"/>
          <p:cNvSpPr/>
          <p:nvPr/>
        </p:nvSpPr>
        <p:spPr>
          <a:xfrm>
            <a:off x="283282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40" name="Google Shape;2540;g1f5d965ad35_0_2548"/>
          <p:cNvSpPr/>
          <p:nvPr/>
        </p:nvSpPr>
        <p:spPr>
          <a:xfrm>
            <a:off x="477016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41" name="Google Shape;2541;g1f5d965ad35_0_2548"/>
          <p:cNvSpPr/>
          <p:nvPr/>
        </p:nvSpPr>
        <p:spPr>
          <a:xfrm>
            <a:off x="670750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42" name="Google Shape;2542;g1f5d965ad35_0_2548"/>
          <p:cNvSpPr/>
          <p:nvPr/>
        </p:nvSpPr>
        <p:spPr>
          <a:xfrm>
            <a:off x="186415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43" name="Google Shape;2543;g1f5d965ad35_0_2548"/>
          <p:cNvSpPr/>
          <p:nvPr/>
        </p:nvSpPr>
        <p:spPr>
          <a:xfrm>
            <a:off x="380149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44" name="Google Shape;2544;g1f5d965ad35_0_2548"/>
          <p:cNvSpPr/>
          <p:nvPr/>
        </p:nvSpPr>
        <p:spPr>
          <a:xfrm>
            <a:off x="573883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45" name="Google Shape;2545;g1f5d965ad35_0_2548"/>
          <p:cNvSpPr/>
          <p:nvPr/>
        </p:nvSpPr>
        <p:spPr>
          <a:xfrm>
            <a:off x="767617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46" name="Google Shape;2546;g1f5d965ad35_0_2548"/>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47" name="Google Shape;2547;g1f5d965ad35_0_2548"/>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48" name="Google Shape;2548;g1f5d965ad35_0_2548"/>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49" name="Google Shape;2549;g1f5d965ad35_0_2548"/>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50" name="Google Shape;2550;g1f5d965ad35_0_2548"/>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51" name="Google Shape;2551;g1f5d965ad35_0_2548"/>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52" name="Google Shape;2552;g1f5d965ad35_0_2548"/>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53" name="Google Shape;2553;g1f5d965ad35_0_2548"/>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2554"/>
        <p:cNvGrpSpPr/>
        <p:nvPr/>
      </p:nvGrpSpPr>
      <p:grpSpPr>
        <a:xfrm>
          <a:off x="0" y="0"/>
          <a:ext cx="0" cy="0"/>
          <a:chOff x="0" y="0"/>
          <a:chExt cx="0" cy="0"/>
        </a:xfrm>
      </p:grpSpPr>
      <p:pic>
        <p:nvPicPr>
          <p:cNvPr id="2555" name="Google Shape;2555;g1f5d965ad35_0_2569"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556" name="Google Shape;2556;g1f5d965ad35_0_256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57" name="Google Shape;2557;g1f5d965ad35_0_256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2558" name="Google Shape;2558;g1f5d965ad35_0_2569"/>
          <p:cNvCxnSpPr>
            <a:stCxn id="2559"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59" name="Google Shape;2559;g1f5d965ad35_0_2569"/>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60" name="Google Shape;2560;g1f5d965ad35_0_2569"/>
          <p:cNvSpPr/>
          <p:nvPr/>
        </p:nvSpPr>
        <p:spPr>
          <a:xfrm>
            <a:off x="4387355" y="1481023"/>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61" name="Google Shape;2561;g1f5d965ad35_0_2569"/>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62" name="Google Shape;2562;g1f5d965ad35_0_2569"/>
          <p:cNvSpPr/>
          <p:nvPr/>
        </p:nvSpPr>
        <p:spPr>
          <a:xfrm>
            <a:off x="4387355" y="2694127"/>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63" name="Google Shape;2563;g1f5d965ad35_0_2569"/>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64" name="Google Shape;2564;g1f5d965ad35_0_2569"/>
          <p:cNvSpPr/>
          <p:nvPr/>
        </p:nvSpPr>
        <p:spPr>
          <a:xfrm>
            <a:off x="4387355" y="3907231"/>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65" name="Google Shape;2565;g1f5d965ad35_0_2569"/>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66" name="Google Shape;2566;g1f5d965ad35_0_2569"/>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67" name="Google Shape;2567;g1f5d965ad35_0_2569"/>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68" name="Google Shape;2568;g1f5d965ad35_0_2569"/>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69" name="Google Shape;2569;g1f5d965ad35_0_2569"/>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70" name="Google Shape;2570;g1f5d965ad35_0_2569"/>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71" name="Google Shape;2571;g1f5d965ad35_0_2569"/>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72" name="Google Shape;2572;g1f5d965ad35_0_2569"/>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2573"/>
        <p:cNvGrpSpPr/>
        <p:nvPr/>
      </p:nvGrpSpPr>
      <p:grpSpPr>
        <a:xfrm>
          <a:off x="0" y="0"/>
          <a:ext cx="0" cy="0"/>
          <a:chOff x="0" y="0"/>
          <a:chExt cx="0" cy="0"/>
        </a:xfrm>
      </p:grpSpPr>
      <p:pic>
        <p:nvPicPr>
          <p:cNvPr id="2574" name="Google Shape;2574;g1f5d965ad35_0_2588"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575" name="Google Shape;2575;g1f5d965ad35_0_25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76" name="Google Shape;2576;g1f5d965ad35_0_25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2577" name="Google Shape;2577;g1f5d965ad35_0_2588"/>
          <p:cNvCxnSpPr>
            <a:stCxn id="2578"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78" name="Google Shape;2578;g1f5d965ad35_0_2588"/>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79" name="Google Shape;2579;g1f5d965ad35_0_2588"/>
          <p:cNvSpPr/>
          <p:nvPr/>
        </p:nvSpPr>
        <p:spPr>
          <a:xfrm>
            <a:off x="4387355" y="1481023"/>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80" name="Google Shape;2580;g1f5d965ad35_0_2588"/>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81" name="Google Shape;2581;g1f5d965ad35_0_2588"/>
          <p:cNvSpPr/>
          <p:nvPr/>
        </p:nvSpPr>
        <p:spPr>
          <a:xfrm>
            <a:off x="4387355" y="2694127"/>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82" name="Google Shape;2582;g1f5d965ad35_0_2588"/>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83" name="Google Shape;2583;g1f5d965ad35_0_2588"/>
          <p:cNvSpPr/>
          <p:nvPr/>
        </p:nvSpPr>
        <p:spPr>
          <a:xfrm>
            <a:off x="4387355" y="3907231"/>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84" name="Google Shape;2584;g1f5d965ad35_0_2588"/>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85" name="Google Shape;2585;g1f5d965ad35_0_2588"/>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86" name="Google Shape;2586;g1f5d965ad35_0_2588"/>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87" name="Google Shape;2587;g1f5d965ad35_0_2588"/>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88" name="Google Shape;2588;g1f5d965ad35_0_2588"/>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89" name="Google Shape;2589;g1f5d965ad35_0_2588"/>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90" name="Google Shape;2590;g1f5d965ad35_0_2588"/>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91" name="Google Shape;2591;g1f5d965ad35_0_2588"/>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2592"/>
        <p:cNvGrpSpPr/>
        <p:nvPr/>
      </p:nvGrpSpPr>
      <p:grpSpPr>
        <a:xfrm>
          <a:off x="0" y="0"/>
          <a:ext cx="0" cy="0"/>
          <a:chOff x="0" y="0"/>
          <a:chExt cx="0" cy="0"/>
        </a:xfrm>
      </p:grpSpPr>
      <p:pic>
        <p:nvPicPr>
          <p:cNvPr id="2593" name="Google Shape;2593;g1f5d965ad35_0_2607"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594" name="Google Shape;2594;g1f5d965ad35_0_260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95" name="Google Shape;2595;g1f5d965ad35_0_260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596" name="Google Shape;2596;g1f5d965ad35_0_2607"/>
          <p:cNvGrpSpPr/>
          <p:nvPr/>
        </p:nvGrpSpPr>
        <p:grpSpPr>
          <a:xfrm>
            <a:off x="914107" y="752041"/>
            <a:ext cx="7280320" cy="4126301"/>
            <a:chOff x="556458" y="752041"/>
            <a:chExt cx="7280320" cy="4126301"/>
          </a:xfrm>
        </p:grpSpPr>
        <p:cxnSp>
          <p:nvCxnSpPr>
            <p:cNvPr id="2597" name="Google Shape;2597;g1f5d965ad35_0_2607"/>
            <p:cNvCxnSpPr>
              <a:stCxn id="2598" idx="6"/>
              <a:endCxn id="2599" idx="0"/>
            </p:cNvCxnSpPr>
            <p:nvPr/>
          </p:nvCxnSpPr>
          <p:spPr>
            <a:xfrm rot="10800000" flipH="1">
              <a:off x="3133419" y="990104"/>
              <a:ext cx="818400" cy="1825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2600" name="Google Shape;2600;g1f5d965ad35_0_2607"/>
            <p:cNvCxnSpPr>
              <a:stCxn id="2598" idx="6"/>
              <a:endCxn id="2601" idx="0"/>
            </p:cNvCxnSpPr>
            <p:nvPr/>
          </p:nvCxnSpPr>
          <p:spPr>
            <a:xfrm rot="10800000" flipH="1">
              <a:off x="3133419" y="2206304"/>
              <a:ext cx="818400" cy="6090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2602" name="Google Shape;2602;g1f5d965ad35_0_2607"/>
            <p:cNvCxnSpPr>
              <a:stCxn id="2598" idx="6"/>
              <a:endCxn id="2603" idx="0"/>
            </p:cNvCxnSpPr>
            <p:nvPr/>
          </p:nvCxnSpPr>
          <p:spPr>
            <a:xfrm rot="10800000" flipH="1">
              <a:off x="3133419" y="2814404"/>
              <a:ext cx="818400" cy="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2604" name="Google Shape;2604;g1f5d965ad35_0_2607"/>
            <p:cNvCxnSpPr>
              <a:stCxn id="2598" idx="6"/>
              <a:endCxn id="2605" idx="0"/>
            </p:cNvCxnSpPr>
            <p:nvPr/>
          </p:nvCxnSpPr>
          <p:spPr>
            <a:xfrm>
              <a:off x="3133419" y="2815304"/>
              <a:ext cx="818400" cy="1824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2606" name="Google Shape;2606;g1f5d965ad35_0_2607"/>
            <p:cNvCxnSpPr>
              <a:stCxn id="2598" idx="6"/>
              <a:endCxn id="2607" idx="0"/>
            </p:cNvCxnSpPr>
            <p:nvPr/>
          </p:nvCxnSpPr>
          <p:spPr>
            <a:xfrm>
              <a:off x="3133419" y="2815304"/>
              <a:ext cx="818400" cy="1216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2608" name="Google Shape;2608;g1f5d965ad35_0_2607"/>
            <p:cNvCxnSpPr>
              <a:stCxn id="2598" idx="6"/>
              <a:endCxn id="2609" idx="0"/>
            </p:cNvCxnSpPr>
            <p:nvPr/>
          </p:nvCxnSpPr>
          <p:spPr>
            <a:xfrm>
              <a:off x="3133419" y="2815303"/>
              <a:ext cx="818400" cy="6075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2610" name="Google Shape;2610;g1f5d965ad35_0_2607"/>
            <p:cNvCxnSpPr>
              <a:stCxn id="2598" idx="6"/>
              <a:endCxn id="2611" idx="0"/>
            </p:cNvCxnSpPr>
            <p:nvPr/>
          </p:nvCxnSpPr>
          <p:spPr>
            <a:xfrm rot="10800000" flipH="1">
              <a:off x="3133419" y="1597904"/>
              <a:ext cx="818400" cy="1217400"/>
            </a:xfrm>
            <a:prstGeom prst="bentConnector3">
              <a:avLst>
                <a:gd name="adj1" fmla="val -81103"/>
              </a:avLst>
            </a:prstGeom>
            <a:noFill/>
            <a:ln w="12700" cap="flat" cmpd="sng">
              <a:solidFill>
                <a:srgbClr val="D8D8D8"/>
              </a:solidFill>
              <a:prstDash val="solid"/>
              <a:round/>
              <a:headEnd type="none" w="sm" len="sm"/>
              <a:tailEnd type="none" w="sm" len="sm"/>
            </a:ln>
          </p:spPr>
        </p:cxnSp>
        <p:grpSp>
          <p:nvGrpSpPr>
            <p:cNvPr id="2612" name="Google Shape;2612;g1f5d965ad35_0_2607"/>
            <p:cNvGrpSpPr/>
            <p:nvPr/>
          </p:nvGrpSpPr>
          <p:grpSpPr>
            <a:xfrm>
              <a:off x="556458" y="1526823"/>
              <a:ext cx="2576961" cy="2576961"/>
              <a:chOff x="941492" y="1686560"/>
              <a:chExt cx="1876200" cy="1876200"/>
            </a:xfrm>
          </p:grpSpPr>
          <p:sp>
            <p:nvSpPr>
              <p:cNvPr id="2598" name="Google Shape;2598;g1f5d965ad35_0_2607"/>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613" name="Google Shape;2613;g1f5d965ad35_0_2607"/>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2614" name="Google Shape;2614;g1f5d965ad35_0_2607"/>
            <p:cNvSpPr/>
            <p:nvPr/>
          </p:nvSpPr>
          <p:spPr>
            <a:xfrm>
              <a:off x="4529278" y="75204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2615" name="Google Shape;2615;g1f5d965ad35_0_2607"/>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599" name="Google Shape;2599;g1f5d965ad35_0_2607"/>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616" name="Google Shape;2616;g1f5d965ad35_0_2607"/>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2617" name="Google Shape;2617;g1f5d965ad35_0_2607"/>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11" name="Google Shape;2611;g1f5d965ad35_0_2607"/>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618" name="Google Shape;2618;g1f5d965ad35_0_2607"/>
            <p:cNvSpPr/>
            <p:nvPr/>
          </p:nvSpPr>
          <p:spPr>
            <a:xfrm>
              <a:off x="4529278" y="1968387"/>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2619" name="Google Shape;2619;g1f5d965ad35_0_2607"/>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01" name="Google Shape;2601;g1f5d965ad35_0_2607"/>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620" name="Google Shape;2620;g1f5d965ad35_0_2607"/>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2621" name="Google Shape;2621;g1f5d965ad35_0_2607"/>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03" name="Google Shape;2603;g1f5d965ad35_0_2607"/>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622" name="Google Shape;2622;g1f5d965ad35_0_2607"/>
            <p:cNvSpPr/>
            <p:nvPr/>
          </p:nvSpPr>
          <p:spPr>
            <a:xfrm>
              <a:off x="4529278" y="318522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2623" name="Google Shape;2623;g1f5d965ad35_0_2607"/>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09" name="Google Shape;2609;g1f5d965ad35_0_2607"/>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624" name="Google Shape;2624;g1f5d965ad35_0_2607"/>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2625" name="Google Shape;2625;g1f5d965ad35_0_2607"/>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07" name="Google Shape;2607;g1f5d965ad35_0_2607"/>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626" name="Google Shape;2626;g1f5d965ad35_0_2607"/>
            <p:cNvSpPr/>
            <p:nvPr/>
          </p:nvSpPr>
          <p:spPr>
            <a:xfrm>
              <a:off x="4529278" y="4402542"/>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2627" name="Google Shape;2627;g1f5d965ad35_0_2607"/>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05" name="Google Shape;2605;g1f5d965ad35_0_2607"/>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2628" name="Google Shape;2628;g1f5d965ad35_0_2607"/>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29" name="Google Shape;2629;g1f5d965ad35_0_2607"/>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30" name="Google Shape;2630;g1f5d965ad35_0_2607"/>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31" name="Google Shape;2631;g1f5d965ad35_0_2607"/>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32" name="Google Shape;2632;g1f5d965ad35_0_2607"/>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33" name="Google Shape;2633;g1f5d965ad35_0_2607"/>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34" name="Google Shape;2634;g1f5d965ad35_0_2607"/>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35" name="Google Shape;2635;g1f5d965ad35_0_2607"/>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2636"/>
        <p:cNvGrpSpPr/>
        <p:nvPr/>
      </p:nvGrpSpPr>
      <p:grpSpPr>
        <a:xfrm>
          <a:off x="0" y="0"/>
          <a:ext cx="0" cy="0"/>
          <a:chOff x="0" y="0"/>
          <a:chExt cx="0" cy="0"/>
        </a:xfrm>
      </p:grpSpPr>
      <p:pic>
        <p:nvPicPr>
          <p:cNvPr id="2637" name="Google Shape;2637;g1f5d965ad35_0_2651"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638" name="Google Shape;2638;g1f5d965ad35_0_26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39" name="Google Shape;2639;g1f5d965ad35_0_26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640" name="Google Shape;2640;g1f5d965ad35_0_2651"/>
          <p:cNvGrpSpPr/>
          <p:nvPr/>
        </p:nvGrpSpPr>
        <p:grpSpPr>
          <a:xfrm>
            <a:off x="914107" y="752041"/>
            <a:ext cx="7280320" cy="4126301"/>
            <a:chOff x="556458" y="752041"/>
            <a:chExt cx="7280320" cy="4126301"/>
          </a:xfrm>
        </p:grpSpPr>
        <p:cxnSp>
          <p:nvCxnSpPr>
            <p:cNvPr id="2641" name="Google Shape;2641;g1f5d965ad35_0_2651"/>
            <p:cNvCxnSpPr>
              <a:stCxn id="2642" idx="6"/>
              <a:endCxn id="2643" idx="0"/>
            </p:cNvCxnSpPr>
            <p:nvPr/>
          </p:nvCxnSpPr>
          <p:spPr>
            <a:xfrm rot="10800000" flipH="1">
              <a:off x="3133419" y="990104"/>
              <a:ext cx="818400" cy="1825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2644" name="Google Shape;2644;g1f5d965ad35_0_2651"/>
            <p:cNvCxnSpPr>
              <a:stCxn id="2642" idx="6"/>
              <a:endCxn id="2645" idx="0"/>
            </p:cNvCxnSpPr>
            <p:nvPr/>
          </p:nvCxnSpPr>
          <p:spPr>
            <a:xfrm rot="10800000" flipH="1">
              <a:off x="3133419" y="2206304"/>
              <a:ext cx="818400" cy="6090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2646" name="Google Shape;2646;g1f5d965ad35_0_2651"/>
            <p:cNvCxnSpPr>
              <a:stCxn id="2642" idx="6"/>
              <a:endCxn id="2647" idx="0"/>
            </p:cNvCxnSpPr>
            <p:nvPr/>
          </p:nvCxnSpPr>
          <p:spPr>
            <a:xfrm rot="10800000" flipH="1">
              <a:off x="3133419" y="2814404"/>
              <a:ext cx="818400" cy="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2648" name="Google Shape;2648;g1f5d965ad35_0_2651"/>
            <p:cNvCxnSpPr>
              <a:stCxn id="2642" idx="6"/>
              <a:endCxn id="2649" idx="0"/>
            </p:cNvCxnSpPr>
            <p:nvPr/>
          </p:nvCxnSpPr>
          <p:spPr>
            <a:xfrm>
              <a:off x="3133419" y="2815304"/>
              <a:ext cx="818400" cy="1824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2650" name="Google Shape;2650;g1f5d965ad35_0_2651"/>
            <p:cNvCxnSpPr>
              <a:stCxn id="2642" idx="6"/>
              <a:endCxn id="2651" idx="0"/>
            </p:cNvCxnSpPr>
            <p:nvPr/>
          </p:nvCxnSpPr>
          <p:spPr>
            <a:xfrm>
              <a:off x="3133419" y="2815304"/>
              <a:ext cx="818400" cy="1216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2652" name="Google Shape;2652;g1f5d965ad35_0_2651"/>
            <p:cNvCxnSpPr>
              <a:stCxn id="2642" idx="6"/>
              <a:endCxn id="2653" idx="0"/>
            </p:cNvCxnSpPr>
            <p:nvPr/>
          </p:nvCxnSpPr>
          <p:spPr>
            <a:xfrm>
              <a:off x="3133419" y="2815303"/>
              <a:ext cx="818400" cy="6075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2654" name="Google Shape;2654;g1f5d965ad35_0_2651"/>
            <p:cNvCxnSpPr>
              <a:stCxn id="2642" idx="6"/>
              <a:endCxn id="2655" idx="0"/>
            </p:cNvCxnSpPr>
            <p:nvPr/>
          </p:nvCxnSpPr>
          <p:spPr>
            <a:xfrm rot="10800000" flipH="1">
              <a:off x="3133419" y="1597904"/>
              <a:ext cx="818400" cy="1217400"/>
            </a:xfrm>
            <a:prstGeom prst="bentConnector3">
              <a:avLst>
                <a:gd name="adj1" fmla="val -81103"/>
              </a:avLst>
            </a:prstGeom>
            <a:noFill/>
            <a:ln w="12700" cap="flat" cmpd="sng">
              <a:solidFill>
                <a:srgbClr val="D8D8D8"/>
              </a:solidFill>
              <a:prstDash val="solid"/>
              <a:round/>
              <a:headEnd type="none" w="sm" len="sm"/>
              <a:tailEnd type="none" w="sm" len="sm"/>
            </a:ln>
          </p:spPr>
        </p:cxnSp>
        <p:grpSp>
          <p:nvGrpSpPr>
            <p:cNvPr id="2656" name="Google Shape;2656;g1f5d965ad35_0_2651"/>
            <p:cNvGrpSpPr/>
            <p:nvPr/>
          </p:nvGrpSpPr>
          <p:grpSpPr>
            <a:xfrm>
              <a:off x="556458" y="1526823"/>
              <a:ext cx="2576961" cy="2576961"/>
              <a:chOff x="941492" y="1686560"/>
              <a:chExt cx="1876200" cy="1876200"/>
            </a:xfrm>
          </p:grpSpPr>
          <p:sp>
            <p:nvSpPr>
              <p:cNvPr id="2642" name="Google Shape;2642;g1f5d965ad35_0_2651"/>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657" name="Google Shape;2657;g1f5d965ad35_0_2651"/>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2658" name="Google Shape;2658;g1f5d965ad35_0_2651"/>
            <p:cNvSpPr/>
            <p:nvPr/>
          </p:nvSpPr>
          <p:spPr>
            <a:xfrm>
              <a:off x="4529278" y="75204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2659" name="Google Shape;2659;g1f5d965ad35_0_2651"/>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643" name="Google Shape;2643;g1f5d965ad35_0_2651"/>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660" name="Google Shape;2660;g1f5d965ad35_0_2651"/>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2661" name="Google Shape;2661;g1f5d965ad35_0_2651"/>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55" name="Google Shape;2655;g1f5d965ad35_0_2651"/>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662" name="Google Shape;2662;g1f5d965ad35_0_2651"/>
            <p:cNvSpPr/>
            <p:nvPr/>
          </p:nvSpPr>
          <p:spPr>
            <a:xfrm>
              <a:off x="4529278" y="1968387"/>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2663" name="Google Shape;2663;g1f5d965ad35_0_2651"/>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45" name="Google Shape;2645;g1f5d965ad35_0_2651"/>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664" name="Google Shape;2664;g1f5d965ad35_0_2651"/>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2665" name="Google Shape;2665;g1f5d965ad35_0_2651"/>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47" name="Google Shape;2647;g1f5d965ad35_0_2651"/>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666" name="Google Shape;2666;g1f5d965ad35_0_2651"/>
            <p:cNvSpPr/>
            <p:nvPr/>
          </p:nvSpPr>
          <p:spPr>
            <a:xfrm>
              <a:off x="4529278" y="318522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2667" name="Google Shape;2667;g1f5d965ad35_0_2651"/>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53" name="Google Shape;2653;g1f5d965ad35_0_2651"/>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668" name="Google Shape;2668;g1f5d965ad35_0_2651"/>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2669" name="Google Shape;2669;g1f5d965ad35_0_2651"/>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51" name="Google Shape;2651;g1f5d965ad35_0_2651"/>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670" name="Google Shape;2670;g1f5d965ad35_0_2651"/>
            <p:cNvSpPr/>
            <p:nvPr/>
          </p:nvSpPr>
          <p:spPr>
            <a:xfrm>
              <a:off x="4529278" y="4402542"/>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2671" name="Google Shape;2671;g1f5d965ad35_0_2651"/>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49" name="Google Shape;2649;g1f5d965ad35_0_2651"/>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2672" name="Google Shape;2672;g1f5d965ad35_0_2651"/>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73" name="Google Shape;2673;g1f5d965ad35_0_2651"/>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74" name="Google Shape;2674;g1f5d965ad35_0_2651"/>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75" name="Google Shape;2675;g1f5d965ad35_0_2651"/>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76" name="Google Shape;2676;g1f5d965ad35_0_2651"/>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77" name="Google Shape;2677;g1f5d965ad35_0_2651"/>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78" name="Google Shape;2678;g1f5d965ad35_0_2651"/>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79" name="Google Shape;2679;g1f5d965ad35_0_2651"/>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47"/>
        <p:cNvGrpSpPr/>
        <p:nvPr/>
      </p:nvGrpSpPr>
      <p:grpSpPr>
        <a:xfrm>
          <a:off x="0" y="0"/>
          <a:ext cx="0" cy="0"/>
          <a:chOff x="0" y="0"/>
          <a:chExt cx="0" cy="0"/>
        </a:xfrm>
      </p:grpSpPr>
      <p:pic>
        <p:nvPicPr>
          <p:cNvPr id="148" name="Google Shape;148;p229"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149" name="Google Shape;149;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50" name="Google Shape;150;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1" name="Google Shape;151;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cxnSp>
        <p:nvCxnSpPr>
          <p:cNvPr id="152" name="Google Shape;152;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53" name="Google Shape;153;p229" descr="Application&#10;&#10;Description automatically generated with low confidence"/>
          <p:cNvPicPr preferRelativeResize="0"/>
          <p:nvPr/>
        </p:nvPicPr>
        <p:blipFill rotWithShape="1">
          <a:blip r:embed="rId3"/>
          <a:srcRect/>
          <a:stretch>
            <a:fillRect/>
          </a:stretch>
        </p:blipFill>
        <p:spPr>
          <a:xfrm>
            <a:off x="742441" y="1371153"/>
            <a:ext cx="4492172" cy="3617988"/>
          </a:xfrm>
          <a:prstGeom prst="rect">
            <a:avLst/>
          </a:prstGeom>
          <a:noFill/>
          <a:ln>
            <a:noFill/>
          </a:ln>
        </p:spPr>
      </p:pic>
      <p:sp>
        <p:nvSpPr>
          <p:cNvPr id="154" name="Google Shape;154;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2680"/>
        <p:cNvGrpSpPr/>
        <p:nvPr/>
      </p:nvGrpSpPr>
      <p:grpSpPr>
        <a:xfrm>
          <a:off x="0" y="0"/>
          <a:ext cx="0" cy="0"/>
          <a:chOff x="0" y="0"/>
          <a:chExt cx="0" cy="0"/>
        </a:xfrm>
      </p:grpSpPr>
      <p:sp>
        <p:nvSpPr>
          <p:cNvPr id="2681" name="Google Shape;2681;g1f5d965ad35_0_2695"/>
          <p:cNvSpPr/>
          <p:nvPr/>
        </p:nvSpPr>
        <p:spPr>
          <a:xfrm>
            <a:off x="0" y="1"/>
            <a:ext cx="9144000" cy="5143500"/>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panose="020F0502020204030204"/>
              <a:buNone/>
            </a:pPr>
            <a:endParaRPr sz="1050" b="1" i="0" u="none" strike="noStrike" cap="none">
              <a:solidFill>
                <a:schemeClr val="lt1"/>
              </a:solidFill>
              <a:latin typeface="Public Sans"/>
              <a:ea typeface="Public Sans"/>
              <a:cs typeface="Public Sans"/>
              <a:sym typeface="Public Sans"/>
            </a:endParaRPr>
          </a:p>
        </p:txBody>
      </p:sp>
      <p:pic>
        <p:nvPicPr>
          <p:cNvPr id="2682" name="Google Shape;2682;g1f5d965ad35_0_2695"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683" name="Google Shape;2683;g1f5d965ad35_0_269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84" name="Google Shape;2684;g1f5d965ad35_0_269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685" name="Google Shape;2685;g1f5d965ad35_0_2695"/>
          <p:cNvGrpSpPr/>
          <p:nvPr/>
        </p:nvGrpSpPr>
        <p:grpSpPr>
          <a:xfrm>
            <a:off x="716012" y="759602"/>
            <a:ext cx="3556033" cy="4132405"/>
            <a:chOff x="520700" y="759602"/>
            <a:chExt cx="3556033" cy="4132405"/>
          </a:xfrm>
        </p:grpSpPr>
        <p:cxnSp>
          <p:nvCxnSpPr>
            <p:cNvPr id="2686" name="Google Shape;2686;g1f5d965ad35_0_2695"/>
            <p:cNvCxnSpPr>
              <a:stCxn id="2687" idx="6"/>
              <a:endCxn id="2688" idx="2"/>
            </p:cNvCxnSpPr>
            <p:nvPr/>
          </p:nvCxnSpPr>
          <p:spPr>
            <a:xfrm rot="10800000" flipH="1">
              <a:off x="2484500" y="969338"/>
              <a:ext cx="935700" cy="1856400"/>
            </a:xfrm>
            <a:prstGeom prst="bentConnector3">
              <a:avLst>
                <a:gd name="adj1" fmla="val -12619"/>
              </a:avLst>
            </a:prstGeom>
            <a:noFill/>
            <a:ln w="12700" cap="flat" cmpd="sng">
              <a:solidFill>
                <a:srgbClr val="D8D8D8"/>
              </a:solidFill>
              <a:prstDash val="solid"/>
              <a:round/>
              <a:headEnd type="none" w="sm" len="sm"/>
              <a:tailEnd type="none" w="sm" len="sm"/>
            </a:ln>
          </p:spPr>
        </p:cxnSp>
        <p:cxnSp>
          <p:nvCxnSpPr>
            <p:cNvPr id="2689" name="Google Shape;2689;g1f5d965ad35_0_2695"/>
            <p:cNvCxnSpPr>
              <a:stCxn id="2687" idx="6"/>
              <a:endCxn id="2690" idx="2"/>
            </p:cNvCxnSpPr>
            <p:nvPr/>
          </p:nvCxnSpPr>
          <p:spPr>
            <a:xfrm rot="10800000" flipH="1">
              <a:off x="2484500" y="1588238"/>
              <a:ext cx="935700" cy="1237500"/>
            </a:xfrm>
            <a:prstGeom prst="bentConnector3">
              <a:avLst>
                <a:gd name="adj1" fmla="val -12619"/>
              </a:avLst>
            </a:prstGeom>
            <a:noFill/>
            <a:ln w="12700" cap="flat" cmpd="sng">
              <a:solidFill>
                <a:srgbClr val="D8D8D8"/>
              </a:solidFill>
              <a:prstDash val="solid"/>
              <a:round/>
              <a:headEnd type="none" w="sm" len="sm"/>
              <a:tailEnd type="none" w="sm" len="sm"/>
            </a:ln>
          </p:spPr>
        </p:cxnSp>
        <p:cxnSp>
          <p:nvCxnSpPr>
            <p:cNvPr id="2691" name="Google Shape;2691;g1f5d965ad35_0_2695"/>
            <p:cNvCxnSpPr>
              <a:stCxn id="2687" idx="6"/>
              <a:endCxn id="2692" idx="2"/>
            </p:cNvCxnSpPr>
            <p:nvPr/>
          </p:nvCxnSpPr>
          <p:spPr>
            <a:xfrm rot="10800000" flipH="1">
              <a:off x="2484500" y="2206838"/>
              <a:ext cx="935700" cy="618900"/>
            </a:xfrm>
            <a:prstGeom prst="bentConnector3">
              <a:avLst>
                <a:gd name="adj1" fmla="val -12619"/>
              </a:avLst>
            </a:prstGeom>
            <a:noFill/>
            <a:ln w="12700" cap="flat" cmpd="sng">
              <a:solidFill>
                <a:srgbClr val="D8D8D8"/>
              </a:solidFill>
              <a:prstDash val="solid"/>
              <a:round/>
              <a:headEnd type="none" w="sm" len="sm"/>
              <a:tailEnd type="none" w="sm" len="sm"/>
            </a:ln>
          </p:spPr>
        </p:cxnSp>
        <p:cxnSp>
          <p:nvCxnSpPr>
            <p:cNvPr id="2693" name="Google Shape;2693;g1f5d965ad35_0_2695"/>
            <p:cNvCxnSpPr>
              <a:stCxn id="2687" idx="6"/>
              <a:endCxn id="2694" idx="2"/>
            </p:cNvCxnSpPr>
            <p:nvPr/>
          </p:nvCxnSpPr>
          <p:spPr>
            <a:xfrm>
              <a:off x="2484500" y="2825738"/>
              <a:ext cx="935700" cy="1856700"/>
            </a:xfrm>
            <a:prstGeom prst="bentConnector3">
              <a:avLst>
                <a:gd name="adj1" fmla="val -12619"/>
              </a:avLst>
            </a:prstGeom>
            <a:noFill/>
            <a:ln w="12700" cap="flat" cmpd="sng">
              <a:solidFill>
                <a:srgbClr val="D8D8D8"/>
              </a:solidFill>
              <a:prstDash val="solid"/>
              <a:round/>
              <a:headEnd type="none" w="sm" len="sm"/>
              <a:tailEnd type="none" w="sm" len="sm"/>
            </a:ln>
          </p:spPr>
        </p:cxnSp>
        <p:cxnSp>
          <p:nvCxnSpPr>
            <p:cNvPr id="2695" name="Google Shape;2695;g1f5d965ad35_0_2695"/>
            <p:cNvCxnSpPr>
              <a:stCxn id="2687" idx="6"/>
              <a:endCxn id="2696" idx="2"/>
            </p:cNvCxnSpPr>
            <p:nvPr/>
          </p:nvCxnSpPr>
          <p:spPr>
            <a:xfrm>
              <a:off x="2484500" y="2825738"/>
              <a:ext cx="935700" cy="1237500"/>
            </a:xfrm>
            <a:prstGeom prst="bentConnector3">
              <a:avLst>
                <a:gd name="adj1" fmla="val -12619"/>
              </a:avLst>
            </a:prstGeom>
            <a:noFill/>
            <a:ln w="12700" cap="flat" cmpd="sng">
              <a:solidFill>
                <a:srgbClr val="D8D8D8"/>
              </a:solidFill>
              <a:prstDash val="solid"/>
              <a:round/>
              <a:headEnd type="none" w="sm" len="sm"/>
              <a:tailEnd type="none" w="sm" len="sm"/>
            </a:ln>
          </p:spPr>
        </p:cxnSp>
        <p:cxnSp>
          <p:nvCxnSpPr>
            <p:cNvPr id="2697" name="Google Shape;2697;g1f5d965ad35_0_2695"/>
            <p:cNvCxnSpPr>
              <a:stCxn id="2687" idx="6"/>
              <a:endCxn id="2698" idx="2"/>
            </p:cNvCxnSpPr>
            <p:nvPr/>
          </p:nvCxnSpPr>
          <p:spPr>
            <a:xfrm>
              <a:off x="2484500" y="2825738"/>
              <a:ext cx="935700" cy="619200"/>
            </a:xfrm>
            <a:prstGeom prst="bentConnector3">
              <a:avLst>
                <a:gd name="adj1" fmla="val -12619"/>
              </a:avLst>
            </a:prstGeom>
            <a:noFill/>
            <a:ln w="12700" cap="flat" cmpd="sng">
              <a:solidFill>
                <a:srgbClr val="D8D8D8"/>
              </a:solidFill>
              <a:prstDash val="solid"/>
              <a:round/>
              <a:headEnd type="none" w="sm" len="sm"/>
              <a:tailEnd type="none" w="sm" len="sm"/>
            </a:ln>
          </p:spPr>
        </p:cxnSp>
        <p:cxnSp>
          <p:nvCxnSpPr>
            <p:cNvPr id="2699" name="Google Shape;2699;g1f5d965ad35_0_2695"/>
            <p:cNvCxnSpPr>
              <a:endCxn id="2700"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687" name="Google Shape;2687;g1f5d965ad35_0_2695"/>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grpSp>
          <p:nvGrpSpPr>
            <p:cNvPr id="2701" name="Google Shape;2701;g1f5d965ad35_0_2695"/>
            <p:cNvGrpSpPr/>
            <p:nvPr/>
          </p:nvGrpSpPr>
          <p:grpSpPr>
            <a:xfrm>
              <a:off x="3420344" y="759602"/>
              <a:ext cx="656389" cy="4132405"/>
              <a:chOff x="3522182" y="752447"/>
              <a:chExt cx="656389" cy="4131992"/>
            </a:xfrm>
          </p:grpSpPr>
          <p:grpSp>
            <p:nvGrpSpPr>
              <p:cNvPr id="2702" name="Google Shape;2702;g1f5d965ad35_0_2695"/>
              <p:cNvGrpSpPr/>
              <p:nvPr/>
            </p:nvGrpSpPr>
            <p:grpSpPr>
              <a:xfrm>
                <a:off x="3522182" y="752447"/>
                <a:ext cx="656389" cy="419100"/>
                <a:chOff x="3522182" y="782927"/>
                <a:chExt cx="656389" cy="419100"/>
              </a:xfrm>
            </p:grpSpPr>
            <p:sp>
              <p:nvSpPr>
                <p:cNvPr id="2688" name="Google Shape;2688;g1f5d965ad35_0_2695"/>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03" name="Google Shape;2703;g1f5d965ad35_0_2695"/>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04" name="Google Shape;2704;g1f5d965ad35_0_2695"/>
              <p:cNvGrpSpPr/>
              <p:nvPr/>
            </p:nvGrpSpPr>
            <p:grpSpPr>
              <a:xfrm>
                <a:off x="3522182" y="1371527"/>
                <a:ext cx="656388" cy="419100"/>
                <a:chOff x="3522182" y="1395657"/>
                <a:chExt cx="656388" cy="419100"/>
              </a:xfrm>
            </p:grpSpPr>
            <p:sp>
              <p:nvSpPr>
                <p:cNvPr id="2690" name="Google Shape;2690;g1f5d965ad35_0_2695"/>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05" name="Google Shape;2705;g1f5d965ad35_0_2695"/>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06" name="Google Shape;2706;g1f5d965ad35_0_2695"/>
              <p:cNvGrpSpPr/>
              <p:nvPr/>
            </p:nvGrpSpPr>
            <p:grpSpPr>
              <a:xfrm>
                <a:off x="3522182" y="3228607"/>
                <a:ext cx="656388" cy="417900"/>
                <a:chOff x="3522182" y="3233686"/>
                <a:chExt cx="656388" cy="417900"/>
              </a:xfrm>
            </p:grpSpPr>
            <p:sp>
              <p:nvSpPr>
                <p:cNvPr id="2698" name="Google Shape;2698;g1f5d965ad35_0_2695"/>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07" name="Google Shape;2707;g1f5d965ad35_0_2695"/>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08" name="Google Shape;2708;g1f5d965ad35_0_2695"/>
              <p:cNvGrpSpPr/>
              <p:nvPr/>
            </p:nvGrpSpPr>
            <p:grpSpPr>
              <a:xfrm>
                <a:off x="3522182" y="3846259"/>
                <a:ext cx="656388" cy="419100"/>
                <a:chOff x="3522182" y="3844987"/>
                <a:chExt cx="656388" cy="419100"/>
              </a:xfrm>
            </p:grpSpPr>
            <p:sp>
              <p:nvSpPr>
                <p:cNvPr id="2696" name="Google Shape;2696;g1f5d965ad35_0_2695"/>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09" name="Google Shape;2709;g1f5d965ad35_0_2695"/>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10" name="Google Shape;2710;g1f5d965ad35_0_2695"/>
              <p:cNvGrpSpPr/>
              <p:nvPr/>
            </p:nvGrpSpPr>
            <p:grpSpPr>
              <a:xfrm>
                <a:off x="3522182" y="1990447"/>
                <a:ext cx="656388" cy="417900"/>
                <a:chOff x="3522182" y="2008227"/>
                <a:chExt cx="656388" cy="417900"/>
              </a:xfrm>
            </p:grpSpPr>
            <p:sp>
              <p:nvSpPr>
                <p:cNvPr id="2692" name="Google Shape;2692;g1f5d965ad35_0_2695"/>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11" name="Google Shape;2711;g1f5d965ad35_0_2695"/>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12" name="Google Shape;2712;g1f5d965ad35_0_2695"/>
              <p:cNvGrpSpPr/>
              <p:nvPr/>
            </p:nvGrpSpPr>
            <p:grpSpPr>
              <a:xfrm>
                <a:off x="3522182" y="2609527"/>
                <a:ext cx="656388" cy="417900"/>
                <a:chOff x="3522182" y="2620957"/>
                <a:chExt cx="656388" cy="417900"/>
              </a:xfrm>
            </p:grpSpPr>
            <p:sp>
              <p:nvSpPr>
                <p:cNvPr id="2700" name="Google Shape;2700;g1f5d965ad35_0_2695"/>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13" name="Google Shape;2713;g1f5d965ad35_0_2695"/>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14" name="Google Shape;2714;g1f5d965ad35_0_2695"/>
              <p:cNvGrpSpPr/>
              <p:nvPr/>
            </p:nvGrpSpPr>
            <p:grpSpPr>
              <a:xfrm>
                <a:off x="3522182" y="4465339"/>
                <a:ext cx="656388" cy="419100"/>
                <a:chOff x="3522182" y="4457719"/>
                <a:chExt cx="656388" cy="419100"/>
              </a:xfrm>
            </p:grpSpPr>
            <p:sp>
              <p:nvSpPr>
                <p:cNvPr id="2694" name="Google Shape;2694;g1f5d965ad35_0_2695"/>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15" name="Google Shape;2715;g1f5d965ad35_0_2695"/>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grpSp>
      <p:sp>
        <p:nvSpPr>
          <p:cNvPr id="2716" name="Google Shape;2716;g1f5d965ad35_0_2695"/>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17" name="Google Shape;2717;g1f5d965ad35_0_2695"/>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18" name="Google Shape;2718;g1f5d965ad35_0_2695"/>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19" name="Google Shape;2719;g1f5d965ad35_0_2695"/>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20" name="Google Shape;2720;g1f5d965ad35_0_2695"/>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21" name="Google Shape;2721;g1f5d965ad35_0_2695"/>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22" name="Google Shape;2722;g1f5d965ad35_0_2695"/>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23" name="Google Shape;2723;g1f5d965ad35_0_2695"/>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2724"/>
        <p:cNvGrpSpPr/>
        <p:nvPr/>
      </p:nvGrpSpPr>
      <p:grpSpPr>
        <a:xfrm>
          <a:off x="0" y="0"/>
          <a:ext cx="0" cy="0"/>
          <a:chOff x="0" y="0"/>
          <a:chExt cx="0" cy="0"/>
        </a:xfrm>
      </p:grpSpPr>
      <p:sp>
        <p:nvSpPr>
          <p:cNvPr id="2725" name="Google Shape;2725;g1f5d965ad35_0_2739"/>
          <p:cNvSpPr/>
          <p:nvPr/>
        </p:nvSpPr>
        <p:spPr>
          <a:xfrm>
            <a:off x="0" y="1"/>
            <a:ext cx="9144000" cy="5143500"/>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panose="020F0502020204030204"/>
              <a:buNone/>
            </a:pPr>
            <a:endParaRPr sz="1050" b="1" i="0" u="none" strike="noStrike" cap="none">
              <a:solidFill>
                <a:schemeClr val="lt1"/>
              </a:solidFill>
              <a:latin typeface="Public Sans"/>
              <a:ea typeface="Public Sans"/>
              <a:cs typeface="Public Sans"/>
              <a:sym typeface="Public Sans"/>
            </a:endParaRPr>
          </a:p>
        </p:txBody>
      </p:sp>
      <p:pic>
        <p:nvPicPr>
          <p:cNvPr id="2726" name="Google Shape;2726;g1f5d965ad35_0_2739"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727" name="Google Shape;2727;g1f5d965ad35_0_27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28" name="Google Shape;2728;g1f5d965ad35_0_27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729" name="Google Shape;2729;g1f5d965ad35_0_2739"/>
          <p:cNvGrpSpPr/>
          <p:nvPr/>
        </p:nvGrpSpPr>
        <p:grpSpPr>
          <a:xfrm>
            <a:off x="716012" y="759602"/>
            <a:ext cx="3556033" cy="4132405"/>
            <a:chOff x="520700" y="759602"/>
            <a:chExt cx="3556033" cy="4132405"/>
          </a:xfrm>
        </p:grpSpPr>
        <p:cxnSp>
          <p:nvCxnSpPr>
            <p:cNvPr id="2730" name="Google Shape;2730;g1f5d965ad35_0_2739"/>
            <p:cNvCxnSpPr>
              <a:stCxn id="2731" idx="6"/>
              <a:endCxn id="2732" idx="2"/>
            </p:cNvCxnSpPr>
            <p:nvPr/>
          </p:nvCxnSpPr>
          <p:spPr>
            <a:xfrm rot="10800000" flipH="1">
              <a:off x="2484500" y="969338"/>
              <a:ext cx="935700" cy="1856400"/>
            </a:xfrm>
            <a:prstGeom prst="bentConnector3">
              <a:avLst>
                <a:gd name="adj1" fmla="val -12619"/>
              </a:avLst>
            </a:prstGeom>
            <a:noFill/>
            <a:ln w="12700" cap="flat" cmpd="sng">
              <a:solidFill>
                <a:srgbClr val="D8D8D8"/>
              </a:solidFill>
              <a:prstDash val="solid"/>
              <a:round/>
              <a:headEnd type="none" w="sm" len="sm"/>
              <a:tailEnd type="none" w="sm" len="sm"/>
            </a:ln>
          </p:spPr>
        </p:cxnSp>
        <p:cxnSp>
          <p:nvCxnSpPr>
            <p:cNvPr id="2733" name="Google Shape;2733;g1f5d965ad35_0_2739"/>
            <p:cNvCxnSpPr>
              <a:stCxn id="2731" idx="6"/>
              <a:endCxn id="2734" idx="2"/>
            </p:cNvCxnSpPr>
            <p:nvPr/>
          </p:nvCxnSpPr>
          <p:spPr>
            <a:xfrm rot="10800000" flipH="1">
              <a:off x="2484500" y="1588238"/>
              <a:ext cx="935700" cy="1237500"/>
            </a:xfrm>
            <a:prstGeom prst="bentConnector3">
              <a:avLst>
                <a:gd name="adj1" fmla="val -12619"/>
              </a:avLst>
            </a:prstGeom>
            <a:noFill/>
            <a:ln w="12700" cap="flat" cmpd="sng">
              <a:solidFill>
                <a:srgbClr val="D8D8D8"/>
              </a:solidFill>
              <a:prstDash val="solid"/>
              <a:round/>
              <a:headEnd type="none" w="sm" len="sm"/>
              <a:tailEnd type="none" w="sm" len="sm"/>
            </a:ln>
          </p:spPr>
        </p:cxnSp>
        <p:cxnSp>
          <p:nvCxnSpPr>
            <p:cNvPr id="2735" name="Google Shape;2735;g1f5d965ad35_0_2739"/>
            <p:cNvCxnSpPr>
              <a:stCxn id="2731" idx="6"/>
              <a:endCxn id="2736" idx="2"/>
            </p:cNvCxnSpPr>
            <p:nvPr/>
          </p:nvCxnSpPr>
          <p:spPr>
            <a:xfrm rot="10800000" flipH="1">
              <a:off x="2484500" y="2206838"/>
              <a:ext cx="935700" cy="618900"/>
            </a:xfrm>
            <a:prstGeom prst="bentConnector3">
              <a:avLst>
                <a:gd name="adj1" fmla="val -12619"/>
              </a:avLst>
            </a:prstGeom>
            <a:noFill/>
            <a:ln w="12700" cap="flat" cmpd="sng">
              <a:solidFill>
                <a:srgbClr val="D8D8D8"/>
              </a:solidFill>
              <a:prstDash val="solid"/>
              <a:round/>
              <a:headEnd type="none" w="sm" len="sm"/>
              <a:tailEnd type="none" w="sm" len="sm"/>
            </a:ln>
          </p:spPr>
        </p:cxnSp>
        <p:cxnSp>
          <p:nvCxnSpPr>
            <p:cNvPr id="2737" name="Google Shape;2737;g1f5d965ad35_0_2739"/>
            <p:cNvCxnSpPr>
              <a:stCxn id="2731" idx="6"/>
              <a:endCxn id="2738" idx="2"/>
            </p:cNvCxnSpPr>
            <p:nvPr/>
          </p:nvCxnSpPr>
          <p:spPr>
            <a:xfrm>
              <a:off x="2484500" y="2825738"/>
              <a:ext cx="935700" cy="1856700"/>
            </a:xfrm>
            <a:prstGeom prst="bentConnector3">
              <a:avLst>
                <a:gd name="adj1" fmla="val -12619"/>
              </a:avLst>
            </a:prstGeom>
            <a:noFill/>
            <a:ln w="12700" cap="flat" cmpd="sng">
              <a:solidFill>
                <a:srgbClr val="D8D8D8"/>
              </a:solidFill>
              <a:prstDash val="solid"/>
              <a:round/>
              <a:headEnd type="none" w="sm" len="sm"/>
              <a:tailEnd type="none" w="sm" len="sm"/>
            </a:ln>
          </p:spPr>
        </p:cxnSp>
        <p:cxnSp>
          <p:nvCxnSpPr>
            <p:cNvPr id="2739" name="Google Shape;2739;g1f5d965ad35_0_2739"/>
            <p:cNvCxnSpPr>
              <a:stCxn id="2731" idx="6"/>
              <a:endCxn id="2740" idx="2"/>
            </p:cNvCxnSpPr>
            <p:nvPr/>
          </p:nvCxnSpPr>
          <p:spPr>
            <a:xfrm>
              <a:off x="2484500" y="2825738"/>
              <a:ext cx="935700" cy="1237500"/>
            </a:xfrm>
            <a:prstGeom prst="bentConnector3">
              <a:avLst>
                <a:gd name="adj1" fmla="val -12619"/>
              </a:avLst>
            </a:prstGeom>
            <a:noFill/>
            <a:ln w="12700" cap="flat" cmpd="sng">
              <a:solidFill>
                <a:srgbClr val="D8D8D8"/>
              </a:solidFill>
              <a:prstDash val="solid"/>
              <a:round/>
              <a:headEnd type="none" w="sm" len="sm"/>
              <a:tailEnd type="none" w="sm" len="sm"/>
            </a:ln>
          </p:spPr>
        </p:cxnSp>
        <p:cxnSp>
          <p:nvCxnSpPr>
            <p:cNvPr id="2741" name="Google Shape;2741;g1f5d965ad35_0_2739"/>
            <p:cNvCxnSpPr>
              <a:stCxn id="2731" idx="6"/>
              <a:endCxn id="2742" idx="2"/>
            </p:cNvCxnSpPr>
            <p:nvPr/>
          </p:nvCxnSpPr>
          <p:spPr>
            <a:xfrm>
              <a:off x="2484500" y="2825738"/>
              <a:ext cx="935700" cy="619200"/>
            </a:xfrm>
            <a:prstGeom prst="bentConnector3">
              <a:avLst>
                <a:gd name="adj1" fmla="val -12619"/>
              </a:avLst>
            </a:prstGeom>
            <a:noFill/>
            <a:ln w="12700" cap="flat" cmpd="sng">
              <a:solidFill>
                <a:srgbClr val="D8D8D8"/>
              </a:solidFill>
              <a:prstDash val="solid"/>
              <a:round/>
              <a:headEnd type="none" w="sm" len="sm"/>
              <a:tailEnd type="none" w="sm" len="sm"/>
            </a:ln>
          </p:spPr>
        </p:cxnSp>
        <p:cxnSp>
          <p:nvCxnSpPr>
            <p:cNvPr id="2743" name="Google Shape;2743;g1f5d965ad35_0_2739"/>
            <p:cNvCxnSpPr>
              <a:endCxn id="2744"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31" name="Google Shape;2731;g1f5d965ad35_0_2739"/>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grpSp>
          <p:nvGrpSpPr>
            <p:cNvPr id="2745" name="Google Shape;2745;g1f5d965ad35_0_2739"/>
            <p:cNvGrpSpPr/>
            <p:nvPr/>
          </p:nvGrpSpPr>
          <p:grpSpPr>
            <a:xfrm>
              <a:off x="3420344" y="759602"/>
              <a:ext cx="656389" cy="4132405"/>
              <a:chOff x="3522182" y="752447"/>
              <a:chExt cx="656389" cy="4131992"/>
            </a:xfrm>
          </p:grpSpPr>
          <p:grpSp>
            <p:nvGrpSpPr>
              <p:cNvPr id="2746" name="Google Shape;2746;g1f5d965ad35_0_2739"/>
              <p:cNvGrpSpPr/>
              <p:nvPr/>
            </p:nvGrpSpPr>
            <p:grpSpPr>
              <a:xfrm>
                <a:off x="3522182" y="752447"/>
                <a:ext cx="656389" cy="419100"/>
                <a:chOff x="3522182" y="782927"/>
                <a:chExt cx="656389" cy="419100"/>
              </a:xfrm>
            </p:grpSpPr>
            <p:sp>
              <p:nvSpPr>
                <p:cNvPr id="2732" name="Google Shape;2732;g1f5d965ad35_0_2739"/>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47" name="Google Shape;2747;g1f5d965ad35_0_2739"/>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48" name="Google Shape;2748;g1f5d965ad35_0_2739"/>
              <p:cNvGrpSpPr/>
              <p:nvPr/>
            </p:nvGrpSpPr>
            <p:grpSpPr>
              <a:xfrm>
                <a:off x="3522182" y="1371527"/>
                <a:ext cx="656388" cy="419100"/>
                <a:chOff x="3522182" y="1395657"/>
                <a:chExt cx="656388" cy="419100"/>
              </a:xfrm>
            </p:grpSpPr>
            <p:sp>
              <p:nvSpPr>
                <p:cNvPr id="2734" name="Google Shape;2734;g1f5d965ad35_0_2739"/>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49" name="Google Shape;2749;g1f5d965ad35_0_2739"/>
                <p:cNvSpPr/>
                <p:nvPr/>
              </p:nvSpPr>
              <p:spPr>
                <a:xfrm>
                  <a:off x="3759470" y="139565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50" name="Google Shape;2750;g1f5d965ad35_0_2739"/>
              <p:cNvGrpSpPr/>
              <p:nvPr/>
            </p:nvGrpSpPr>
            <p:grpSpPr>
              <a:xfrm>
                <a:off x="3522182" y="3228607"/>
                <a:ext cx="656388" cy="417900"/>
                <a:chOff x="3522182" y="3233686"/>
                <a:chExt cx="656388" cy="417900"/>
              </a:xfrm>
            </p:grpSpPr>
            <p:sp>
              <p:nvSpPr>
                <p:cNvPr id="2742" name="Google Shape;2742;g1f5d965ad35_0_2739"/>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51" name="Google Shape;2751;g1f5d965ad35_0_2739"/>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52" name="Google Shape;2752;g1f5d965ad35_0_2739"/>
              <p:cNvGrpSpPr/>
              <p:nvPr/>
            </p:nvGrpSpPr>
            <p:grpSpPr>
              <a:xfrm>
                <a:off x="3522182" y="3846259"/>
                <a:ext cx="656388" cy="419100"/>
                <a:chOff x="3522182" y="3844987"/>
                <a:chExt cx="656388" cy="419100"/>
              </a:xfrm>
            </p:grpSpPr>
            <p:sp>
              <p:nvSpPr>
                <p:cNvPr id="2740" name="Google Shape;2740;g1f5d965ad35_0_2739"/>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53" name="Google Shape;2753;g1f5d965ad35_0_2739"/>
                <p:cNvSpPr/>
                <p:nvPr/>
              </p:nvSpPr>
              <p:spPr>
                <a:xfrm>
                  <a:off x="3759470" y="384498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54" name="Google Shape;2754;g1f5d965ad35_0_2739"/>
              <p:cNvGrpSpPr/>
              <p:nvPr/>
            </p:nvGrpSpPr>
            <p:grpSpPr>
              <a:xfrm>
                <a:off x="3522182" y="1990447"/>
                <a:ext cx="656388" cy="417900"/>
                <a:chOff x="3522182" y="2008227"/>
                <a:chExt cx="656388" cy="417900"/>
              </a:xfrm>
            </p:grpSpPr>
            <p:sp>
              <p:nvSpPr>
                <p:cNvPr id="2736" name="Google Shape;2736;g1f5d965ad35_0_2739"/>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55" name="Google Shape;2755;g1f5d965ad35_0_2739"/>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56" name="Google Shape;2756;g1f5d965ad35_0_2739"/>
              <p:cNvGrpSpPr/>
              <p:nvPr/>
            </p:nvGrpSpPr>
            <p:grpSpPr>
              <a:xfrm>
                <a:off x="3522182" y="2609527"/>
                <a:ext cx="656388" cy="417900"/>
                <a:chOff x="3522182" y="2620957"/>
                <a:chExt cx="656388" cy="417900"/>
              </a:xfrm>
            </p:grpSpPr>
            <p:sp>
              <p:nvSpPr>
                <p:cNvPr id="2744" name="Google Shape;2744;g1f5d965ad35_0_2739"/>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57" name="Google Shape;2757;g1f5d965ad35_0_2739"/>
                <p:cNvSpPr/>
                <p:nvPr/>
              </p:nvSpPr>
              <p:spPr>
                <a:xfrm>
                  <a:off x="3759470" y="2620957"/>
                  <a:ext cx="419100" cy="4179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58" name="Google Shape;2758;g1f5d965ad35_0_2739"/>
              <p:cNvGrpSpPr/>
              <p:nvPr/>
            </p:nvGrpSpPr>
            <p:grpSpPr>
              <a:xfrm>
                <a:off x="3522182" y="4465339"/>
                <a:ext cx="656388" cy="419100"/>
                <a:chOff x="3522182" y="4457719"/>
                <a:chExt cx="656388" cy="419100"/>
              </a:xfrm>
            </p:grpSpPr>
            <p:sp>
              <p:nvSpPr>
                <p:cNvPr id="2738" name="Google Shape;2738;g1f5d965ad35_0_2739"/>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59" name="Google Shape;2759;g1f5d965ad35_0_2739"/>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grpSp>
      <p:sp>
        <p:nvSpPr>
          <p:cNvPr id="2760" name="Google Shape;2760;g1f5d965ad35_0_2739"/>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61" name="Google Shape;2761;g1f5d965ad35_0_2739"/>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62" name="Google Shape;2762;g1f5d965ad35_0_2739"/>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63" name="Google Shape;2763;g1f5d965ad35_0_2739"/>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64" name="Google Shape;2764;g1f5d965ad35_0_2739"/>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65" name="Google Shape;2765;g1f5d965ad35_0_2739"/>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66" name="Google Shape;2766;g1f5d965ad35_0_2739"/>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67" name="Google Shape;2767;g1f5d965ad35_0_2739"/>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2768"/>
        <p:cNvGrpSpPr/>
        <p:nvPr/>
      </p:nvGrpSpPr>
      <p:grpSpPr>
        <a:xfrm>
          <a:off x="0" y="0"/>
          <a:ext cx="0" cy="0"/>
          <a:chOff x="0" y="0"/>
          <a:chExt cx="0" cy="0"/>
        </a:xfrm>
      </p:grpSpPr>
      <p:sp>
        <p:nvSpPr>
          <p:cNvPr id="2769" name="Google Shape;2769;g1f5d965ad35_0_2783"/>
          <p:cNvSpPr/>
          <p:nvPr/>
        </p:nvSpPr>
        <p:spPr>
          <a:xfrm>
            <a:off x="0" y="1"/>
            <a:ext cx="9144000" cy="5143500"/>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panose="020F0502020204030204"/>
              <a:buNone/>
            </a:pPr>
            <a:endParaRPr sz="1050" b="1" i="0" u="none" strike="noStrike" cap="none">
              <a:solidFill>
                <a:schemeClr val="lt1"/>
              </a:solidFill>
              <a:latin typeface="Public Sans"/>
              <a:ea typeface="Public Sans"/>
              <a:cs typeface="Public Sans"/>
              <a:sym typeface="Public Sans"/>
            </a:endParaRPr>
          </a:p>
        </p:txBody>
      </p:sp>
      <p:pic>
        <p:nvPicPr>
          <p:cNvPr id="2770" name="Google Shape;2770;g1f5d965ad35_0_2783"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771" name="Google Shape;2771;g1f5d965ad35_0_27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72" name="Google Shape;2772;g1f5d965ad35_0_27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773" name="Google Shape;2773;g1f5d965ad35_0_2783"/>
          <p:cNvGrpSpPr/>
          <p:nvPr/>
        </p:nvGrpSpPr>
        <p:grpSpPr>
          <a:xfrm>
            <a:off x="716012" y="759602"/>
            <a:ext cx="3556033" cy="4132405"/>
            <a:chOff x="520700" y="759602"/>
            <a:chExt cx="3556033" cy="4132405"/>
          </a:xfrm>
        </p:grpSpPr>
        <p:cxnSp>
          <p:nvCxnSpPr>
            <p:cNvPr id="2774" name="Google Shape;2774;g1f5d965ad35_0_2783"/>
            <p:cNvCxnSpPr>
              <a:stCxn id="2775" idx="6"/>
              <a:endCxn id="2776" idx="2"/>
            </p:cNvCxnSpPr>
            <p:nvPr/>
          </p:nvCxnSpPr>
          <p:spPr>
            <a:xfrm rot="10800000" flipH="1">
              <a:off x="2484500" y="969338"/>
              <a:ext cx="935700" cy="1856400"/>
            </a:xfrm>
            <a:prstGeom prst="bentConnector3">
              <a:avLst>
                <a:gd name="adj1" fmla="val -12619"/>
              </a:avLst>
            </a:prstGeom>
            <a:noFill/>
            <a:ln w="12700" cap="flat" cmpd="sng">
              <a:solidFill>
                <a:srgbClr val="D8D8D8"/>
              </a:solidFill>
              <a:prstDash val="solid"/>
              <a:round/>
              <a:headEnd type="none" w="sm" len="sm"/>
              <a:tailEnd type="none" w="sm" len="sm"/>
            </a:ln>
          </p:spPr>
        </p:cxnSp>
        <p:cxnSp>
          <p:nvCxnSpPr>
            <p:cNvPr id="2777" name="Google Shape;2777;g1f5d965ad35_0_2783"/>
            <p:cNvCxnSpPr>
              <a:stCxn id="2775" idx="6"/>
              <a:endCxn id="2778" idx="2"/>
            </p:cNvCxnSpPr>
            <p:nvPr/>
          </p:nvCxnSpPr>
          <p:spPr>
            <a:xfrm rot="10800000" flipH="1">
              <a:off x="2484500" y="1588238"/>
              <a:ext cx="935700" cy="1237500"/>
            </a:xfrm>
            <a:prstGeom prst="bentConnector3">
              <a:avLst>
                <a:gd name="adj1" fmla="val -12619"/>
              </a:avLst>
            </a:prstGeom>
            <a:noFill/>
            <a:ln w="12700" cap="flat" cmpd="sng">
              <a:solidFill>
                <a:srgbClr val="D8D8D8"/>
              </a:solidFill>
              <a:prstDash val="solid"/>
              <a:round/>
              <a:headEnd type="none" w="sm" len="sm"/>
              <a:tailEnd type="none" w="sm" len="sm"/>
            </a:ln>
          </p:spPr>
        </p:cxnSp>
        <p:cxnSp>
          <p:nvCxnSpPr>
            <p:cNvPr id="2779" name="Google Shape;2779;g1f5d965ad35_0_2783"/>
            <p:cNvCxnSpPr>
              <a:stCxn id="2775" idx="6"/>
              <a:endCxn id="2780" idx="2"/>
            </p:cNvCxnSpPr>
            <p:nvPr/>
          </p:nvCxnSpPr>
          <p:spPr>
            <a:xfrm rot="10800000" flipH="1">
              <a:off x="2484500" y="2206838"/>
              <a:ext cx="935700" cy="618900"/>
            </a:xfrm>
            <a:prstGeom prst="bentConnector3">
              <a:avLst>
                <a:gd name="adj1" fmla="val -12619"/>
              </a:avLst>
            </a:prstGeom>
            <a:noFill/>
            <a:ln w="12700" cap="flat" cmpd="sng">
              <a:solidFill>
                <a:srgbClr val="D8D8D8"/>
              </a:solidFill>
              <a:prstDash val="solid"/>
              <a:round/>
              <a:headEnd type="none" w="sm" len="sm"/>
              <a:tailEnd type="none" w="sm" len="sm"/>
            </a:ln>
          </p:spPr>
        </p:cxnSp>
        <p:cxnSp>
          <p:nvCxnSpPr>
            <p:cNvPr id="2781" name="Google Shape;2781;g1f5d965ad35_0_2783"/>
            <p:cNvCxnSpPr>
              <a:stCxn id="2775" idx="6"/>
              <a:endCxn id="2782" idx="2"/>
            </p:cNvCxnSpPr>
            <p:nvPr/>
          </p:nvCxnSpPr>
          <p:spPr>
            <a:xfrm>
              <a:off x="2484500" y="2825738"/>
              <a:ext cx="935700" cy="1856700"/>
            </a:xfrm>
            <a:prstGeom prst="bentConnector3">
              <a:avLst>
                <a:gd name="adj1" fmla="val -12619"/>
              </a:avLst>
            </a:prstGeom>
            <a:noFill/>
            <a:ln w="12700" cap="flat" cmpd="sng">
              <a:solidFill>
                <a:srgbClr val="D8D8D8"/>
              </a:solidFill>
              <a:prstDash val="solid"/>
              <a:round/>
              <a:headEnd type="none" w="sm" len="sm"/>
              <a:tailEnd type="none" w="sm" len="sm"/>
            </a:ln>
          </p:spPr>
        </p:cxnSp>
        <p:cxnSp>
          <p:nvCxnSpPr>
            <p:cNvPr id="2783" name="Google Shape;2783;g1f5d965ad35_0_2783"/>
            <p:cNvCxnSpPr>
              <a:stCxn id="2775" idx="6"/>
              <a:endCxn id="2784" idx="2"/>
            </p:cNvCxnSpPr>
            <p:nvPr/>
          </p:nvCxnSpPr>
          <p:spPr>
            <a:xfrm>
              <a:off x="2484500" y="2825738"/>
              <a:ext cx="935700" cy="1237500"/>
            </a:xfrm>
            <a:prstGeom prst="bentConnector3">
              <a:avLst>
                <a:gd name="adj1" fmla="val -12619"/>
              </a:avLst>
            </a:prstGeom>
            <a:noFill/>
            <a:ln w="12700" cap="flat" cmpd="sng">
              <a:solidFill>
                <a:srgbClr val="D8D8D8"/>
              </a:solidFill>
              <a:prstDash val="solid"/>
              <a:round/>
              <a:headEnd type="none" w="sm" len="sm"/>
              <a:tailEnd type="none" w="sm" len="sm"/>
            </a:ln>
          </p:spPr>
        </p:cxnSp>
        <p:cxnSp>
          <p:nvCxnSpPr>
            <p:cNvPr id="2785" name="Google Shape;2785;g1f5d965ad35_0_2783"/>
            <p:cNvCxnSpPr>
              <a:stCxn id="2775" idx="6"/>
              <a:endCxn id="2786" idx="2"/>
            </p:cNvCxnSpPr>
            <p:nvPr/>
          </p:nvCxnSpPr>
          <p:spPr>
            <a:xfrm>
              <a:off x="2484500" y="2825738"/>
              <a:ext cx="935700" cy="619200"/>
            </a:xfrm>
            <a:prstGeom prst="bentConnector3">
              <a:avLst>
                <a:gd name="adj1" fmla="val -12619"/>
              </a:avLst>
            </a:prstGeom>
            <a:noFill/>
            <a:ln w="12700" cap="flat" cmpd="sng">
              <a:solidFill>
                <a:srgbClr val="D8D8D8"/>
              </a:solidFill>
              <a:prstDash val="solid"/>
              <a:round/>
              <a:headEnd type="none" w="sm" len="sm"/>
              <a:tailEnd type="none" w="sm" len="sm"/>
            </a:ln>
          </p:spPr>
        </p:cxnSp>
        <p:cxnSp>
          <p:nvCxnSpPr>
            <p:cNvPr id="2787" name="Google Shape;2787;g1f5d965ad35_0_2783"/>
            <p:cNvCxnSpPr>
              <a:endCxn id="2788"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75" name="Google Shape;2775;g1f5d965ad35_0_2783"/>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grpSp>
          <p:nvGrpSpPr>
            <p:cNvPr id="2789" name="Google Shape;2789;g1f5d965ad35_0_2783"/>
            <p:cNvGrpSpPr/>
            <p:nvPr/>
          </p:nvGrpSpPr>
          <p:grpSpPr>
            <a:xfrm>
              <a:off x="3420344" y="759602"/>
              <a:ext cx="656389" cy="4132405"/>
              <a:chOff x="3522182" y="752447"/>
              <a:chExt cx="656389" cy="4131992"/>
            </a:xfrm>
          </p:grpSpPr>
          <p:grpSp>
            <p:nvGrpSpPr>
              <p:cNvPr id="2790" name="Google Shape;2790;g1f5d965ad35_0_2783"/>
              <p:cNvGrpSpPr/>
              <p:nvPr/>
            </p:nvGrpSpPr>
            <p:grpSpPr>
              <a:xfrm>
                <a:off x="3522182" y="752447"/>
                <a:ext cx="656389" cy="419100"/>
                <a:chOff x="3522182" y="782927"/>
                <a:chExt cx="656389" cy="419100"/>
              </a:xfrm>
            </p:grpSpPr>
            <p:sp>
              <p:nvSpPr>
                <p:cNvPr id="2776" name="Google Shape;2776;g1f5d965ad35_0_2783"/>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91" name="Google Shape;2791;g1f5d965ad35_0_2783"/>
                <p:cNvSpPr/>
                <p:nvPr/>
              </p:nvSpPr>
              <p:spPr>
                <a:xfrm>
                  <a:off x="3759471" y="782927"/>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92" name="Google Shape;2792;g1f5d965ad35_0_2783"/>
              <p:cNvGrpSpPr/>
              <p:nvPr/>
            </p:nvGrpSpPr>
            <p:grpSpPr>
              <a:xfrm>
                <a:off x="3522182" y="1371527"/>
                <a:ext cx="656388" cy="419100"/>
                <a:chOff x="3522182" y="1395657"/>
                <a:chExt cx="656388" cy="419100"/>
              </a:xfrm>
            </p:grpSpPr>
            <p:sp>
              <p:nvSpPr>
                <p:cNvPr id="2778" name="Google Shape;2778;g1f5d965ad35_0_2783"/>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93" name="Google Shape;2793;g1f5d965ad35_0_2783"/>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94" name="Google Shape;2794;g1f5d965ad35_0_2783"/>
              <p:cNvGrpSpPr/>
              <p:nvPr/>
            </p:nvGrpSpPr>
            <p:grpSpPr>
              <a:xfrm>
                <a:off x="3522182" y="3228607"/>
                <a:ext cx="656388" cy="417900"/>
                <a:chOff x="3522182" y="3233686"/>
                <a:chExt cx="656388" cy="417900"/>
              </a:xfrm>
            </p:grpSpPr>
            <p:sp>
              <p:nvSpPr>
                <p:cNvPr id="2786" name="Google Shape;2786;g1f5d965ad35_0_2783"/>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95" name="Google Shape;2795;g1f5d965ad35_0_2783"/>
                <p:cNvSpPr/>
                <p:nvPr/>
              </p:nvSpPr>
              <p:spPr>
                <a:xfrm>
                  <a:off x="3759470" y="3233686"/>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96" name="Google Shape;2796;g1f5d965ad35_0_2783"/>
              <p:cNvGrpSpPr/>
              <p:nvPr/>
            </p:nvGrpSpPr>
            <p:grpSpPr>
              <a:xfrm>
                <a:off x="3522182" y="3846259"/>
                <a:ext cx="656388" cy="419100"/>
                <a:chOff x="3522182" y="3844987"/>
                <a:chExt cx="656388" cy="419100"/>
              </a:xfrm>
            </p:grpSpPr>
            <p:sp>
              <p:nvSpPr>
                <p:cNvPr id="2784" name="Google Shape;2784;g1f5d965ad35_0_2783"/>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97" name="Google Shape;2797;g1f5d965ad35_0_2783"/>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98" name="Google Shape;2798;g1f5d965ad35_0_2783"/>
              <p:cNvGrpSpPr/>
              <p:nvPr/>
            </p:nvGrpSpPr>
            <p:grpSpPr>
              <a:xfrm>
                <a:off x="3522182" y="1990447"/>
                <a:ext cx="656388" cy="417900"/>
                <a:chOff x="3522182" y="2008227"/>
                <a:chExt cx="656388" cy="417900"/>
              </a:xfrm>
            </p:grpSpPr>
            <p:sp>
              <p:nvSpPr>
                <p:cNvPr id="2780" name="Google Shape;2780;g1f5d965ad35_0_2783"/>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99" name="Google Shape;2799;g1f5d965ad35_0_2783"/>
                <p:cNvSpPr/>
                <p:nvPr/>
              </p:nvSpPr>
              <p:spPr>
                <a:xfrm>
                  <a:off x="3759470" y="2008227"/>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800" name="Google Shape;2800;g1f5d965ad35_0_2783"/>
              <p:cNvGrpSpPr/>
              <p:nvPr/>
            </p:nvGrpSpPr>
            <p:grpSpPr>
              <a:xfrm>
                <a:off x="3522182" y="2609527"/>
                <a:ext cx="656388" cy="417900"/>
                <a:chOff x="3522182" y="2620957"/>
                <a:chExt cx="656388" cy="417900"/>
              </a:xfrm>
            </p:grpSpPr>
            <p:sp>
              <p:nvSpPr>
                <p:cNvPr id="2788" name="Google Shape;2788;g1f5d965ad35_0_2783"/>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01" name="Google Shape;2801;g1f5d965ad35_0_2783"/>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802" name="Google Shape;2802;g1f5d965ad35_0_2783"/>
              <p:cNvGrpSpPr/>
              <p:nvPr/>
            </p:nvGrpSpPr>
            <p:grpSpPr>
              <a:xfrm>
                <a:off x="3522182" y="4465339"/>
                <a:ext cx="656388" cy="419100"/>
                <a:chOff x="3522182" y="4457719"/>
                <a:chExt cx="656388" cy="419100"/>
              </a:xfrm>
            </p:grpSpPr>
            <p:sp>
              <p:nvSpPr>
                <p:cNvPr id="2782" name="Google Shape;2782;g1f5d965ad35_0_2783"/>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03" name="Google Shape;2803;g1f5d965ad35_0_2783"/>
                <p:cNvSpPr/>
                <p:nvPr/>
              </p:nvSpPr>
              <p:spPr>
                <a:xfrm>
                  <a:off x="3759470" y="4457719"/>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grpSp>
      <p:sp>
        <p:nvSpPr>
          <p:cNvPr id="2804" name="Google Shape;2804;g1f5d965ad35_0_2783"/>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05" name="Google Shape;2805;g1f5d965ad35_0_2783"/>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06" name="Google Shape;2806;g1f5d965ad35_0_2783"/>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07" name="Google Shape;2807;g1f5d965ad35_0_2783"/>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08" name="Google Shape;2808;g1f5d965ad35_0_2783"/>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09" name="Google Shape;2809;g1f5d965ad35_0_2783"/>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10" name="Google Shape;2810;g1f5d965ad35_0_2783"/>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11" name="Google Shape;2811;g1f5d965ad35_0_2783"/>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2812"/>
        <p:cNvGrpSpPr/>
        <p:nvPr/>
      </p:nvGrpSpPr>
      <p:grpSpPr>
        <a:xfrm>
          <a:off x="0" y="0"/>
          <a:ext cx="0" cy="0"/>
          <a:chOff x="0" y="0"/>
          <a:chExt cx="0" cy="0"/>
        </a:xfrm>
      </p:grpSpPr>
      <p:pic>
        <p:nvPicPr>
          <p:cNvPr id="2813" name="Google Shape;2813;g1f5d965ad35_0_2827"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814" name="Google Shape;2814;g1f5d965ad35_0_28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15" name="Google Shape;2815;g1f5d965ad35_0_28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816" name="Google Shape;2816;g1f5d965ad35_0_2827"/>
          <p:cNvGrpSpPr/>
          <p:nvPr/>
        </p:nvGrpSpPr>
        <p:grpSpPr>
          <a:xfrm>
            <a:off x="1060707" y="857568"/>
            <a:ext cx="3060725" cy="3921062"/>
            <a:chOff x="520700" y="865188"/>
            <a:chExt cx="3060725" cy="3921062"/>
          </a:xfrm>
        </p:grpSpPr>
        <p:cxnSp>
          <p:nvCxnSpPr>
            <p:cNvPr id="2817" name="Google Shape;2817;g1f5d965ad35_0_2827"/>
            <p:cNvCxnSpPr>
              <a:stCxn id="2818" idx="6"/>
              <a:endCxn id="2819" idx="2"/>
            </p:cNvCxnSpPr>
            <p:nvPr/>
          </p:nvCxnSpPr>
          <p:spPr>
            <a:xfrm rot="10800000" flipH="1">
              <a:off x="2484500" y="969038"/>
              <a:ext cx="890400" cy="1856700"/>
            </a:xfrm>
            <a:prstGeom prst="bentConnector3">
              <a:avLst>
                <a:gd name="adj1" fmla="val -131944"/>
              </a:avLst>
            </a:prstGeom>
            <a:noFill/>
            <a:ln w="12700" cap="flat" cmpd="sng">
              <a:solidFill>
                <a:srgbClr val="D8D8D8"/>
              </a:solidFill>
              <a:prstDash val="solid"/>
              <a:round/>
              <a:headEnd type="none" w="sm" len="sm"/>
              <a:tailEnd type="none" w="sm" len="sm"/>
            </a:ln>
          </p:spPr>
        </p:cxnSp>
        <p:cxnSp>
          <p:nvCxnSpPr>
            <p:cNvPr id="2820" name="Google Shape;2820;g1f5d965ad35_0_2827"/>
            <p:cNvCxnSpPr>
              <a:stCxn id="2818" idx="6"/>
              <a:endCxn id="2821" idx="2"/>
            </p:cNvCxnSpPr>
            <p:nvPr/>
          </p:nvCxnSpPr>
          <p:spPr>
            <a:xfrm rot="10800000" flipH="1">
              <a:off x="2484500" y="1588238"/>
              <a:ext cx="890400" cy="1237500"/>
            </a:xfrm>
            <a:prstGeom prst="bentConnector3">
              <a:avLst>
                <a:gd name="adj1" fmla="val -131944"/>
              </a:avLst>
            </a:prstGeom>
            <a:noFill/>
            <a:ln w="12700" cap="flat" cmpd="sng">
              <a:solidFill>
                <a:srgbClr val="D8D8D8"/>
              </a:solidFill>
              <a:prstDash val="solid"/>
              <a:round/>
              <a:headEnd type="none" w="sm" len="sm"/>
              <a:tailEnd type="none" w="sm" len="sm"/>
            </a:ln>
          </p:spPr>
        </p:cxnSp>
        <p:cxnSp>
          <p:nvCxnSpPr>
            <p:cNvPr id="2822" name="Google Shape;2822;g1f5d965ad35_0_2827"/>
            <p:cNvCxnSpPr>
              <a:stCxn id="2818" idx="6"/>
              <a:endCxn id="2823" idx="2"/>
            </p:cNvCxnSpPr>
            <p:nvPr/>
          </p:nvCxnSpPr>
          <p:spPr>
            <a:xfrm rot="10800000" flipH="1">
              <a:off x="2484500" y="2206538"/>
              <a:ext cx="890400" cy="619200"/>
            </a:xfrm>
            <a:prstGeom prst="bentConnector3">
              <a:avLst>
                <a:gd name="adj1" fmla="val -131944"/>
              </a:avLst>
            </a:prstGeom>
            <a:noFill/>
            <a:ln w="12700" cap="flat" cmpd="sng">
              <a:solidFill>
                <a:srgbClr val="D8D8D8"/>
              </a:solidFill>
              <a:prstDash val="solid"/>
              <a:round/>
              <a:headEnd type="none" w="sm" len="sm"/>
              <a:tailEnd type="none" w="sm" len="sm"/>
            </a:ln>
          </p:spPr>
        </p:cxnSp>
        <p:cxnSp>
          <p:nvCxnSpPr>
            <p:cNvPr id="2824" name="Google Shape;2824;g1f5d965ad35_0_2827"/>
            <p:cNvCxnSpPr>
              <a:stCxn id="2818" idx="6"/>
              <a:endCxn id="2825" idx="2"/>
            </p:cNvCxnSpPr>
            <p:nvPr/>
          </p:nvCxnSpPr>
          <p:spPr>
            <a:xfrm>
              <a:off x="2484500" y="2825738"/>
              <a:ext cx="890400" cy="1856700"/>
            </a:xfrm>
            <a:prstGeom prst="bentConnector3">
              <a:avLst>
                <a:gd name="adj1" fmla="val -131944"/>
              </a:avLst>
            </a:prstGeom>
            <a:noFill/>
            <a:ln w="12700" cap="flat" cmpd="sng">
              <a:solidFill>
                <a:srgbClr val="D8D8D8"/>
              </a:solidFill>
              <a:prstDash val="solid"/>
              <a:round/>
              <a:headEnd type="none" w="sm" len="sm"/>
              <a:tailEnd type="none" w="sm" len="sm"/>
            </a:ln>
          </p:spPr>
        </p:cxnSp>
        <p:cxnSp>
          <p:nvCxnSpPr>
            <p:cNvPr id="2826" name="Google Shape;2826;g1f5d965ad35_0_2827"/>
            <p:cNvCxnSpPr>
              <a:stCxn id="2818" idx="6"/>
              <a:endCxn id="2827" idx="2"/>
            </p:cNvCxnSpPr>
            <p:nvPr/>
          </p:nvCxnSpPr>
          <p:spPr>
            <a:xfrm>
              <a:off x="2484500" y="2825738"/>
              <a:ext cx="890400" cy="1237500"/>
            </a:xfrm>
            <a:prstGeom prst="bentConnector3">
              <a:avLst>
                <a:gd name="adj1" fmla="val -131944"/>
              </a:avLst>
            </a:prstGeom>
            <a:noFill/>
            <a:ln w="12700" cap="flat" cmpd="sng">
              <a:solidFill>
                <a:srgbClr val="D8D8D8"/>
              </a:solidFill>
              <a:prstDash val="solid"/>
              <a:round/>
              <a:headEnd type="none" w="sm" len="sm"/>
              <a:tailEnd type="none" w="sm" len="sm"/>
            </a:ln>
          </p:spPr>
        </p:cxnSp>
        <p:cxnSp>
          <p:nvCxnSpPr>
            <p:cNvPr id="2828" name="Google Shape;2828;g1f5d965ad35_0_2827"/>
            <p:cNvCxnSpPr>
              <a:stCxn id="2818" idx="6"/>
              <a:endCxn id="2829" idx="2"/>
            </p:cNvCxnSpPr>
            <p:nvPr/>
          </p:nvCxnSpPr>
          <p:spPr>
            <a:xfrm>
              <a:off x="2484500" y="2825738"/>
              <a:ext cx="890400" cy="619200"/>
            </a:xfrm>
            <a:prstGeom prst="bentConnector3">
              <a:avLst>
                <a:gd name="adj1" fmla="val -131944"/>
              </a:avLst>
            </a:prstGeom>
            <a:noFill/>
            <a:ln w="12700" cap="flat" cmpd="sng">
              <a:solidFill>
                <a:srgbClr val="D8D8D8"/>
              </a:solidFill>
              <a:prstDash val="solid"/>
              <a:round/>
              <a:headEnd type="none" w="sm" len="sm"/>
              <a:tailEnd type="none" w="sm" len="sm"/>
            </a:ln>
          </p:spPr>
        </p:cxnSp>
        <p:cxnSp>
          <p:nvCxnSpPr>
            <p:cNvPr id="2830" name="Google Shape;2830;g1f5d965ad35_0_2827"/>
            <p:cNvCxnSpPr>
              <a:endCxn id="2831"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18" name="Google Shape;2818;g1f5d965ad35_0_2827"/>
            <p:cNvSpPr/>
            <p:nvPr/>
          </p:nvSpPr>
          <p:spPr>
            <a:xfrm>
              <a:off x="520700" y="1843088"/>
              <a:ext cx="1963800" cy="1965300"/>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sp>
          <p:nvSpPr>
            <p:cNvPr id="2819" name="Google Shape;2819;g1f5d965ad35_0_2827"/>
            <p:cNvSpPr/>
            <p:nvPr/>
          </p:nvSpPr>
          <p:spPr>
            <a:xfrm>
              <a:off x="3375025" y="865188"/>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21" name="Google Shape;2821;g1f5d965ad35_0_2827"/>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29" name="Google Shape;2829;g1f5d965ad35_0_2827"/>
            <p:cNvSpPr/>
            <p:nvPr/>
          </p:nvSpPr>
          <p:spPr>
            <a:xfrm>
              <a:off x="3375025" y="334168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27" name="Google Shape;2827;g1f5d965ad35_0_2827"/>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23" name="Google Shape;2823;g1f5d965ad35_0_2827"/>
            <p:cNvSpPr/>
            <p:nvPr/>
          </p:nvSpPr>
          <p:spPr>
            <a:xfrm>
              <a:off x="3375025" y="210343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31" name="Google Shape;2831;g1f5d965ad35_0_2827"/>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25" name="Google Shape;2825;g1f5d965ad35_0_2827"/>
            <p:cNvSpPr/>
            <p:nvPr/>
          </p:nvSpPr>
          <p:spPr>
            <a:xfrm>
              <a:off x="3375025" y="4578350"/>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grpSp>
      <p:sp>
        <p:nvSpPr>
          <p:cNvPr id="2832" name="Google Shape;2832;g1f5d965ad35_0_2827"/>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33" name="Google Shape;2833;g1f5d965ad35_0_2827"/>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34" name="Google Shape;2834;g1f5d965ad35_0_2827"/>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35" name="Google Shape;2835;g1f5d965ad35_0_2827"/>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36" name="Google Shape;2836;g1f5d965ad35_0_2827"/>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37" name="Google Shape;2837;g1f5d965ad35_0_2827"/>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38" name="Google Shape;2838;g1f5d965ad35_0_2827"/>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39" name="Google Shape;2839;g1f5d965ad35_0_2827"/>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2840"/>
        <p:cNvGrpSpPr/>
        <p:nvPr/>
      </p:nvGrpSpPr>
      <p:grpSpPr>
        <a:xfrm>
          <a:off x="0" y="0"/>
          <a:ext cx="0" cy="0"/>
          <a:chOff x="0" y="0"/>
          <a:chExt cx="0" cy="0"/>
        </a:xfrm>
      </p:grpSpPr>
      <p:pic>
        <p:nvPicPr>
          <p:cNvPr id="2841" name="Google Shape;2841;g1f5d965ad35_0_2855"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842" name="Google Shape;2842;g1f5d965ad35_0_28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43" name="Google Shape;2843;g1f5d965ad35_0_28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844" name="Google Shape;2844;g1f5d965ad35_0_2855"/>
          <p:cNvGrpSpPr/>
          <p:nvPr/>
        </p:nvGrpSpPr>
        <p:grpSpPr>
          <a:xfrm>
            <a:off x="1060707" y="857568"/>
            <a:ext cx="3060725" cy="3921062"/>
            <a:chOff x="520700" y="865188"/>
            <a:chExt cx="3060725" cy="3921062"/>
          </a:xfrm>
        </p:grpSpPr>
        <p:cxnSp>
          <p:nvCxnSpPr>
            <p:cNvPr id="2845" name="Google Shape;2845;g1f5d965ad35_0_2855"/>
            <p:cNvCxnSpPr>
              <a:stCxn id="2846" idx="6"/>
              <a:endCxn id="2847" idx="2"/>
            </p:cNvCxnSpPr>
            <p:nvPr/>
          </p:nvCxnSpPr>
          <p:spPr>
            <a:xfrm rot="10800000" flipH="1">
              <a:off x="2484500" y="969038"/>
              <a:ext cx="890400" cy="1856700"/>
            </a:xfrm>
            <a:prstGeom prst="bentConnector3">
              <a:avLst>
                <a:gd name="adj1" fmla="val -131944"/>
              </a:avLst>
            </a:prstGeom>
            <a:noFill/>
            <a:ln w="12700" cap="flat" cmpd="sng">
              <a:solidFill>
                <a:srgbClr val="D8D8D8"/>
              </a:solidFill>
              <a:prstDash val="solid"/>
              <a:round/>
              <a:headEnd type="none" w="sm" len="sm"/>
              <a:tailEnd type="none" w="sm" len="sm"/>
            </a:ln>
          </p:spPr>
        </p:cxnSp>
        <p:cxnSp>
          <p:nvCxnSpPr>
            <p:cNvPr id="2848" name="Google Shape;2848;g1f5d965ad35_0_2855"/>
            <p:cNvCxnSpPr>
              <a:stCxn id="2846" idx="6"/>
              <a:endCxn id="2849" idx="2"/>
            </p:cNvCxnSpPr>
            <p:nvPr/>
          </p:nvCxnSpPr>
          <p:spPr>
            <a:xfrm rot="10800000" flipH="1">
              <a:off x="2484500" y="1588238"/>
              <a:ext cx="890400" cy="1237500"/>
            </a:xfrm>
            <a:prstGeom prst="bentConnector3">
              <a:avLst>
                <a:gd name="adj1" fmla="val -131944"/>
              </a:avLst>
            </a:prstGeom>
            <a:noFill/>
            <a:ln w="12700" cap="flat" cmpd="sng">
              <a:solidFill>
                <a:srgbClr val="D8D8D8"/>
              </a:solidFill>
              <a:prstDash val="solid"/>
              <a:round/>
              <a:headEnd type="none" w="sm" len="sm"/>
              <a:tailEnd type="none" w="sm" len="sm"/>
            </a:ln>
          </p:spPr>
        </p:cxnSp>
        <p:cxnSp>
          <p:nvCxnSpPr>
            <p:cNvPr id="2850" name="Google Shape;2850;g1f5d965ad35_0_2855"/>
            <p:cNvCxnSpPr>
              <a:stCxn id="2846" idx="6"/>
              <a:endCxn id="2851" idx="2"/>
            </p:cNvCxnSpPr>
            <p:nvPr/>
          </p:nvCxnSpPr>
          <p:spPr>
            <a:xfrm rot="10800000" flipH="1">
              <a:off x="2484500" y="2206538"/>
              <a:ext cx="890400" cy="619200"/>
            </a:xfrm>
            <a:prstGeom prst="bentConnector3">
              <a:avLst>
                <a:gd name="adj1" fmla="val -131944"/>
              </a:avLst>
            </a:prstGeom>
            <a:noFill/>
            <a:ln w="12700" cap="flat" cmpd="sng">
              <a:solidFill>
                <a:srgbClr val="D8D8D8"/>
              </a:solidFill>
              <a:prstDash val="solid"/>
              <a:round/>
              <a:headEnd type="none" w="sm" len="sm"/>
              <a:tailEnd type="none" w="sm" len="sm"/>
            </a:ln>
          </p:spPr>
        </p:cxnSp>
        <p:cxnSp>
          <p:nvCxnSpPr>
            <p:cNvPr id="2852" name="Google Shape;2852;g1f5d965ad35_0_2855"/>
            <p:cNvCxnSpPr>
              <a:stCxn id="2846" idx="6"/>
              <a:endCxn id="2853" idx="2"/>
            </p:cNvCxnSpPr>
            <p:nvPr/>
          </p:nvCxnSpPr>
          <p:spPr>
            <a:xfrm>
              <a:off x="2484500" y="2825738"/>
              <a:ext cx="890400" cy="1856700"/>
            </a:xfrm>
            <a:prstGeom prst="bentConnector3">
              <a:avLst>
                <a:gd name="adj1" fmla="val -131944"/>
              </a:avLst>
            </a:prstGeom>
            <a:noFill/>
            <a:ln w="12700" cap="flat" cmpd="sng">
              <a:solidFill>
                <a:srgbClr val="D8D8D8"/>
              </a:solidFill>
              <a:prstDash val="solid"/>
              <a:round/>
              <a:headEnd type="none" w="sm" len="sm"/>
              <a:tailEnd type="none" w="sm" len="sm"/>
            </a:ln>
          </p:spPr>
        </p:cxnSp>
        <p:cxnSp>
          <p:nvCxnSpPr>
            <p:cNvPr id="2854" name="Google Shape;2854;g1f5d965ad35_0_2855"/>
            <p:cNvCxnSpPr>
              <a:stCxn id="2846" idx="6"/>
              <a:endCxn id="2855" idx="2"/>
            </p:cNvCxnSpPr>
            <p:nvPr/>
          </p:nvCxnSpPr>
          <p:spPr>
            <a:xfrm>
              <a:off x="2484500" y="2825738"/>
              <a:ext cx="890400" cy="1237500"/>
            </a:xfrm>
            <a:prstGeom prst="bentConnector3">
              <a:avLst>
                <a:gd name="adj1" fmla="val -131944"/>
              </a:avLst>
            </a:prstGeom>
            <a:noFill/>
            <a:ln w="12700" cap="flat" cmpd="sng">
              <a:solidFill>
                <a:srgbClr val="D8D8D8"/>
              </a:solidFill>
              <a:prstDash val="solid"/>
              <a:round/>
              <a:headEnd type="none" w="sm" len="sm"/>
              <a:tailEnd type="none" w="sm" len="sm"/>
            </a:ln>
          </p:spPr>
        </p:cxnSp>
        <p:cxnSp>
          <p:nvCxnSpPr>
            <p:cNvPr id="2856" name="Google Shape;2856;g1f5d965ad35_0_2855"/>
            <p:cNvCxnSpPr>
              <a:stCxn id="2846" idx="6"/>
              <a:endCxn id="2857" idx="2"/>
            </p:cNvCxnSpPr>
            <p:nvPr/>
          </p:nvCxnSpPr>
          <p:spPr>
            <a:xfrm>
              <a:off x="2484500" y="2825738"/>
              <a:ext cx="890400" cy="619200"/>
            </a:xfrm>
            <a:prstGeom prst="bentConnector3">
              <a:avLst>
                <a:gd name="adj1" fmla="val -131944"/>
              </a:avLst>
            </a:prstGeom>
            <a:noFill/>
            <a:ln w="12700" cap="flat" cmpd="sng">
              <a:solidFill>
                <a:srgbClr val="D8D8D8"/>
              </a:solidFill>
              <a:prstDash val="solid"/>
              <a:round/>
              <a:headEnd type="none" w="sm" len="sm"/>
              <a:tailEnd type="none" w="sm" len="sm"/>
            </a:ln>
          </p:spPr>
        </p:cxnSp>
        <p:cxnSp>
          <p:nvCxnSpPr>
            <p:cNvPr id="2858" name="Google Shape;2858;g1f5d965ad35_0_2855"/>
            <p:cNvCxnSpPr>
              <a:endCxn id="2859"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46" name="Google Shape;2846;g1f5d965ad35_0_2855"/>
            <p:cNvSpPr/>
            <p:nvPr/>
          </p:nvSpPr>
          <p:spPr>
            <a:xfrm>
              <a:off x="520700" y="1843088"/>
              <a:ext cx="1963800" cy="1965300"/>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sp>
          <p:nvSpPr>
            <p:cNvPr id="2847" name="Google Shape;2847;g1f5d965ad35_0_2855"/>
            <p:cNvSpPr/>
            <p:nvPr/>
          </p:nvSpPr>
          <p:spPr>
            <a:xfrm>
              <a:off x="3375025" y="865188"/>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49" name="Google Shape;2849;g1f5d965ad35_0_2855"/>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57" name="Google Shape;2857;g1f5d965ad35_0_2855"/>
            <p:cNvSpPr/>
            <p:nvPr/>
          </p:nvSpPr>
          <p:spPr>
            <a:xfrm>
              <a:off x="3375025" y="334168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55" name="Google Shape;2855;g1f5d965ad35_0_2855"/>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51" name="Google Shape;2851;g1f5d965ad35_0_2855"/>
            <p:cNvSpPr/>
            <p:nvPr/>
          </p:nvSpPr>
          <p:spPr>
            <a:xfrm>
              <a:off x="3375025" y="210343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59" name="Google Shape;2859;g1f5d965ad35_0_2855"/>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53" name="Google Shape;2853;g1f5d965ad35_0_2855"/>
            <p:cNvSpPr/>
            <p:nvPr/>
          </p:nvSpPr>
          <p:spPr>
            <a:xfrm>
              <a:off x="3375025" y="4578350"/>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grpSp>
      <p:sp>
        <p:nvSpPr>
          <p:cNvPr id="2860" name="Google Shape;2860;g1f5d965ad35_0_2855"/>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61" name="Google Shape;2861;g1f5d965ad35_0_2855"/>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62" name="Google Shape;2862;g1f5d965ad35_0_2855"/>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63" name="Google Shape;2863;g1f5d965ad35_0_2855"/>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64" name="Google Shape;2864;g1f5d965ad35_0_2855"/>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65" name="Google Shape;2865;g1f5d965ad35_0_2855"/>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66" name="Google Shape;2866;g1f5d965ad35_0_2855"/>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67" name="Google Shape;2867;g1f5d965ad35_0_2855"/>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2868"/>
        <p:cNvGrpSpPr/>
        <p:nvPr/>
      </p:nvGrpSpPr>
      <p:grpSpPr>
        <a:xfrm>
          <a:off x="0" y="0"/>
          <a:ext cx="0" cy="0"/>
          <a:chOff x="0" y="0"/>
          <a:chExt cx="0" cy="0"/>
        </a:xfrm>
      </p:grpSpPr>
      <p:pic>
        <p:nvPicPr>
          <p:cNvPr id="2869" name="Google Shape;2869;g1f5d965ad35_0_2883"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870" name="Google Shape;2870;g1f5d965ad35_0_28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71" name="Google Shape;2871;g1f5d965ad35_0_28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872" name="Google Shape;2872;g1f5d965ad35_0_2883"/>
          <p:cNvGrpSpPr/>
          <p:nvPr/>
        </p:nvGrpSpPr>
        <p:grpSpPr>
          <a:xfrm>
            <a:off x="1060707" y="857568"/>
            <a:ext cx="3060725" cy="3921062"/>
            <a:chOff x="520700" y="865188"/>
            <a:chExt cx="3060725" cy="3921062"/>
          </a:xfrm>
        </p:grpSpPr>
        <p:cxnSp>
          <p:nvCxnSpPr>
            <p:cNvPr id="2873" name="Google Shape;2873;g1f5d965ad35_0_2883"/>
            <p:cNvCxnSpPr>
              <a:stCxn id="2874" idx="6"/>
              <a:endCxn id="2875" idx="2"/>
            </p:cNvCxnSpPr>
            <p:nvPr/>
          </p:nvCxnSpPr>
          <p:spPr>
            <a:xfrm rot="10800000" flipH="1">
              <a:off x="2484500" y="969038"/>
              <a:ext cx="890400" cy="1856700"/>
            </a:xfrm>
            <a:prstGeom prst="bentConnector3">
              <a:avLst>
                <a:gd name="adj1" fmla="val -131944"/>
              </a:avLst>
            </a:prstGeom>
            <a:noFill/>
            <a:ln w="12700" cap="flat" cmpd="sng">
              <a:solidFill>
                <a:srgbClr val="D8D8D8"/>
              </a:solidFill>
              <a:prstDash val="solid"/>
              <a:round/>
              <a:headEnd type="none" w="sm" len="sm"/>
              <a:tailEnd type="none" w="sm" len="sm"/>
            </a:ln>
          </p:spPr>
        </p:cxnSp>
        <p:cxnSp>
          <p:nvCxnSpPr>
            <p:cNvPr id="2876" name="Google Shape;2876;g1f5d965ad35_0_2883"/>
            <p:cNvCxnSpPr>
              <a:stCxn id="2874" idx="6"/>
              <a:endCxn id="2877" idx="2"/>
            </p:cNvCxnSpPr>
            <p:nvPr/>
          </p:nvCxnSpPr>
          <p:spPr>
            <a:xfrm rot="10800000" flipH="1">
              <a:off x="2484500" y="1588238"/>
              <a:ext cx="890400" cy="1237500"/>
            </a:xfrm>
            <a:prstGeom prst="bentConnector3">
              <a:avLst>
                <a:gd name="adj1" fmla="val -131944"/>
              </a:avLst>
            </a:prstGeom>
            <a:noFill/>
            <a:ln w="12700" cap="flat" cmpd="sng">
              <a:solidFill>
                <a:srgbClr val="D8D8D8"/>
              </a:solidFill>
              <a:prstDash val="solid"/>
              <a:round/>
              <a:headEnd type="none" w="sm" len="sm"/>
              <a:tailEnd type="none" w="sm" len="sm"/>
            </a:ln>
          </p:spPr>
        </p:cxnSp>
        <p:cxnSp>
          <p:nvCxnSpPr>
            <p:cNvPr id="2878" name="Google Shape;2878;g1f5d965ad35_0_2883"/>
            <p:cNvCxnSpPr>
              <a:stCxn id="2874" idx="6"/>
              <a:endCxn id="2879" idx="2"/>
            </p:cNvCxnSpPr>
            <p:nvPr/>
          </p:nvCxnSpPr>
          <p:spPr>
            <a:xfrm rot="10800000" flipH="1">
              <a:off x="2484500" y="2206538"/>
              <a:ext cx="890400" cy="619200"/>
            </a:xfrm>
            <a:prstGeom prst="bentConnector3">
              <a:avLst>
                <a:gd name="adj1" fmla="val -131944"/>
              </a:avLst>
            </a:prstGeom>
            <a:noFill/>
            <a:ln w="12700" cap="flat" cmpd="sng">
              <a:solidFill>
                <a:srgbClr val="D8D8D8"/>
              </a:solidFill>
              <a:prstDash val="solid"/>
              <a:round/>
              <a:headEnd type="none" w="sm" len="sm"/>
              <a:tailEnd type="none" w="sm" len="sm"/>
            </a:ln>
          </p:spPr>
        </p:cxnSp>
        <p:cxnSp>
          <p:nvCxnSpPr>
            <p:cNvPr id="2880" name="Google Shape;2880;g1f5d965ad35_0_2883"/>
            <p:cNvCxnSpPr>
              <a:stCxn id="2874" idx="6"/>
              <a:endCxn id="2881" idx="2"/>
            </p:cNvCxnSpPr>
            <p:nvPr/>
          </p:nvCxnSpPr>
          <p:spPr>
            <a:xfrm>
              <a:off x="2484500" y="2825738"/>
              <a:ext cx="890400" cy="1856700"/>
            </a:xfrm>
            <a:prstGeom prst="bentConnector3">
              <a:avLst>
                <a:gd name="adj1" fmla="val -131944"/>
              </a:avLst>
            </a:prstGeom>
            <a:noFill/>
            <a:ln w="12700" cap="flat" cmpd="sng">
              <a:solidFill>
                <a:srgbClr val="D8D8D8"/>
              </a:solidFill>
              <a:prstDash val="solid"/>
              <a:round/>
              <a:headEnd type="none" w="sm" len="sm"/>
              <a:tailEnd type="none" w="sm" len="sm"/>
            </a:ln>
          </p:spPr>
        </p:cxnSp>
        <p:cxnSp>
          <p:nvCxnSpPr>
            <p:cNvPr id="2882" name="Google Shape;2882;g1f5d965ad35_0_2883"/>
            <p:cNvCxnSpPr>
              <a:stCxn id="2874" idx="6"/>
              <a:endCxn id="2883" idx="2"/>
            </p:cNvCxnSpPr>
            <p:nvPr/>
          </p:nvCxnSpPr>
          <p:spPr>
            <a:xfrm>
              <a:off x="2484500" y="2825738"/>
              <a:ext cx="890400" cy="1237500"/>
            </a:xfrm>
            <a:prstGeom prst="bentConnector3">
              <a:avLst>
                <a:gd name="adj1" fmla="val -131944"/>
              </a:avLst>
            </a:prstGeom>
            <a:noFill/>
            <a:ln w="12700" cap="flat" cmpd="sng">
              <a:solidFill>
                <a:srgbClr val="D8D8D8"/>
              </a:solidFill>
              <a:prstDash val="solid"/>
              <a:round/>
              <a:headEnd type="none" w="sm" len="sm"/>
              <a:tailEnd type="none" w="sm" len="sm"/>
            </a:ln>
          </p:spPr>
        </p:cxnSp>
        <p:cxnSp>
          <p:nvCxnSpPr>
            <p:cNvPr id="2884" name="Google Shape;2884;g1f5d965ad35_0_2883"/>
            <p:cNvCxnSpPr>
              <a:stCxn id="2874" idx="6"/>
              <a:endCxn id="2885" idx="2"/>
            </p:cNvCxnSpPr>
            <p:nvPr/>
          </p:nvCxnSpPr>
          <p:spPr>
            <a:xfrm>
              <a:off x="2484500" y="2825738"/>
              <a:ext cx="890400" cy="619200"/>
            </a:xfrm>
            <a:prstGeom prst="bentConnector3">
              <a:avLst>
                <a:gd name="adj1" fmla="val -131944"/>
              </a:avLst>
            </a:prstGeom>
            <a:noFill/>
            <a:ln w="12700" cap="flat" cmpd="sng">
              <a:solidFill>
                <a:srgbClr val="D8D8D8"/>
              </a:solidFill>
              <a:prstDash val="solid"/>
              <a:round/>
              <a:headEnd type="none" w="sm" len="sm"/>
              <a:tailEnd type="none" w="sm" len="sm"/>
            </a:ln>
          </p:spPr>
        </p:cxnSp>
        <p:cxnSp>
          <p:nvCxnSpPr>
            <p:cNvPr id="2886" name="Google Shape;2886;g1f5d965ad35_0_2883"/>
            <p:cNvCxnSpPr>
              <a:endCxn id="2887"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74" name="Google Shape;2874;g1f5d965ad35_0_2883"/>
            <p:cNvSpPr/>
            <p:nvPr/>
          </p:nvSpPr>
          <p:spPr>
            <a:xfrm>
              <a:off x="520700" y="1843088"/>
              <a:ext cx="1963800" cy="1965300"/>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sp>
          <p:nvSpPr>
            <p:cNvPr id="2875" name="Google Shape;2875;g1f5d965ad35_0_2883"/>
            <p:cNvSpPr/>
            <p:nvPr/>
          </p:nvSpPr>
          <p:spPr>
            <a:xfrm>
              <a:off x="3375025" y="865188"/>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77" name="Google Shape;2877;g1f5d965ad35_0_2883"/>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85" name="Google Shape;2885;g1f5d965ad35_0_2883"/>
            <p:cNvSpPr/>
            <p:nvPr/>
          </p:nvSpPr>
          <p:spPr>
            <a:xfrm>
              <a:off x="3375025" y="334168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83" name="Google Shape;2883;g1f5d965ad35_0_2883"/>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79" name="Google Shape;2879;g1f5d965ad35_0_2883"/>
            <p:cNvSpPr/>
            <p:nvPr/>
          </p:nvSpPr>
          <p:spPr>
            <a:xfrm>
              <a:off x="3375025" y="210343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87" name="Google Shape;2887;g1f5d965ad35_0_2883"/>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81" name="Google Shape;2881;g1f5d965ad35_0_2883"/>
            <p:cNvSpPr/>
            <p:nvPr/>
          </p:nvSpPr>
          <p:spPr>
            <a:xfrm>
              <a:off x="3375025" y="4578350"/>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grpSp>
      <p:sp>
        <p:nvSpPr>
          <p:cNvPr id="2888" name="Google Shape;2888;g1f5d965ad35_0_2883"/>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89" name="Google Shape;2889;g1f5d965ad35_0_2883"/>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90" name="Google Shape;2890;g1f5d965ad35_0_2883"/>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91" name="Google Shape;2891;g1f5d965ad35_0_2883"/>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92" name="Google Shape;2892;g1f5d965ad35_0_2883"/>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93" name="Google Shape;2893;g1f5d965ad35_0_2883"/>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94" name="Google Shape;2894;g1f5d965ad35_0_2883"/>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95" name="Google Shape;2895;g1f5d965ad35_0_2883"/>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2896"/>
        <p:cNvGrpSpPr/>
        <p:nvPr/>
      </p:nvGrpSpPr>
      <p:grpSpPr>
        <a:xfrm>
          <a:off x="0" y="0"/>
          <a:ext cx="0" cy="0"/>
          <a:chOff x="0" y="0"/>
          <a:chExt cx="0" cy="0"/>
        </a:xfrm>
      </p:grpSpPr>
      <p:pic>
        <p:nvPicPr>
          <p:cNvPr id="2897" name="Google Shape;2897;g1f5d965ad35_0_2911"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898" name="Google Shape;2898;g1f5d965ad35_0_291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99" name="Google Shape;2899;g1f5d965ad35_0_291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900" name="Google Shape;2900;g1f5d965ad35_0_2911"/>
          <p:cNvGrpSpPr/>
          <p:nvPr/>
        </p:nvGrpSpPr>
        <p:grpSpPr>
          <a:xfrm>
            <a:off x="2441263" y="1060409"/>
            <a:ext cx="4259360" cy="3399151"/>
            <a:chOff x="2441263" y="1068029"/>
            <a:chExt cx="4259360" cy="3399151"/>
          </a:xfrm>
        </p:grpSpPr>
        <p:pic>
          <p:nvPicPr>
            <p:cNvPr id="2901" name="Google Shape;2901;g1f5d965ad35_0_2911" descr="Icon&#10;&#10;Description automatically generated"/>
            <p:cNvPicPr preferRelativeResize="0"/>
            <p:nvPr/>
          </p:nvPicPr>
          <p:blipFill rotWithShape="1">
            <a:blip r:embed="rId3"/>
            <a:srcRect/>
            <a:stretch>
              <a:fillRect/>
            </a:stretch>
          </p:blipFill>
          <p:spPr>
            <a:xfrm>
              <a:off x="2625376" y="1068029"/>
              <a:ext cx="3885071" cy="3371045"/>
            </a:xfrm>
            <a:prstGeom prst="rect">
              <a:avLst/>
            </a:prstGeom>
            <a:noFill/>
            <a:ln>
              <a:noFill/>
            </a:ln>
          </p:spPr>
        </p:pic>
        <p:grpSp>
          <p:nvGrpSpPr>
            <p:cNvPr id="2902" name="Google Shape;2902;g1f5d965ad35_0_2911"/>
            <p:cNvGrpSpPr/>
            <p:nvPr/>
          </p:nvGrpSpPr>
          <p:grpSpPr>
            <a:xfrm>
              <a:off x="2441263" y="1089939"/>
              <a:ext cx="4259360" cy="3377241"/>
              <a:chOff x="2441263" y="1089939"/>
              <a:chExt cx="4259360" cy="3377241"/>
            </a:xfrm>
          </p:grpSpPr>
          <p:sp>
            <p:nvSpPr>
              <p:cNvPr id="2903" name="Google Shape;2903;g1f5d965ad35_0_2911"/>
              <p:cNvSpPr/>
              <p:nvPr/>
            </p:nvSpPr>
            <p:spPr>
              <a:xfrm>
                <a:off x="6618723" y="2315344"/>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904" name="Google Shape;2904;g1f5d965ad35_0_2911"/>
              <p:cNvSpPr/>
              <p:nvPr/>
            </p:nvSpPr>
            <p:spPr>
              <a:xfrm>
                <a:off x="6426200" y="356753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905" name="Google Shape;2905;g1f5d965ad35_0_2911"/>
              <p:cNvSpPr/>
              <p:nvPr/>
            </p:nvSpPr>
            <p:spPr>
              <a:xfrm>
                <a:off x="5448688" y="4385279"/>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906" name="Google Shape;2906;g1f5d965ad35_0_2911"/>
              <p:cNvSpPr/>
              <p:nvPr/>
            </p:nvSpPr>
            <p:spPr>
              <a:xfrm>
                <a:off x="6444214" y="1089939"/>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907" name="Google Shape;2907;g1f5d965ad35_0_2911"/>
              <p:cNvSpPr/>
              <p:nvPr/>
            </p:nvSpPr>
            <p:spPr>
              <a:xfrm>
                <a:off x="2441263" y="2315345"/>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908" name="Google Shape;2908;g1f5d965ad35_0_2911"/>
              <p:cNvSpPr/>
              <p:nvPr/>
            </p:nvSpPr>
            <p:spPr>
              <a:xfrm>
                <a:off x="2619761" y="3574306"/>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909" name="Google Shape;2909;g1f5d965ad35_0_2911"/>
              <p:cNvSpPr/>
              <p:nvPr/>
            </p:nvSpPr>
            <p:spPr>
              <a:xfrm>
                <a:off x="3592732" y="4385280"/>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910" name="Google Shape;2910;g1f5d965ad35_0_2911"/>
              <p:cNvSpPr/>
              <p:nvPr/>
            </p:nvSpPr>
            <p:spPr>
              <a:xfrm>
                <a:off x="2619761" y="109671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2911" name="Google Shape;2911;g1f5d965ad35_0_2911"/>
            <p:cNvGrpSpPr/>
            <p:nvPr/>
          </p:nvGrpSpPr>
          <p:grpSpPr>
            <a:xfrm>
              <a:off x="3551613" y="1402488"/>
              <a:ext cx="2054100" cy="2054100"/>
              <a:chOff x="3766548" y="1602249"/>
              <a:chExt cx="2054100" cy="2054100"/>
            </a:xfrm>
          </p:grpSpPr>
          <p:sp>
            <p:nvSpPr>
              <p:cNvPr id="2912" name="Google Shape;2912;g1f5d965ad35_0_2911"/>
              <p:cNvSpPr/>
              <p:nvPr/>
            </p:nvSpPr>
            <p:spPr>
              <a:xfrm>
                <a:off x="3766548" y="1602249"/>
                <a:ext cx="2054100" cy="2054100"/>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913" name="Google Shape;2913;g1f5d965ad35_0_2911"/>
              <p:cNvSpPr/>
              <p:nvPr/>
            </p:nvSpPr>
            <p:spPr>
              <a:xfrm>
                <a:off x="3820905" y="1656606"/>
                <a:ext cx="1945200" cy="1945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2914" name="Google Shape;2914;g1f5d965ad35_0_2911"/>
          <p:cNvSpPr txBox="1">
            <a:spLocks noGrp="1"/>
          </p:cNvSpPr>
          <p:nvPr>
            <p:ph type="body" idx="1"/>
          </p:nvPr>
        </p:nvSpPr>
        <p:spPr>
          <a:xfrm>
            <a:off x="3719246" y="226441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15" name="Google Shape;2915;g1f5d965ad35_0_2911"/>
          <p:cNvSpPr txBox="1">
            <a:spLocks noGrp="1"/>
          </p:cNvSpPr>
          <p:nvPr>
            <p:ph type="body" idx="2"/>
          </p:nvPr>
        </p:nvSpPr>
        <p:spPr>
          <a:xfrm>
            <a:off x="817135"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16" name="Google Shape;2916;g1f5d965ad35_0_2911"/>
          <p:cNvSpPr txBox="1">
            <a:spLocks noGrp="1"/>
          </p:cNvSpPr>
          <p:nvPr>
            <p:ph type="body" idx="3"/>
          </p:nvPr>
        </p:nvSpPr>
        <p:spPr>
          <a:xfrm>
            <a:off x="633920"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17" name="Google Shape;2917;g1f5d965ad35_0_2911"/>
          <p:cNvSpPr txBox="1">
            <a:spLocks noGrp="1"/>
          </p:cNvSpPr>
          <p:nvPr>
            <p:ph type="body" idx="4"/>
          </p:nvPr>
        </p:nvSpPr>
        <p:spPr>
          <a:xfrm>
            <a:off x="803908"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18" name="Google Shape;2918;g1f5d965ad35_0_2911"/>
          <p:cNvSpPr txBox="1">
            <a:spLocks noGrp="1"/>
          </p:cNvSpPr>
          <p:nvPr>
            <p:ph type="body" idx="5"/>
          </p:nvPr>
        </p:nvSpPr>
        <p:spPr>
          <a:xfrm>
            <a:off x="1798245"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19" name="Google Shape;2919;g1f5d965ad35_0_2911"/>
          <p:cNvSpPr txBox="1">
            <a:spLocks noGrp="1"/>
          </p:cNvSpPr>
          <p:nvPr>
            <p:ph type="body" idx="6"/>
          </p:nvPr>
        </p:nvSpPr>
        <p:spPr>
          <a:xfrm>
            <a:off x="6615516"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20" name="Google Shape;2920;g1f5d965ad35_0_2911"/>
          <p:cNvSpPr txBox="1">
            <a:spLocks noGrp="1"/>
          </p:cNvSpPr>
          <p:nvPr>
            <p:ph type="body" idx="7"/>
          </p:nvPr>
        </p:nvSpPr>
        <p:spPr>
          <a:xfrm>
            <a:off x="6787154"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21" name="Google Shape;2921;g1f5d965ad35_0_2911"/>
          <p:cNvSpPr txBox="1">
            <a:spLocks noGrp="1"/>
          </p:cNvSpPr>
          <p:nvPr>
            <p:ph type="body" idx="8"/>
          </p:nvPr>
        </p:nvSpPr>
        <p:spPr>
          <a:xfrm>
            <a:off x="6602289"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22" name="Google Shape;2922;g1f5d965ad35_0_2911"/>
          <p:cNvSpPr txBox="1">
            <a:spLocks noGrp="1"/>
          </p:cNvSpPr>
          <p:nvPr>
            <p:ph type="body" idx="9"/>
          </p:nvPr>
        </p:nvSpPr>
        <p:spPr>
          <a:xfrm>
            <a:off x="5584940"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2923"/>
        <p:cNvGrpSpPr/>
        <p:nvPr/>
      </p:nvGrpSpPr>
      <p:grpSpPr>
        <a:xfrm>
          <a:off x="0" y="0"/>
          <a:ext cx="0" cy="0"/>
          <a:chOff x="0" y="0"/>
          <a:chExt cx="0" cy="0"/>
        </a:xfrm>
      </p:grpSpPr>
      <p:pic>
        <p:nvPicPr>
          <p:cNvPr id="2924" name="Google Shape;2924;g1f5d965ad35_0_2938"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925" name="Google Shape;2925;g1f5d965ad35_0_293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26" name="Google Shape;2926;g1f5d965ad35_0_293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927" name="Google Shape;2927;g1f5d965ad35_0_2938"/>
          <p:cNvGrpSpPr/>
          <p:nvPr/>
        </p:nvGrpSpPr>
        <p:grpSpPr>
          <a:xfrm>
            <a:off x="1941529" y="1105301"/>
            <a:ext cx="5260800" cy="3388500"/>
            <a:chOff x="1941529" y="1120931"/>
            <a:chExt cx="5260800" cy="3388500"/>
          </a:xfrm>
        </p:grpSpPr>
        <p:sp>
          <p:nvSpPr>
            <p:cNvPr id="2928" name="Google Shape;2928;g1f5d965ad35_0_2938" descr="A picture containing icon&#10;&#10;Description automatically generated"/>
            <p:cNvSpPr/>
            <p:nvPr/>
          </p:nvSpPr>
          <p:spPr>
            <a:xfrm>
              <a:off x="1941529" y="1120931"/>
              <a:ext cx="5260800" cy="3388500"/>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29" name="Google Shape;2929;g1f5d965ad35_0_2938"/>
            <p:cNvSpPr txBox="1"/>
            <p:nvPr/>
          </p:nvSpPr>
          <p:spPr>
            <a:xfrm>
              <a:off x="2881078" y="132388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30" name="Google Shape;2930;g1f5d965ad35_0_2938"/>
            <p:cNvSpPr txBox="1"/>
            <p:nvPr/>
          </p:nvSpPr>
          <p:spPr>
            <a:xfrm>
              <a:off x="2121488" y="216415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31" name="Google Shape;2931;g1f5d965ad35_0_2938"/>
            <p:cNvSpPr txBox="1"/>
            <p:nvPr/>
          </p:nvSpPr>
          <p:spPr>
            <a:xfrm>
              <a:off x="2121487" y="310981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32" name="Google Shape;2932;g1f5d965ad35_0_2938"/>
            <p:cNvSpPr txBox="1"/>
            <p:nvPr/>
          </p:nvSpPr>
          <p:spPr>
            <a:xfrm>
              <a:off x="2881078"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33" name="Google Shape;2933;g1f5d965ad35_0_2938"/>
            <p:cNvSpPr txBox="1"/>
            <p:nvPr/>
          </p:nvSpPr>
          <p:spPr>
            <a:xfrm>
              <a:off x="5885786"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34" name="Google Shape;2934;g1f5d965ad35_0_2938"/>
            <p:cNvSpPr txBox="1"/>
            <p:nvPr/>
          </p:nvSpPr>
          <p:spPr>
            <a:xfrm>
              <a:off x="6646571" y="311699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35" name="Google Shape;2935;g1f5d965ad35_0_2938"/>
            <p:cNvSpPr txBox="1"/>
            <p:nvPr/>
          </p:nvSpPr>
          <p:spPr>
            <a:xfrm>
              <a:off x="6649241" y="2139182"/>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36" name="Google Shape;2936;g1f5d965ad35_0_2938"/>
            <p:cNvSpPr txBox="1"/>
            <p:nvPr/>
          </p:nvSpPr>
          <p:spPr>
            <a:xfrm>
              <a:off x="5885785" y="1321265"/>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937" name="Google Shape;2937;g1f5d965ad35_0_2938"/>
          <p:cNvSpPr txBox="1">
            <a:spLocks noGrp="1"/>
          </p:cNvSpPr>
          <p:nvPr>
            <p:ph type="body" idx="1"/>
          </p:nvPr>
        </p:nvSpPr>
        <p:spPr>
          <a:xfrm>
            <a:off x="89551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38" name="Google Shape;2938;g1f5d965ad35_0_2938"/>
          <p:cNvSpPr txBox="1">
            <a:spLocks noGrp="1"/>
          </p:cNvSpPr>
          <p:nvPr>
            <p:ph type="body" idx="2"/>
          </p:nvPr>
        </p:nvSpPr>
        <p:spPr>
          <a:xfrm>
            <a:off x="135731"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39" name="Google Shape;2939;g1f5d965ad35_0_2938"/>
          <p:cNvSpPr txBox="1">
            <a:spLocks noGrp="1"/>
          </p:cNvSpPr>
          <p:nvPr>
            <p:ph type="body" idx="3"/>
          </p:nvPr>
        </p:nvSpPr>
        <p:spPr>
          <a:xfrm>
            <a:off x="135731"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40" name="Google Shape;2940;g1f5d965ad35_0_2938"/>
          <p:cNvSpPr txBox="1">
            <a:spLocks noGrp="1"/>
          </p:cNvSpPr>
          <p:nvPr>
            <p:ph type="body" idx="4"/>
          </p:nvPr>
        </p:nvSpPr>
        <p:spPr>
          <a:xfrm>
            <a:off x="89551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41" name="Google Shape;2941;g1f5d965ad35_0_2938"/>
          <p:cNvSpPr txBox="1">
            <a:spLocks noGrp="1"/>
          </p:cNvSpPr>
          <p:nvPr>
            <p:ph type="body" idx="5"/>
          </p:nvPr>
        </p:nvSpPr>
        <p:spPr>
          <a:xfrm>
            <a:off x="652505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42" name="Google Shape;2942;g1f5d965ad35_0_2938"/>
          <p:cNvSpPr txBox="1">
            <a:spLocks noGrp="1"/>
          </p:cNvSpPr>
          <p:nvPr>
            <p:ph type="body" idx="6"/>
          </p:nvPr>
        </p:nvSpPr>
        <p:spPr>
          <a:xfrm>
            <a:off x="652505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43" name="Google Shape;2943;g1f5d965ad35_0_2938"/>
          <p:cNvSpPr txBox="1">
            <a:spLocks noGrp="1"/>
          </p:cNvSpPr>
          <p:nvPr>
            <p:ph type="body" idx="7"/>
          </p:nvPr>
        </p:nvSpPr>
        <p:spPr>
          <a:xfrm>
            <a:off x="7294177"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44" name="Google Shape;2944;g1f5d965ad35_0_2938"/>
          <p:cNvSpPr txBox="1">
            <a:spLocks noGrp="1"/>
          </p:cNvSpPr>
          <p:nvPr>
            <p:ph type="body" idx="8"/>
          </p:nvPr>
        </p:nvSpPr>
        <p:spPr>
          <a:xfrm>
            <a:off x="7294177"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45" name="Google Shape;2945;g1f5d965ad35_0_2938"/>
          <p:cNvSpPr txBox="1">
            <a:spLocks noGrp="1"/>
          </p:cNvSpPr>
          <p:nvPr>
            <p:ph type="body" idx="9"/>
          </p:nvPr>
        </p:nvSpPr>
        <p:spPr>
          <a:xfrm>
            <a:off x="3732038" y="2630794"/>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2946"/>
        <p:cNvGrpSpPr/>
        <p:nvPr/>
      </p:nvGrpSpPr>
      <p:grpSpPr>
        <a:xfrm>
          <a:off x="0" y="0"/>
          <a:ext cx="0" cy="0"/>
          <a:chOff x="0" y="0"/>
          <a:chExt cx="0" cy="0"/>
        </a:xfrm>
      </p:grpSpPr>
      <p:pic>
        <p:nvPicPr>
          <p:cNvPr id="2947" name="Google Shape;2947;g1f5d965ad35_0_2961"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948" name="Google Shape;2948;g1f5d965ad35_0_29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49" name="Google Shape;2949;g1f5d965ad35_0_29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950" name="Google Shape;2950;g1f5d965ad35_0_2961"/>
          <p:cNvGrpSpPr/>
          <p:nvPr/>
        </p:nvGrpSpPr>
        <p:grpSpPr>
          <a:xfrm>
            <a:off x="1761570" y="3131101"/>
            <a:ext cx="5621012" cy="646603"/>
            <a:chOff x="881569" y="3131101"/>
            <a:chExt cx="5621012" cy="646603"/>
          </a:xfrm>
        </p:grpSpPr>
        <p:grpSp>
          <p:nvGrpSpPr>
            <p:cNvPr id="2951" name="Google Shape;2951;g1f5d965ad35_0_2961"/>
            <p:cNvGrpSpPr/>
            <p:nvPr/>
          </p:nvGrpSpPr>
          <p:grpSpPr>
            <a:xfrm>
              <a:off x="881569" y="3131101"/>
              <a:ext cx="397940" cy="646603"/>
              <a:chOff x="1400848" y="1624076"/>
              <a:chExt cx="560401" cy="910580"/>
            </a:xfrm>
          </p:grpSpPr>
          <p:grpSp>
            <p:nvGrpSpPr>
              <p:cNvPr id="2952" name="Google Shape;2952;g1f5d965ad35_0_2961"/>
              <p:cNvGrpSpPr/>
              <p:nvPr/>
            </p:nvGrpSpPr>
            <p:grpSpPr>
              <a:xfrm>
                <a:off x="1400848" y="1624076"/>
                <a:ext cx="560401" cy="825182"/>
                <a:chOff x="1342860" y="1647676"/>
                <a:chExt cx="560401" cy="825182"/>
              </a:xfrm>
            </p:grpSpPr>
            <p:sp>
              <p:nvSpPr>
                <p:cNvPr id="2953" name="Google Shape;2953;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954" name="Google Shape;2954;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2955" name="Google Shape;2955;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56" name="Google Shape;2956;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2957" name="Google Shape;2957;g1f5d965ad35_0_2961"/>
            <p:cNvGrpSpPr/>
            <p:nvPr/>
          </p:nvGrpSpPr>
          <p:grpSpPr>
            <a:xfrm>
              <a:off x="2622593" y="3131101"/>
              <a:ext cx="397940" cy="646603"/>
              <a:chOff x="1400848" y="1624076"/>
              <a:chExt cx="560401" cy="910580"/>
            </a:xfrm>
          </p:grpSpPr>
          <p:grpSp>
            <p:nvGrpSpPr>
              <p:cNvPr id="2958" name="Google Shape;2958;g1f5d965ad35_0_2961"/>
              <p:cNvGrpSpPr/>
              <p:nvPr/>
            </p:nvGrpSpPr>
            <p:grpSpPr>
              <a:xfrm>
                <a:off x="1400848" y="1624076"/>
                <a:ext cx="560401" cy="825182"/>
                <a:chOff x="1342860" y="1647676"/>
                <a:chExt cx="560401" cy="825182"/>
              </a:xfrm>
            </p:grpSpPr>
            <p:sp>
              <p:nvSpPr>
                <p:cNvPr id="2959" name="Google Shape;2959;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960" name="Google Shape;2960;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2961" name="Google Shape;2961;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2" name="Google Shape;2962;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2963" name="Google Shape;2963;g1f5d965ad35_0_2961"/>
            <p:cNvGrpSpPr/>
            <p:nvPr/>
          </p:nvGrpSpPr>
          <p:grpSpPr>
            <a:xfrm>
              <a:off x="4363617" y="3131101"/>
              <a:ext cx="397940" cy="646603"/>
              <a:chOff x="1400848" y="1624076"/>
              <a:chExt cx="560401" cy="910580"/>
            </a:xfrm>
          </p:grpSpPr>
          <p:grpSp>
            <p:nvGrpSpPr>
              <p:cNvPr id="2964" name="Google Shape;2964;g1f5d965ad35_0_2961"/>
              <p:cNvGrpSpPr/>
              <p:nvPr/>
            </p:nvGrpSpPr>
            <p:grpSpPr>
              <a:xfrm>
                <a:off x="1400848" y="1624076"/>
                <a:ext cx="560401" cy="825182"/>
                <a:chOff x="1342860" y="1647676"/>
                <a:chExt cx="560401" cy="825182"/>
              </a:xfrm>
            </p:grpSpPr>
            <p:sp>
              <p:nvSpPr>
                <p:cNvPr id="2965" name="Google Shape;2965;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966" name="Google Shape;2966;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2967" name="Google Shape;2967;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8" name="Google Shape;2968;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2969" name="Google Shape;2969;g1f5d965ad35_0_2961"/>
            <p:cNvGrpSpPr/>
            <p:nvPr/>
          </p:nvGrpSpPr>
          <p:grpSpPr>
            <a:xfrm>
              <a:off x="6104641" y="3131101"/>
              <a:ext cx="397940" cy="646603"/>
              <a:chOff x="1400848" y="1624076"/>
              <a:chExt cx="560401" cy="910580"/>
            </a:xfrm>
          </p:grpSpPr>
          <p:grpSp>
            <p:nvGrpSpPr>
              <p:cNvPr id="2970" name="Google Shape;2970;g1f5d965ad35_0_2961"/>
              <p:cNvGrpSpPr/>
              <p:nvPr/>
            </p:nvGrpSpPr>
            <p:grpSpPr>
              <a:xfrm>
                <a:off x="1400848" y="1624076"/>
                <a:ext cx="560401" cy="825182"/>
                <a:chOff x="1342860" y="1647676"/>
                <a:chExt cx="560401" cy="825182"/>
              </a:xfrm>
            </p:grpSpPr>
            <p:sp>
              <p:nvSpPr>
                <p:cNvPr id="2971" name="Google Shape;2971;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972" name="Google Shape;2972;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2973" name="Google Shape;2973;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74" name="Google Shape;2974;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2975" name="Google Shape;2975;g1f5d965ad35_0_2961"/>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76" name="Google Shape;2976;g1f5d965ad35_0_2961"/>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77" name="Google Shape;2977;g1f5d965ad35_0_2961"/>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78" name="Google Shape;2978;g1f5d965ad35_0_2961"/>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grpSp>
        <p:nvGrpSpPr>
          <p:cNvPr id="2979" name="Google Shape;2979;g1f5d965ad35_0_2961"/>
          <p:cNvGrpSpPr/>
          <p:nvPr/>
        </p:nvGrpSpPr>
        <p:grpSpPr>
          <a:xfrm>
            <a:off x="881569" y="1424217"/>
            <a:ext cx="7362037" cy="646603"/>
            <a:chOff x="881569" y="2219454"/>
            <a:chExt cx="7362037" cy="646603"/>
          </a:xfrm>
        </p:grpSpPr>
        <p:grpSp>
          <p:nvGrpSpPr>
            <p:cNvPr id="2980" name="Google Shape;2980;g1f5d965ad35_0_2961"/>
            <p:cNvGrpSpPr/>
            <p:nvPr/>
          </p:nvGrpSpPr>
          <p:grpSpPr>
            <a:xfrm>
              <a:off x="881569" y="2219454"/>
              <a:ext cx="397940" cy="646603"/>
              <a:chOff x="1400848" y="1624076"/>
              <a:chExt cx="560401" cy="910580"/>
            </a:xfrm>
          </p:grpSpPr>
          <p:grpSp>
            <p:nvGrpSpPr>
              <p:cNvPr id="2981" name="Google Shape;2981;g1f5d965ad35_0_2961"/>
              <p:cNvGrpSpPr/>
              <p:nvPr/>
            </p:nvGrpSpPr>
            <p:grpSpPr>
              <a:xfrm>
                <a:off x="1400848" y="1624076"/>
                <a:ext cx="560401" cy="825182"/>
                <a:chOff x="1342860" y="1647676"/>
                <a:chExt cx="560401" cy="825182"/>
              </a:xfrm>
            </p:grpSpPr>
            <p:sp>
              <p:nvSpPr>
                <p:cNvPr id="2982" name="Google Shape;2982;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983" name="Google Shape;2983;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2984" name="Google Shape;2984;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85" name="Google Shape;2985;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2986" name="Google Shape;2986;g1f5d965ad35_0_2961"/>
            <p:cNvGrpSpPr/>
            <p:nvPr/>
          </p:nvGrpSpPr>
          <p:grpSpPr>
            <a:xfrm>
              <a:off x="2622593" y="2219454"/>
              <a:ext cx="397940" cy="646603"/>
              <a:chOff x="1400848" y="1624076"/>
              <a:chExt cx="560401" cy="910580"/>
            </a:xfrm>
          </p:grpSpPr>
          <p:grpSp>
            <p:nvGrpSpPr>
              <p:cNvPr id="2987" name="Google Shape;2987;g1f5d965ad35_0_2961"/>
              <p:cNvGrpSpPr/>
              <p:nvPr/>
            </p:nvGrpSpPr>
            <p:grpSpPr>
              <a:xfrm>
                <a:off x="1400848" y="1624076"/>
                <a:ext cx="560401" cy="825182"/>
                <a:chOff x="1342860" y="1647676"/>
                <a:chExt cx="560401" cy="825182"/>
              </a:xfrm>
            </p:grpSpPr>
            <p:sp>
              <p:nvSpPr>
                <p:cNvPr id="2988" name="Google Shape;2988;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989" name="Google Shape;2989;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2990" name="Google Shape;2990;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1" name="Google Shape;2991;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2992" name="Google Shape;2992;g1f5d965ad35_0_2961"/>
            <p:cNvGrpSpPr/>
            <p:nvPr/>
          </p:nvGrpSpPr>
          <p:grpSpPr>
            <a:xfrm>
              <a:off x="4363617" y="2219454"/>
              <a:ext cx="397940" cy="646603"/>
              <a:chOff x="1400848" y="1624076"/>
              <a:chExt cx="560401" cy="910580"/>
            </a:xfrm>
          </p:grpSpPr>
          <p:grpSp>
            <p:nvGrpSpPr>
              <p:cNvPr id="2993" name="Google Shape;2993;g1f5d965ad35_0_2961"/>
              <p:cNvGrpSpPr/>
              <p:nvPr/>
            </p:nvGrpSpPr>
            <p:grpSpPr>
              <a:xfrm>
                <a:off x="1400848" y="1624076"/>
                <a:ext cx="560401" cy="825182"/>
                <a:chOff x="1342860" y="1647676"/>
                <a:chExt cx="560401" cy="825182"/>
              </a:xfrm>
            </p:grpSpPr>
            <p:sp>
              <p:nvSpPr>
                <p:cNvPr id="2994" name="Google Shape;2994;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995" name="Google Shape;2995;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2996" name="Google Shape;2996;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7" name="Google Shape;2997;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2998" name="Google Shape;2998;g1f5d965ad35_0_2961"/>
            <p:cNvGrpSpPr/>
            <p:nvPr/>
          </p:nvGrpSpPr>
          <p:grpSpPr>
            <a:xfrm>
              <a:off x="6104641" y="2219454"/>
              <a:ext cx="397940" cy="646603"/>
              <a:chOff x="1400848" y="1624076"/>
              <a:chExt cx="560401" cy="910580"/>
            </a:xfrm>
          </p:grpSpPr>
          <p:grpSp>
            <p:nvGrpSpPr>
              <p:cNvPr id="2999" name="Google Shape;2999;g1f5d965ad35_0_2961"/>
              <p:cNvGrpSpPr/>
              <p:nvPr/>
            </p:nvGrpSpPr>
            <p:grpSpPr>
              <a:xfrm>
                <a:off x="1400848" y="1624076"/>
                <a:ext cx="560401" cy="825182"/>
                <a:chOff x="1342860" y="1647676"/>
                <a:chExt cx="560401" cy="825182"/>
              </a:xfrm>
            </p:grpSpPr>
            <p:sp>
              <p:nvSpPr>
                <p:cNvPr id="3000" name="Google Shape;3000;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001" name="Google Shape;3001;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002" name="Google Shape;3002;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3" name="Google Shape;3003;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004" name="Google Shape;3004;g1f5d965ad35_0_2961"/>
            <p:cNvGrpSpPr/>
            <p:nvPr/>
          </p:nvGrpSpPr>
          <p:grpSpPr>
            <a:xfrm>
              <a:off x="7845666" y="2219454"/>
              <a:ext cx="397940" cy="646603"/>
              <a:chOff x="1400848" y="1624076"/>
              <a:chExt cx="560401" cy="910580"/>
            </a:xfrm>
          </p:grpSpPr>
          <p:grpSp>
            <p:nvGrpSpPr>
              <p:cNvPr id="3005" name="Google Shape;3005;g1f5d965ad35_0_2961"/>
              <p:cNvGrpSpPr/>
              <p:nvPr/>
            </p:nvGrpSpPr>
            <p:grpSpPr>
              <a:xfrm>
                <a:off x="1400848" y="1624076"/>
                <a:ext cx="560401" cy="825182"/>
                <a:chOff x="1342860" y="1647676"/>
                <a:chExt cx="560401" cy="825182"/>
              </a:xfrm>
            </p:grpSpPr>
            <p:sp>
              <p:nvSpPr>
                <p:cNvPr id="3006" name="Google Shape;3006;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007" name="Google Shape;3007;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008" name="Google Shape;3008;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9" name="Google Shape;3009;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3010" name="Google Shape;3010;g1f5d965ad35_0_2961"/>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11" name="Google Shape;3011;g1f5d965ad35_0_2961"/>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12" name="Google Shape;3012;g1f5d965ad35_0_2961"/>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13" name="Google Shape;3013;g1f5d965ad35_0_2961"/>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14" name="Google Shape;3014;g1f5d965ad35_0_2961"/>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3015"/>
        <p:cNvGrpSpPr/>
        <p:nvPr/>
      </p:nvGrpSpPr>
      <p:grpSpPr>
        <a:xfrm>
          <a:off x="0" y="0"/>
          <a:ext cx="0" cy="0"/>
          <a:chOff x="0" y="0"/>
          <a:chExt cx="0" cy="0"/>
        </a:xfrm>
      </p:grpSpPr>
      <p:pic>
        <p:nvPicPr>
          <p:cNvPr id="3016" name="Google Shape;3016;g1f5d965ad35_0_3030"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3017" name="Google Shape;3017;g1f5d965ad35_0_303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18" name="Google Shape;3018;g1f5d965ad35_0_303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3019" name="Google Shape;3019;g1f5d965ad35_0_3030"/>
          <p:cNvGrpSpPr/>
          <p:nvPr/>
        </p:nvGrpSpPr>
        <p:grpSpPr>
          <a:xfrm>
            <a:off x="1761570" y="3131101"/>
            <a:ext cx="5621012" cy="646603"/>
            <a:chOff x="881569" y="3131101"/>
            <a:chExt cx="5621012" cy="646603"/>
          </a:xfrm>
        </p:grpSpPr>
        <p:grpSp>
          <p:nvGrpSpPr>
            <p:cNvPr id="3020" name="Google Shape;3020;g1f5d965ad35_0_3030"/>
            <p:cNvGrpSpPr/>
            <p:nvPr/>
          </p:nvGrpSpPr>
          <p:grpSpPr>
            <a:xfrm>
              <a:off x="881569" y="3131101"/>
              <a:ext cx="397940" cy="646603"/>
              <a:chOff x="1400848" y="1624076"/>
              <a:chExt cx="560401" cy="910580"/>
            </a:xfrm>
          </p:grpSpPr>
          <p:grpSp>
            <p:nvGrpSpPr>
              <p:cNvPr id="3021" name="Google Shape;3021;g1f5d965ad35_0_3030"/>
              <p:cNvGrpSpPr/>
              <p:nvPr/>
            </p:nvGrpSpPr>
            <p:grpSpPr>
              <a:xfrm>
                <a:off x="1400848" y="1624076"/>
                <a:ext cx="560401" cy="825182"/>
                <a:chOff x="1342860" y="1647676"/>
                <a:chExt cx="560401" cy="825182"/>
              </a:xfrm>
            </p:grpSpPr>
            <p:sp>
              <p:nvSpPr>
                <p:cNvPr id="3022" name="Google Shape;3022;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023" name="Google Shape;3023;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024" name="Google Shape;3024;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25" name="Google Shape;3025;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026" name="Google Shape;3026;g1f5d965ad35_0_3030"/>
            <p:cNvGrpSpPr/>
            <p:nvPr/>
          </p:nvGrpSpPr>
          <p:grpSpPr>
            <a:xfrm>
              <a:off x="2622593" y="3131101"/>
              <a:ext cx="397940" cy="646603"/>
              <a:chOff x="1400848" y="1624076"/>
              <a:chExt cx="560401" cy="910580"/>
            </a:xfrm>
          </p:grpSpPr>
          <p:grpSp>
            <p:nvGrpSpPr>
              <p:cNvPr id="3027" name="Google Shape;3027;g1f5d965ad35_0_3030"/>
              <p:cNvGrpSpPr/>
              <p:nvPr/>
            </p:nvGrpSpPr>
            <p:grpSpPr>
              <a:xfrm>
                <a:off x="1400848" y="1624076"/>
                <a:ext cx="560401" cy="825182"/>
                <a:chOff x="1342860" y="1647676"/>
                <a:chExt cx="560401" cy="825182"/>
              </a:xfrm>
            </p:grpSpPr>
            <p:sp>
              <p:nvSpPr>
                <p:cNvPr id="3028" name="Google Shape;3028;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029" name="Google Shape;3029;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030" name="Google Shape;3030;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1" name="Google Shape;3031;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032" name="Google Shape;3032;g1f5d965ad35_0_3030"/>
            <p:cNvGrpSpPr/>
            <p:nvPr/>
          </p:nvGrpSpPr>
          <p:grpSpPr>
            <a:xfrm>
              <a:off x="4363617" y="3131101"/>
              <a:ext cx="397940" cy="646603"/>
              <a:chOff x="1400848" y="1624076"/>
              <a:chExt cx="560401" cy="910580"/>
            </a:xfrm>
          </p:grpSpPr>
          <p:grpSp>
            <p:nvGrpSpPr>
              <p:cNvPr id="3033" name="Google Shape;3033;g1f5d965ad35_0_3030"/>
              <p:cNvGrpSpPr/>
              <p:nvPr/>
            </p:nvGrpSpPr>
            <p:grpSpPr>
              <a:xfrm>
                <a:off x="1400848" y="1624076"/>
                <a:ext cx="560401" cy="825182"/>
                <a:chOff x="1342860" y="1647676"/>
                <a:chExt cx="560401" cy="825182"/>
              </a:xfrm>
            </p:grpSpPr>
            <p:sp>
              <p:nvSpPr>
                <p:cNvPr id="3034" name="Google Shape;3034;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035" name="Google Shape;3035;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036" name="Google Shape;3036;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7" name="Google Shape;3037;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038" name="Google Shape;3038;g1f5d965ad35_0_3030"/>
            <p:cNvGrpSpPr/>
            <p:nvPr/>
          </p:nvGrpSpPr>
          <p:grpSpPr>
            <a:xfrm>
              <a:off x="6104641" y="3131101"/>
              <a:ext cx="397940" cy="646603"/>
              <a:chOff x="1400848" y="1624076"/>
              <a:chExt cx="560401" cy="910580"/>
            </a:xfrm>
          </p:grpSpPr>
          <p:grpSp>
            <p:nvGrpSpPr>
              <p:cNvPr id="3039" name="Google Shape;3039;g1f5d965ad35_0_3030"/>
              <p:cNvGrpSpPr/>
              <p:nvPr/>
            </p:nvGrpSpPr>
            <p:grpSpPr>
              <a:xfrm>
                <a:off x="1400848" y="1624076"/>
                <a:ext cx="560401" cy="825182"/>
                <a:chOff x="1342860" y="1647676"/>
                <a:chExt cx="560401" cy="825182"/>
              </a:xfrm>
            </p:grpSpPr>
            <p:sp>
              <p:nvSpPr>
                <p:cNvPr id="3040" name="Google Shape;3040;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041" name="Google Shape;3041;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042" name="Google Shape;3042;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43" name="Google Shape;3043;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3044" name="Google Shape;3044;g1f5d965ad35_0_3030"/>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45" name="Google Shape;3045;g1f5d965ad35_0_3030"/>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46" name="Google Shape;3046;g1f5d965ad35_0_3030"/>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47" name="Google Shape;3047;g1f5d965ad35_0_3030"/>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grpSp>
        <p:nvGrpSpPr>
          <p:cNvPr id="3048" name="Google Shape;3048;g1f5d965ad35_0_3030"/>
          <p:cNvGrpSpPr/>
          <p:nvPr/>
        </p:nvGrpSpPr>
        <p:grpSpPr>
          <a:xfrm>
            <a:off x="881569" y="1424217"/>
            <a:ext cx="7362037" cy="646603"/>
            <a:chOff x="881569" y="2219454"/>
            <a:chExt cx="7362037" cy="646603"/>
          </a:xfrm>
        </p:grpSpPr>
        <p:grpSp>
          <p:nvGrpSpPr>
            <p:cNvPr id="3049" name="Google Shape;3049;g1f5d965ad35_0_3030"/>
            <p:cNvGrpSpPr/>
            <p:nvPr/>
          </p:nvGrpSpPr>
          <p:grpSpPr>
            <a:xfrm>
              <a:off x="881569" y="2219454"/>
              <a:ext cx="397940" cy="646603"/>
              <a:chOff x="1400848" y="1624076"/>
              <a:chExt cx="560401" cy="910580"/>
            </a:xfrm>
          </p:grpSpPr>
          <p:grpSp>
            <p:nvGrpSpPr>
              <p:cNvPr id="3050" name="Google Shape;3050;g1f5d965ad35_0_3030"/>
              <p:cNvGrpSpPr/>
              <p:nvPr/>
            </p:nvGrpSpPr>
            <p:grpSpPr>
              <a:xfrm>
                <a:off x="1400848" y="1624076"/>
                <a:ext cx="560401" cy="825182"/>
                <a:chOff x="1342860" y="1647676"/>
                <a:chExt cx="560401" cy="825182"/>
              </a:xfrm>
            </p:grpSpPr>
            <p:sp>
              <p:nvSpPr>
                <p:cNvPr id="3051" name="Google Shape;3051;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052" name="Google Shape;3052;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053" name="Google Shape;3053;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54" name="Google Shape;3054;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055" name="Google Shape;3055;g1f5d965ad35_0_3030"/>
            <p:cNvGrpSpPr/>
            <p:nvPr/>
          </p:nvGrpSpPr>
          <p:grpSpPr>
            <a:xfrm>
              <a:off x="2622593" y="2219454"/>
              <a:ext cx="397940" cy="646603"/>
              <a:chOff x="1400848" y="1624076"/>
              <a:chExt cx="560401" cy="910580"/>
            </a:xfrm>
          </p:grpSpPr>
          <p:grpSp>
            <p:nvGrpSpPr>
              <p:cNvPr id="3056" name="Google Shape;3056;g1f5d965ad35_0_3030"/>
              <p:cNvGrpSpPr/>
              <p:nvPr/>
            </p:nvGrpSpPr>
            <p:grpSpPr>
              <a:xfrm>
                <a:off x="1400848" y="1624076"/>
                <a:ext cx="560401" cy="825182"/>
                <a:chOff x="1342860" y="1647676"/>
                <a:chExt cx="560401" cy="825182"/>
              </a:xfrm>
            </p:grpSpPr>
            <p:sp>
              <p:nvSpPr>
                <p:cNvPr id="3057" name="Google Shape;3057;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058" name="Google Shape;3058;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059" name="Google Shape;3059;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0" name="Google Shape;3060;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061" name="Google Shape;3061;g1f5d965ad35_0_3030"/>
            <p:cNvGrpSpPr/>
            <p:nvPr/>
          </p:nvGrpSpPr>
          <p:grpSpPr>
            <a:xfrm>
              <a:off x="4363617" y="2219454"/>
              <a:ext cx="397940" cy="646603"/>
              <a:chOff x="1400848" y="1624076"/>
              <a:chExt cx="560401" cy="910580"/>
            </a:xfrm>
          </p:grpSpPr>
          <p:grpSp>
            <p:nvGrpSpPr>
              <p:cNvPr id="3062" name="Google Shape;3062;g1f5d965ad35_0_3030"/>
              <p:cNvGrpSpPr/>
              <p:nvPr/>
            </p:nvGrpSpPr>
            <p:grpSpPr>
              <a:xfrm>
                <a:off x="1400848" y="1624076"/>
                <a:ext cx="560401" cy="825182"/>
                <a:chOff x="1342860" y="1647676"/>
                <a:chExt cx="560401" cy="825182"/>
              </a:xfrm>
            </p:grpSpPr>
            <p:sp>
              <p:nvSpPr>
                <p:cNvPr id="3063" name="Google Shape;3063;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064" name="Google Shape;3064;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065" name="Google Shape;3065;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6" name="Google Shape;3066;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067" name="Google Shape;3067;g1f5d965ad35_0_3030"/>
            <p:cNvGrpSpPr/>
            <p:nvPr/>
          </p:nvGrpSpPr>
          <p:grpSpPr>
            <a:xfrm>
              <a:off x="6104641" y="2219454"/>
              <a:ext cx="397940" cy="646603"/>
              <a:chOff x="1400848" y="1624076"/>
              <a:chExt cx="560401" cy="910580"/>
            </a:xfrm>
          </p:grpSpPr>
          <p:grpSp>
            <p:nvGrpSpPr>
              <p:cNvPr id="3068" name="Google Shape;3068;g1f5d965ad35_0_3030"/>
              <p:cNvGrpSpPr/>
              <p:nvPr/>
            </p:nvGrpSpPr>
            <p:grpSpPr>
              <a:xfrm>
                <a:off x="1400848" y="1624076"/>
                <a:ext cx="560401" cy="825182"/>
                <a:chOff x="1342860" y="1647676"/>
                <a:chExt cx="560401" cy="825182"/>
              </a:xfrm>
            </p:grpSpPr>
            <p:sp>
              <p:nvSpPr>
                <p:cNvPr id="3069" name="Google Shape;3069;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070" name="Google Shape;3070;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071" name="Google Shape;3071;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2" name="Google Shape;3072;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073" name="Google Shape;3073;g1f5d965ad35_0_3030"/>
            <p:cNvGrpSpPr/>
            <p:nvPr/>
          </p:nvGrpSpPr>
          <p:grpSpPr>
            <a:xfrm>
              <a:off x="7845666" y="2219454"/>
              <a:ext cx="397940" cy="646603"/>
              <a:chOff x="1400848" y="1624076"/>
              <a:chExt cx="560401" cy="910580"/>
            </a:xfrm>
          </p:grpSpPr>
          <p:grpSp>
            <p:nvGrpSpPr>
              <p:cNvPr id="3074" name="Google Shape;3074;g1f5d965ad35_0_3030"/>
              <p:cNvGrpSpPr/>
              <p:nvPr/>
            </p:nvGrpSpPr>
            <p:grpSpPr>
              <a:xfrm>
                <a:off x="1400848" y="1624076"/>
                <a:ext cx="560401" cy="825182"/>
                <a:chOff x="1342860" y="1647676"/>
                <a:chExt cx="560401" cy="825182"/>
              </a:xfrm>
            </p:grpSpPr>
            <p:sp>
              <p:nvSpPr>
                <p:cNvPr id="3075" name="Google Shape;3075;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076" name="Google Shape;3076;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077" name="Google Shape;3077;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8" name="Google Shape;3078;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3079" name="Google Shape;3079;g1f5d965ad35_0_3030"/>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80" name="Google Shape;3080;g1f5d965ad35_0_3030"/>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81" name="Google Shape;3081;g1f5d965ad35_0_3030"/>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82" name="Google Shape;3082;g1f5d965ad35_0_3030"/>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83" name="Google Shape;3083;g1f5d965ad35_0_3030"/>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55"/>
        <p:cNvGrpSpPr/>
        <p:nvPr/>
      </p:nvGrpSpPr>
      <p:grpSpPr>
        <a:xfrm>
          <a:off x="0" y="0"/>
          <a:ext cx="0" cy="0"/>
          <a:chOff x="0" y="0"/>
          <a:chExt cx="0" cy="0"/>
        </a:xfrm>
      </p:grpSpPr>
      <p:pic>
        <p:nvPicPr>
          <p:cNvPr id="156" name="Google Shape;156;p230"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157" name="Google Shape;157;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58" name="Google Shape;158;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9" name="Google Shape;159;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cxnSp>
        <p:nvCxnSpPr>
          <p:cNvPr id="160" name="Google Shape;160;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61" name="Google Shape;161;p230"/>
          <p:cNvPicPr preferRelativeResize="0"/>
          <p:nvPr/>
        </p:nvPicPr>
        <p:blipFill rotWithShape="1">
          <a:blip r:embed="rId3"/>
          <a:srcRect/>
          <a:stretch>
            <a:fillRect/>
          </a:stretch>
        </p:blipFill>
        <p:spPr>
          <a:xfrm>
            <a:off x="1703135" y="1363361"/>
            <a:ext cx="5737730" cy="3621752"/>
          </a:xfrm>
          <a:prstGeom prst="rect">
            <a:avLst/>
          </a:prstGeom>
          <a:noFill/>
          <a:ln>
            <a:noFill/>
          </a:ln>
        </p:spPr>
      </p:pic>
      <p:sp>
        <p:nvSpPr>
          <p:cNvPr id="162" name="Google Shape;162;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3084"/>
        <p:cNvGrpSpPr/>
        <p:nvPr/>
      </p:nvGrpSpPr>
      <p:grpSpPr>
        <a:xfrm>
          <a:off x="0" y="0"/>
          <a:ext cx="0" cy="0"/>
          <a:chOff x="0" y="0"/>
          <a:chExt cx="0" cy="0"/>
        </a:xfrm>
      </p:grpSpPr>
      <p:pic>
        <p:nvPicPr>
          <p:cNvPr id="3085" name="Google Shape;3085;g1f5d965ad35_0_3099"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3086" name="Google Shape;3086;g1f5d965ad35_0_309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87" name="Google Shape;3087;g1f5d965ad35_0_309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3088" name="Google Shape;3088;g1f5d965ad35_0_3099"/>
          <p:cNvGrpSpPr/>
          <p:nvPr/>
        </p:nvGrpSpPr>
        <p:grpSpPr>
          <a:xfrm>
            <a:off x="1761570" y="3131101"/>
            <a:ext cx="5621012" cy="646603"/>
            <a:chOff x="881569" y="3131101"/>
            <a:chExt cx="5621012" cy="646603"/>
          </a:xfrm>
        </p:grpSpPr>
        <p:grpSp>
          <p:nvGrpSpPr>
            <p:cNvPr id="3089" name="Google Shape;3089;g1f5d965ad35_0_3099"/>
            <p:cNvGrpSpPr/>
            <p:nvPr/>
          </p:nvGrpSpPr>
          <p:grpSpPr>
            <a:xfrm>
              <a:off x="881569" y="3131101"/>
              <a:ext cx="397940" cy="646603"/>
              <a:chOff x="1400848" y="1624076"/>
              <a:chExt cx="560401" cy="910580"/>
            </a:xfrm>
          </p:grpSpPr>
          <p:grpSp>
            <p:nvGrpSpPr>
              <p:cNvPr id="3090" name="Google Shape;3090;g1f5d965ad35_0_3099"/>
              <p:cNvGrpSpPr/>
              <p:nvPr/>
            </p:nvGrpSpPr>
            <p:grpSpPr>
              <a:xfrm>
                <a:off x="1400848" y="1624076"/>
                <a:ext cx="560401" cy="825182"/>
                <a:chOff x="1342860" y="1647676"/>
                <a:chExt cx="560401" cy="825182"/>
              </a:xfrm>
            </p:grpSpPr>
            <p:sp>
              <p:nvSpPr>
                <p:cNvPr id="3091" name="Google Shape;3091;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092" name="Google Shape;3092;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093" name="Google Shape;3093;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94" name="Google Shape;3094;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095" name="Google Shape;3095;g1f5d965ad35_0_3099"/>
            <p:cNvGrpSpPr/>
            <p:nvPr/>
          </p:nvGrpSpPr>
          <p:grpSpPr>
            <a:xfrm>
              <a:off x="2622593" y="3131101"/>
              <a:ext cx="397940" cy="646603"/>
              <a:chOff x="1400848" y="1624076"/>
              <a:chExt cx="560401" cy="910580"/>
            </a:xfrm>
          </p:grpSpPr>
          <p:grpSp>
            <p:nvGrpSpPr>
              <p:cNvPr id="3096" name="Google Shape;3096;g1f5d965ad35_0_3099"/>
              <p:cNvGrpSpPr/>
              <p:nvPr/>
            </p:nvGrpSpPr>
            <p:grpSpPr>
              <a:xfrm>
                <a:off x="1400848" y="1624076"/>
                <a:ext cx="560401" cy="825182"/>
                <a:chOff x="1342860" y="1647676"/>
                <a:chExt cx="560401" cy="825182"/>
              </a:xfrm>
            </p:grpSpPr>
            <p:sp>
              <p:nvSpPr>
                <p:cNvPr id="3097" name="Google Shape;3097;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098" name="Google Shape;3098;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099" name="Google Shape;3099;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0" name="Google Shape;3100;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101" name="Google Shape;3101;g1f5d965ad35_0_3099"/>
            <p:cNvGrpSpPr/>
            <p:nvPr/>
          </p:nvGrpSpPr>
          <p:grpSpPr>
            <a:xfrm>
              <a:off x="4363617" y="3131101"/>
              <a:ext cx="397940" cy="646603"/>
              <a:chOff x="1400848" y="1624076"/>
              <a:chExt cx="560401" cy="910580"/>
            </a:xfrm>
          </p:grpSpPr>
          <p:grpSp>
            <p:nvGrpSpPr>
              <p:cNvPr id="3102" name="Google Shape;3102;g1f5d965ad35_0_3099"/>
              <p:cNvGrpSpPr/>
              <p:nvPr/>
            </p:nvGrpSpPr>
            <p:grpSpPr>
              <a:xfrm>
                <a:off x="1400848" y="1624076"/>
                <a:ext cx="560401" cy="825182"/>
                <a:chOff x="1342860" y="1647676"/>
                <a:chExt cx="560401" cy="825182"/>
              </a:xfrm>
            </p:grpSpPr>
            <p:sp>
              <p:nvSpPr>
                <p:cNvPr id="3103" name="Google Shape;3103;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104" name="Google Shape;3104;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105" name="Google Shape;3105;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6" name="Google Shape;3106;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107" name="Google Shape;3107;g1f5d965ad35_0_3099"/>
            <p:cNvGrpSpPr/>
            <p:nvPr/>
          </p:nvGrpSpPr>
          <p:grpSpPr>
            <a:xfrm>
              <a:off x="6104641" y="3131101"/>
              <a:ext cx="397940" cy="646603"/>
              <a:chOff x="1400848" y="1624076"/>
              <a:chExt cx="560401" cy="910580"/>
            </a:xfrm>
          </p:grpSpPr>
          <p:grpSp>
            <p:nvGrpSpPr>
              <p:cNvPr id="3108" name="Google Shape;3108;g1f5d965ad35_0_3099"/>
              <p:cNvGrpSpPr/>
              <p:nvPr/>
            </p:nvGrpSpPr>
            <p:grpSpPr>
              <a:xfrm>
                <a:off x="1400848" y="1624076"/>
                <a:ext cx="560401" cy="825182"/>
                <a:chOff x="1342860" y="1647676"/>
                <a:chExt cx="560401" cy="825182"/>
              </a:xfrm>
            </p:grpSpPr>
            <p:sp>
              <p:nvSpPr>
                <p:cNvPr id="3109" name="Google Shape;3109;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110" name="Google Shape;3110;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111" name="Google Shape;3111;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12" name="Google Shape;3112;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3113" name="Google Shape;3113;g1f5d965ad35_0_3099"/>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14" name="Google Shape;3114;g1f5d965ad35_0_3099"/>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15" name="Google Shape;3115;g1f5d965ad35_0_3099"/>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16" name="Google Shape;3116;g1f5d965ad35_0_3099"/>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grpSp>
        <p:nvGrpSpPr>
          <p:cNvPr id="3117" name="Google Shape;3117;g1f5d965ad35_0_3099"/>
          <p:cNvGrpSpPr/>
          <p:nvPr/>
        </p:nvGrpSpPr>
        <p:grpSpPr>
          <a:xfrm>
            <a:off x="881569" y="1424217"/>
            <a:ext cx="7362037" cy="646603"/>
            <a:chOff x="881569" y="2219454"/>
            <a:chExt cx="7362037" cy="646603"/>
          </a:xfrm>
        </p:grpSpPr>
        <p:grpSp>
          <p:nvGrpSpPr>
            <p:cNvPr id="3118" name="Google Shape;3118;g1f5d965ad35_0_3099"/>
            <p:cNvGrpSpPr/>
            <p:nvPr/>
          </p:nvGrpSpPr>
          <p:grpSpPr>
            <a:xfrm>
              <a:off x="881569" y="2219454"/>
              <a:ext cx="397940" cy="646603"/>
              <a:chOff x="1400848" y="1624076"/>
              <a:chExt cx="560401" cy="910580"/>
            </a:xfrm>
          </p:grpSpPr>
          <p:grpSp>
            <p:nvGrpSpPr>
              <p:cNvPr id="3119" name="Google Shape;3119;g1f5d965ad35_0_3099"/>
              <p:cNvGrpSpPr/>
              <p:nvPr/>
            </p:nvGrpSpPr>
            <p:grpSpPr>
              <a:xfrm>
                <a:off x="1400848" y="1624076"/>
                <a:ext cx="560401" cy="825182"/>
                <a:chOff x="1342860" y="1647676"/>
                <a:chExt cx="560401" cy="825182"/>
              </a:xfrm>
            </p:grpSpPr>
            <p:sp>
              <p:nvSpPr>
                <p:cNvPr id="3120" name="Google Shape;3120;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121" name="Google Shape;3121;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122" name="Google Shape;3122;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3" name="Google Shape;3123;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124" name="Google Shape;3124;g1f5d965ad35_0_3099"/>
            <p:cNvGrpSpPr/>
            <p:nvPr/>
          </p:nvGrpSpPr>
          <p:grpSpPr>
            <a:xfrm>
              <a:off x="2622593" y="2219454"/>
              <a:ext cx="397940" cy="646603"/>
              <a:chOff x="1400848" y="1624076"/>
              <a:chExt cx="560401" cy="910580"/>
            </a:xfrm>
          </p:grpSpPr>
          <p:grpSp>
            <p:nvGrpSpPr>
              <p:cNvPr id="3125" name="Google Shape;3125;g1f5d965ad35_0_3099"/>
              <p:cNvGrpSpPr/>
              <p:nvPr/>
            </p:nvGrpSpPr>
            <p:grpSpPr>
              <a:xfrm>
                <a:off x="1400848" y="1624076"/>
                <a:ext cx="560401" cy="825182"/>
                <a:chOff x="1342860" y="1647676"/>
                <a:chExt cx="560401" cy="825182"/>
              </a:xfrm>
            </p:grpSpPr>
            <p:sp>
              <p:nvSpPr>
                <p:cNvPr id="3126" name="Google Shape;3126;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127" name="Google Shape;3127;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128" name="Google Shape;3128;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9" name="Google Shape;3129;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130" name="Google Shape;3130;g1f5d965ad35_0_3099"/>
            <p:cNvGrpSpPr/>
            <p:nvPr/>
          </p:nvGrpSpPr>
          <p:grpSpPr>
            <a:xfrm>
              <a:off x="4363617" y="2219454"/>
              <a:ext cx="397940" cy="646603"/>
              <a:chOff x="1400848" y="1624076"/>
              <a:chExt cx="560401" cy="910580"/>
            </a:xfrm>
          </p:grpSpPr>
          <p:grpSp>
            <p:nvGrpSpPr>
              <p:cNvPr id="3131" name="Google Shape;3131;g1f5d965ad35_0_3099"/>
              <p:cNvGrpSpPr/>
              <p:nvPr/>
            </p:nvGrpSpPr>
            <p:grpSpPr>
              <a:xfrm>
                <a:off x="1400848" y="1624076"/>
                <a:ext cx="560401" cy="825182"/>
                <a:chOff x="1342860" y="1647676"/>
                <a:chExt cx="560401" cy="825182"/>
              </a:xfrm>
            </p:grpSpPr>
            <p:sp>
              <p:nvSpPr>
                <p:cNvPr id="3132" name="Google Shape;3132;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133" name="Google Shape;3133;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134" name="Google Shape;3134;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35" name="Google Shape;3135;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136" name="Google Shape;3136;g1f5d965ad35_0_3099"/>
            <p:cNvGrpSpPr/>
            <p:nvPr/>
          </p:nvGrpSpPr>
          <p:grpSpPr>
            <a:xfrm>
              <a:off x="6104641" y="2219454"/>
              <a:ext cx="397940" cy="646603"/>
              <a:chOff x="1400848" y="1624076"/>
              <a:chExt cx="560401" cy="910580"/>
            </a:xfrm>
          </p:grpSpPr>
          <p:grpSp>
            <p:nvGrpSpPr>
              <p:cNvPr id="3137" name="Google Shape;3137;g1f5d965ad35_0_3099"/>
              <p:cNvGrpSpPr/>
              <p:nvPr/>
            </p:nvGrpSpPr>
            <p:grpSpPr>
              <a:xfrm>
                <a:off x="1400848" y="1624076"/>
                <a:ext cx="560401" cy="825182"/>
                <a:chOff x="1342860" y="1647676"/>
                <a:chExt cx="560401" cy="825182"/>
              </a:xfrm>
            </p:grpSpPr>
            <p:sp>
              <p:nvSpPr>
                <p:cNvPr id="3138" name="Google Shape;3138;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139" name="Google Shape;3139;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140" name="Google Shape;3140;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1" name="Google Shape;3141;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142" name="Google Shape;3142;g1f5d965ad35_0_3099"/>
            <p:cNvGrpSpPr/>
            <p:nvPr/>
          </p:nvGrpSpPr>
          <p:grpSpPr>
            <a:xfrm>
              <a:off x="7845666" y="2219454"/>
              <a:ext cx="397940" cy="646603"/>
              <a:chOff x="1400848" y="1624076"/>
              <a:chExt cx="560401" cy="910580"/>
            </a:xfrm>
          </p:grpSpPr>
          <p:grpSp>
            <p:nvGrpSpPr>
              <p:cNvPr id="3143" name="Google Shape;3143;g1f5d965ad35_0_3099"/>
              <p:cNvGrpSpPr/>
              <p:nvPr/>
            </p:nvGrpSpPr>
            <p:grpSpPr>
              <a:xfrm>
                <a:off x="1400848" y="1624076"/>
                <a:ext cx="560401" cy="825182"/>
                <a:chOff x="1342860" y="1647676"/>
                <a:chExt cx="560401" cy="825182"/>
              </a:xfrm>
            </p:grpSpPr>
            <p:sp>
              <p:nvSpPr>
                <p:cNvPr id="3144" name="Google Shape;3144;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145" name="Google Shape;3145;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146" name="Google Shape;3146;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7" name="Google Shape;3147;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3148" name="Google Shape;3148;g1f5d965ad35_0_3099"/>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49" name="Google Shape;3149;g1f5d965ad35_0_3099"/>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50" name="Google Shape;3150;g1f5d965ad35_0_3099"/>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51" name="Google Shape;3151;g1f5d965ad35_0_3099"/>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52" name="Google Shape;3152;g1f5d965ad35_0_3099"/>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3153"/>
        <p:cNvGrpSpPr/>
        <p:nvPr/>
      </p:nvGrpSpPr>
      <p:grpSpPr>
        <a:xfrm>
          <a:off x="0" y="0"/>
          <a:ext cx="0" cy="0"/>
          <a:chOff x="0" y="0"/>
          <a:chExt cx="0" cy="0"/>
        </a:xfrm>
      </p:grpSpPr>
      <p:pic>
        <p:nvPicPr>
          <p:cNvPr id="3154" name="Google Shape;3154;g1f5d965ad35_0_3168"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3155" name="Google Shape;3155;g1f5d965ad35_0_316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56" name="Google Shape;3156;g1f5d965ad35_0_316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3157" name="Google Shape;3157;g1f5d965ad35_0_3168"/>
          <p:cNvGrpSpPr/>
          <p:nvPr/>
        </p:nvGrpSpPr>
        <p:grpSpPr>
          <a:xfrm>
            <a:off x="881569" y="3131101"/>
            <a:ext cx="7362037" cy="646603"/>
            <a:chOff x="881569" y="2219454"/>
            <a:chExt cx="7362037" cy="646603"/>
          </a:xfrm>
        </p:grpSpPr>
        <p:grpSp>
          <p:nvGrpSpPr>
            <p:cNvPr id="3158" name="Google Shape;3158;g1f5d965ad35_0_3168"/>
            <p:cNvGrpSpPr/>
            <p:nvPr/>
          </p:nvGrpSpPr>
          <p:grpSpPr>
            <a:xfrm>
              <a:off x="881569" y="2219454"/>
              <a:ext cx="397940" cy="646603"/>
              <a:chOff x="1400848" y="1624076"/>
              <a:chExt cx="560401" cy="910580"/>
            </a:xfrm>
          </p:grpSpPr>
          <p:grpSp>
            <p:nvGrpSpPr>
              <p:cNvPr id="3159" name="Google Shape;3159;g1f5d965ad35_0_3168"/>
              <p:cNvGrpSpPr/>
              <p:nvPr/>
            </p:nvGrpSpPr>
            <p:grpSpPr>
              <a:xfrm>
                <a:off x="1400848" y="1624076"/>
                <a:ext cx="560401" cy="825182"/>
                <a:chOff x="1342860" y="1647676"/>
                <a:chExt cx="560401" cy="825182"/>
              </a:xfrm>
            </p:grpSpPr>
            <p:sp>
              <p:nvSpPr>
                <p:cNvPr id="3160" name="Google Shape;3160;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161" name="Google Shape;316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162" name="Google Shape;316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3" name="Google Shape;3163;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164" name="Google Shape;3164;g1f5d965ad35_0_3168"/>
            <p:cNvGrpSpPr/>
            <p:nvPr/>
          </p:nvGrpSpPr>
          <p:grpSpPr>
            <a:xfrm>
              <a:off x="2622593" y="2219454"/>
              <a:ext cx="397940" cy="646603"/>
              <a:chOff x="1400848" y="1624076"/>
              <a:chExt cx="560401" cy="910580"/>
            </a:xfrm>
          </p:grpSpPr>
          <p:grpSp>
            <p:nvGrpSpPr>
              <p:cNvPr id="3165" name="Google Shape;3165;g1f5d965ad35_0_3168"/>
              <p:cNvGrpSpPr/>
              <p:nvPr/>
            </p:nvGrpSpPr>
            <p:grpSpPr>
              <a:xfrm>
                <a:off x="1400848" y="1624076"/>
                <a:ext cx="560401" cy="825182"/>
                <a:chOff x="1342860" y="1647676"/>
                <a:chExt cx="560401" cy="825182"/>
              </a:xfrm>
            </p:grpSpPr>
            <p:sp>
              <p:nvSpPr>
                <p:cNvPr id="3166" name="Google Shape;316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167" name="Google Shape;316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168" name="Google Shape;316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9" name="Google Shape;316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170" name="Google Shape;3170;g1f5d965ad35_0_3168"/>
            <p:cNvGrpSpPr/>
            <p:nvPr/>
          </p:nvGrpSpPr>
          <p:grpSpPr>
            <a:xfrm>
              <a:off x="4363617" y="2219454"/>
              <a:ext cx="397940" cy="646603"/>
              <a:chOff x="1400848" y="1624076"/>
              <a:chExt cx="560401" cy="910580"/>
            </a:xfrm>
          </p:grpSpPr>
          <p:grpSp>
            <p:nvGrpSpPr>
              <p:cNvPr id="3171" name="Google Shape;3171;g1f5d965ad35_0_3168"/>
              <p:cNvGrpSpPr/>
              <p:nvPr/>
            </p:nvGrpSpPr>
            <p:grpSpPr>
              <a:xfrm>
                <a:off x="1400848" y="1624076"/>
                <a:ext cx="560401" cy="825182"/>
                <a:chOff x="1342860" y="1647676"/>
                <a:chExt cx="560401" cy="825182"/>
              </a:xfrm>
            </p:grpSpPr>
            <p:sp>
              <p:nvSpPr>
                <p:cNvPr id="3172" name="Google Shape;317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173" name="Google Shape;317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174" name="Google Shape;317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75" name="Google Shape;317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176" name="Google Shape;3176;g1f5d965ad35_0_3168"/>
            <p:cNvGrpSpPr/>
            <p:nvPr/>
          </p:nvGrpSpPr>
          <p:grpSpPr>
            <a:xfrm>
              <a:off x="6104641" y="2219454"/>
              <a:ext cx="397940" cy="646603"/>
              <a:chOff x="1400848" y="1624076"/>
              <a:chExt cx="560401" cy="910580"/>
            </a:xfrm>
          </p:grpSpPr>
          <p:grpSp>
            <p:nvGrpSpPr>
              <p:cNvPr id="3177" name="Google Shape;3177;g1f5d965ad35_0_3168"/>
              <p:cNvGrpSpPr/>
              <p:nvPr/>
            </p:nvGrpSpPr>
            <p:grpSpPr>
              <a:xfrm>
                <a:off x="1400848" y="1624076"/>
                <a:ext cx="560401" cy="825182"/>
                <a:chOff x="1342860" y="1647676"/>
                <a:chExt cx="560401" cy="825182"/>
              </a:xfrm>
            </p:grpSpPr>
            <p:sp>
              <p:nvSpPr>
                <p:cNvPr id="3178" name="Google Shape;317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179" name="Google Shape;317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180" name="Google Shape;318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1" name="Google Shape;318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182" name="Google Shape;3182;g1f5d965ad35_0_3168"/>
            <p:cNvGrpSpPr/>
            <p:nvPr/>
          </p:nvGrpSpPr>
          <p:grpSpPr>
            <a:xfrm>
              <a:off x="7845666" y="2219454"/>
              <a:ext cx="397940" cy="646603"/>
              <a:chOff x="1400848" y="1624076"/>
              <a:chExt cx="560401" cy="910580"/>
            </a:xfrm>
          </p:grpSpPr>
          <p:grpSp>
            <p:nvGrpSpPr>
              <p:cNvPr id="3183" name="Google Shape;3183;g1f5d965ad35_0_3168"/>
              <p:cNvGrpSpPr/>
              <p:nvPr/>
            </p:nvGrpSpPr>
            <p:grpSpPr>
              <a:xfrm>
                <a:off x="1400848" y="1624076"/>
                <a:ext cx="560401" cy="825182"/>
                <a:chOff x="1342860" y="1647676"/>
                <a:chExt cx="560401" cy="825182"/>
              </a:xfrm>
            </p:grpSpPr>
            <p:sp>
              <p:nvSpPr>
                <p:cNvPr id="3184" name="Google Shape;318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185" name="Google Shape;318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186" name="Google Shape;318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7" name="Google Shape;318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3188" name="Google Shape;3188;g1f5d965ad35_0_3168"/>
          <p:cNvSpPr txBox="1">
            <a:spLocks noGrp="1"/>
          </p:cNvSpPr>
          <p:nvPr>
            <p:ph type="body" idx="1"/>
          </p:nvPr>
        </p:nvSpPr>
        <p:spPr>
          <a:xfrm>
            <a:off x="223088"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89" name="Google Shape;3189;g1f5d965ad35_0_3168"/>
          <p:cNvSpPr txBox="1">
            <a:spLocks noGrp="1"/>
          </p:cNvSpPr>
          <p:nvPr>
            <p:ph type="body" idx="2"/>
          </p:nvPr>
        </p:nvSpPr>
        <p:spPr>
          <a:xfrm>
            <a:off x="1964112"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90" name="Google Shape;3190;g1f5d965ad35_0_3168"/>
          <p:cNvSpPr txBox="1">
            <a:spLocks noGrp="1"/>
          </p:cNvSpPr>
          <p:nvPr>
            <p:ph type="body" idx="3"/>
          </p:nvPr>
        </p:nvSpPr>
        <p:spPr>
          <a:xfrm>
            <a:off x="3705136"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91" name="Google Shape;3191;g1f5d965ad35_0_3168"/>
          <p:cNvSpPr txBox="1">
            <a:spLocks noGrp="1"/>
          </p:cNvSpPr>
          <p:nvPr>
            <p:ph type="body" idx="4"/>
          </p:nvPr>
        </p:nvSpPr>
        <p:spPr>
          <a:xfrm>
            <a:off x="5446160"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92" name="Google Shape;3192;g1f5d965ad35_0_3168"/>
          <p:cNvSpPr txBox="1">
            <a:spLocks noGrp="1"/>
          </p:cNvSpPr>
          <p:nvPr>
            <p:ph type="body" idx="5"/>
          </p:nvPr>
        </p:nvSpPr>
        <p:spPr>
          <a:xfrm>
            <a:off x="718718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grpSp>
        <p:nvGrpSpPr>
          <p:cNvPr id="3193" name="Google Shape;3193;g1f5d965ad35_0_3168"/>
          <p:cNvGrpSpPr/>
          <p:nvPr/>
        </p:nvGrpSpPr>
        <p:grpSpPr>
          <a:xfrm>
            <a:off x="881569" y="1424217"/>
            <a:ext cx="7362037" cy="646603"/>
            <a:chOff x="881569" y="2219454"/>
            <a:chExt cx="7362037" cy="646603"/>
          </a:xfrm>
        </p:grpSpPr>
        <p:grpSp>
          <p:nvGrpSpPr>
            <p:cNvPr id="3194" name="Google Shape;3194;g1f5d965ad35_0_3168"/>
            <p:cNvGrpSpPr/>
            <p:nvPr/>
          </p:nvGrpSpPr>
          <p:grpSpPr>
            <a:xfrm>
              <a:off x="881569" y="2219454"/>
              <a:ext cx="397940" cy="646603"/>
              <a:chOff x="1400848" y="1624076"/>
              <a:chExt cx="560401" cy="910580"/>
            </a:xfrm>
          </p:grpSpPr>
          <p:grpSp>
            <p:nvGrpSpPr>
              <p:cNvPr id="3195" name="Google Shape;3195;g1f5d965ad35_0_3168"/>
              <p:cNvGrpSpPr/>
              <p:nvPr/>
            </p:nvGrpSpPr>
            <p:grpSpPr>
              <a:xfrm>
                <a:off x="1400848" y="1624076"/>
                <a:ext cx="560401" cy="825182"/>
                <a:chOff x="1342860" y="1647676"/>
                <a:chExt cx="560401" cy="825182"/>
              </a:xfrm>
            </p:grpSpPr>
            <p:sp>
              <p:nvSpPr>
                <p:cNvPr id="3196" name="Google Shape;319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197" name="Google Shape;319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198" name="Google Shape;319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99" name="Google Shape;319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200" name="Google Shape;3200;g1f5d965ad35_0_3168"/>
            <p:cNvGrpSpPr/>
            <p:nvPr/>
          </p:nvGrpSpPr>
          <p:grpSpPr>
            <a:xfrm>
              <a:off x="2622593" y="2219454"/>
              <a:ext cx="397940" cy="646603"/>
              <a:chOff x="1400848" y="1624076"/>
              <a:chExt cx="560401" cy="910580"/>
            </a:xfrm>
          </p:grpSpPr>
          <p:grpSp>
            <p:nvGrpSpPr>
              <p:cNvPr id="3201" name="Google Shape;3201;g1f5d965ad35_0_3168"/>
              <p:cNvGrpSpPr/>
              <p:nvPr/>
            </p:nvGrpSpPr>
            <p:grpSpPr>
              <a:xfrm>
                <a:off x="1400848" y="1624076"/>
                <a:ext cx="560401" cy="825182"/>
                <a:chOff x="1342860" y="1647676"/>
                <a:chExt cx="560401" cy="825182"/>
              </a:xfrm>
            </p:grpSpPr>
            <p:sp>
              <p:nvSpPr>
                <p:cNvPr id="3202" name="Google Shape;320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203" name="Google Shape;320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204" name="Google Shape;320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05" name="Google Shape;320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206" name="Google Shape;3206;g1f5d965ad35_0_3168"/>
            <p:cNvGrpSpPr/>
            <p:nvPr/>
          </p:nvGrpSpPr>
          <p:grpSpPr>
            <a:xfrm>
              <a:off x="4363617" y="2219454"/>
              <a:ext cx="397940" cy="646603"/>
              <a:chOff x="1400848" y="1624076"/>
              <a:chExt cx="560401" cy="910580"/>
            </a:xfrm>
          </p:grpSpPr>
          <p:grpSp>
            <p:nvGrpSpPr>
              <p:cNvPr id="3207" name="Google Shape;3207;g1f5d965ad35_0_3168"/>
              <p:cNvGrpSpPr/>
              <p:nvPr/>
            </p:nvGrpSpPr>
            <p:grpSpPr>
              <a:xfrm>
                <a:off x="1400848" y="1624076"/>
                <a:ext cx="560401" cy="825182"/>
                <a:chOff x="1342860" y="1647676"/>
                <a:chExt cx="560401" cy="825182"/>
              </a:xfrm>
            </p:grpSpPr>
            <p:sp>
              <p:nvSpPr>
                <p:cNvPr id="3208" name="Google Shape;320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209" name="Google Shape;320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210" name="Google Shape;321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1" name="Google Shape;321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212" name="Google Shape;3212;g1f5d965ad35_0_3168"/>
            <p:cNvGrpSpPr/>
            <p:nvPr/>
          </p:nvGrpSpPr>
          <p:grpSpPr>
            <a:xfrm>
              <a:off x="6104641" y="2219454"/>
              <a:ext cx="397940" cy="646603"/>
              <a:chOff x="1400848" y="1624076"/>
              <a:chExt cx="560401" cy="910580"/>
            </a:xfrm>
          </p:grpSpPr>
          <p:grpSp>
            <p:nvGrpSpPr>
              <p:cNvPr id="3213" name="Google Shape;3213;g1f5d965ad35_0_3168"/>
              <p:cNvGrpSpPr/>
              <p:nvPr/>
            </p:nvGrpSpPr>
            <p:grpSpPr>
              <a:xfrm>
                <a:off x="1400848" y="1624076"/>
                <a:ext cx="560401" cy="825182"/>
                <a:chOff x="1342860" y="1647676"/>
                <a:chExt cx="560401" cy="825182"/>
              </a:xfrm>
            </p:grpSpPr>
            <p:sp>
              <p:nvSpPr>
                <p:cNvPr id="3214" name="Google Shape;321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215" name="Google Shape;321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216" name="Google Shape;321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7" name="Google Shape;321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218" name="Google Shape;3218;g1f5d965ad35_0_3168"/>
            <p:cNvGrpSpPr/>
            <p:nvPr/>
          </p:nvGrpSpPr>
          <p:grpSpPr>
            <a:xfrm>
              <a:off x="7845666" y="2219454"/>
              <a:ext cx="397940" cy="646603"/>
              <a:chOff x="1400848" y="1624076"/>
              <a:chExt cx="560401" cy="910580"/>
            </a:xfrm>
          </p:grpSpPr>
          <p:grpSp>
            <p:nvGrpSpPr>
              <p:cNvPr id="3219" name="Google Shape;3219;g1f5d965ad35_0_3168"/>
              <p:cNvGrpSpPr/>
              <p:nvPr/>
            </p:nvGrpSpPr>
            <p:grpSpPr>
              <a:xfrm>
                <a:off x="1400848" y="1624076"/>
                <a:ext cx="560401" cy="825182"/>
                <a:chOff x="1342860" y="1647676"/>
                <a:chExt cx="560401" cy="825182"/>
              </a:xfrm>
            </p:grpSpPr>
            <p:sp>
              <p:nvSpPr>
                <p:cNvPr id="3220" name="Google Shape;3220;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221" name="Google Shape;322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3222" name="Google Shape;322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23" name="Google Shape;3223;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3224" name="Google Shape;3224;g1f5d965ad35_0_3168"/>
          <p:cNvSpPr txBox="1">
            <a:spLocks noGrp="1"/>
          </p:cNvSpPr>
          <p:nvPr>
            <p:ph type="body" idx="6"/>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25" name="Google Shape;3225;g1f5d965ad35_0_3168"/>
          <p:cNvSpPr txBox="1">
            <a:spLocks noGrp="1"/>
          </p:cNvSpPr>
          <p:nvPr>
            <p:ph type="body" idx="7"/>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26" name="Google Shape;3226;g1f5d965ad35_0_3168"/>
          <p:cNvSpPr txBox="1">
            <a:spLocks noGrp="1"/>
          </p:cNvSpPr>
          <p:nvPr>
            <p:ph type="body" idx="8"/>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27" name="Google Shape;3227;g1f5d965ad35_0_3168"/>
          <p:cNvSpPr txBox="1">
            <a:spLocks noGrp="1"/>
          </p:cNvSpPr>
          <p:nvPr>
            <p:ph type="body" idx="9"/>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28" name="Google Shape;3228;g1f5d965ad35_0_3168"/>
          <p:cNvSpPr txBox="1">
            <a:spLocks noGrp="1"/>
          </p:cNvSpPr>
          <p:nvPr>
            <p:ph type="body" idx="13"/>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3229"/>
        <p:cNvGrpSpPr/>
        <p:nvPr/>
      </p:nvGrpSpPr>
      <p:grpSpPr>
        <a:xfrm>
          <a:off x="0" y="0"/>
          <a:ext cx="0" cy="0"/>
          <a:chOff x="0" y="0"/>
          <a:chExt cx="0" cy="0"/>
        </a:xfrm>
      </p:grpSpPr>
      <p:pic>
        <p:nvPicPr>
          <p:cNvPr id="3230" name="Google Shape;3230;g1f5d965ad35_0_3244"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3231" name="Google Shape;3231;g1f5d965ad35_0_324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32" name="Google Shape;3232;g1f5d965ad35_0_324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3233" name="Google Shape;3233;g1f5d965ad35_0_3244"/>
          <p:cNvGrpSpPr/>
          <p:nvPr/>
        </p:nvGrpSpPr>
        <p:grpSpPr>
          <a:xfrm>
            <a:off x="2805107" y="1224942"/>
            <a:ext cx="3533760" cy="3185215"/>
            <a:chOff x="2801099" y="1114414"/>
            <a:chExt cx="3533760" cy="3185215"/>
          </a:xfrm>
        </p:grpSpPr>
        <p:grpSp>
          <p:nvGrpSpPr>
            <p:cNvPr id="3234" name="Google Shape;3234;g1f5d965ad35_0_3244"/>
            <p:cNvGrpSpPr/>
            <p:nvPr/>
          </p:nvGrpSpPr>
          <p:grpSpPr>
            <a:xfrm>
              <a:off x="2801099" y="1228944"/>
              <a:ext cx="3533760" cy="2955860"/>
              <a:chOff x="2801099" y="1066147"/>
              <a:chExt cx="3533760" cy="2955860"/>
            </a:xfrm>
          </p:grpSpPr>
          <p:grpSp>
            <p:nvGrpSpPr>
              <p:cNvPr id="3235" name="Google Shape;3235;g1f5d965ad35_0_3244"/>
              <p:cNvGrpSpPr/>
              <p:nvPr/>
            </p:nvGrpSpPr>
            <p:grpSpPr>
              <a:xfrm>
                <a:off x="6252959" y="1066147"/>
                <a:ext cx="81900" cy="2955860"/>
                <a:chOff x="6252959" y="1066147"/>
                <a:chExt cx="81900" cy="2955860"/>
              </a:xfrm>
            </p:grpSpPr>
            <p:sp>
              <p:nvSpPr>
                <p:cNvPr id="3236" name="Google Shape;3236;g1f5d965ad35_0_3244"/>
                <p:cNvSpPr/>
                <p:nvPr/>
              </p:nvSpPr>
              <p:spPr>
                <a:xfrm>
                  <a:off x="6252959" y="178463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237" name="Google Shape;3237;g1f5d965ad35_0_3244"/>
                <p:cNvSpPr/>
                <p:nvPr/>
              </p:nvSpPr>
              <p:spPr>
                <a:xfrm>
                  <a:off x="625295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238" name="Google Shape;3238;g1f5d965ad35_0_3244"/>
                <p:cNvSpPr/>
                <p:nvPr/>
              </p:nvSpPr>
              <p:spPr>
                <a:xfrm>
                  <a:off x="6252959" y="322161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239" name="Google Shape;3239;g1f5d965ad35_0_3244"/>
                <p:cNvSpPr/>
                <p:nvPr/>
              </p:nvSpPr>
              <p:spPr>
                <a:xfrm>
                  <a:off x="6252959" y="394010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240" name="Google Shape;3240;g1f5d965ad35_0_3244"/>
                <p:cNvSpPr/>
                <p:nvPr/>
              </p:nvSpPr>
              <p:spPr>
                <a:xfrm>
                  <a:off x="6252959" y="106614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241" name="Google Shape;3241;g1f5d965ad35_0_3244"/>
              <p:cNvGrpSpPr/>
              <p:nvPr/>
            </p:nvGrpSpPr>
            <p:grpSpPr>
              <a:xfrm>
                <a:off x="2801099" y="1066147"/>
                <a:ext cx="81900" cy="2955860"/>
                <a:chOff x="2801099" y="1066147"/>
                <a:chExt cx="81900" cy="2955860"/>
              </a:xfrm>
            </p:grpSpPr>
            <p:sp>
              <p:nvSpPr>
                <p:cNvPr id="3242" name="Google Shape;3242;g1f5d965ad35_0_3244"/>
                <p:cNvSpPr/>
                <p:nvPr/>
              </p:nvSpPr>
              <p:spPr>
                <a:xfrm>
                  <a:off x="2801099" y="178463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243" name="Google Shape;3243;g1f5d965ad35_0_3244"/>
                <p:cNvSpPr/>
                <p:nvPr/>
              </p:nvSpPr>
              <p:spPr>
                <a:xfrm>
                  <a:off x="280109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244" name="Google Shape;3244;g1f5d965ad35_0_3244"/>
                <p:cNvSpPr/>
                <p:nvPr/>
              </p:nvSpPr>
              <p:spPr>
                <a:xfrm>
                  <a:off x="2801099" y="322161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245" name="Google Shape;3245;g1f5d965ad35_0_3244"/>
                <p:cNvSpPr/>
                <p:nvPr/>
              </p:nvSpPr>
              <p:spPr>
                <a:xfrm>
                  <a:off x="2801099" y="394010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246" name="Google Shape;3246;g1f5d965ad35_0_3244"/>
                <p:cNvSpPr/>
                <p:nvPr/>
              </p:nvSpPr>
              <p:spPr>
                <a:xfrm>
                  <a:off x="2801099" y="106614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grpSp>
          <p:nvGrpSpPr>
            <p:cNvPr id="3247" name="Google Shape;3247;g1f5d965ad35_0_3244"/>
            <p:cNvGrpSpPr/>
            <p:nvPr/>
          </p:nvGrpSpPr>
          <p:grpSpPr>
            <a:xfrm>
              <a:off x="2975974" y="1114414"/>
              <a:ext cx="3184487" cy="3185215"/>
              <a:chOff x="2908735" y="1068601"/>
              <a:chExt cx="3326530" cy="3327290"/>
            </a:xfrm>
          </p:grpSpPr>
          <p:sp>
            <p:nvSpPr>
              <p:cNvPr id="3248" name="Google Shape;3248;g1f5d965ad35_0_3244"/>
              <p:cNvSpPr/>
              <p:nvPr/>
            </p:nvSpPr>
            <p:spPr>
              <a:xfrm>
                <a:off x="2908735" y="1068601"/>
                <a:ext cx="3326530" cy="3327290"/>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49" name="Google Shape;3249;g1f5d965ad35_0_3244"/>
              <p:cNvSpPr/>
              <p:nvPr/>
            </p:nvSpPr>
            <p:spPr>
              <a:xfrm>
                <a:off x="3510752" y="1490314"/>
                <a:ext cx="1060349" cy="1239952"/>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50" name="Google Shape;3250;g1f5d965ad35_0_3244"/>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51" name="Google Shape;3251;g1f5d965ad35_0_3244"/>
              <p:cNvSpPr/>
              <p:nvPr/>
            </p:nvSpPr>
            <p:spPr>
              <a:xfrm>
                <a:off x="3519391" y="2733867"/>
                <a:ext cx="1051710" cy="1244274"/>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52" name="Google Shape;3252;g1f5d965ad35_0_3244"/>
              <p:cNvSpPr/>
              <p:nvPr/>
            </p:nvSpPr>
            <p:spPr>
              <a:xfrm>
                <a:off x="4162942" y="1398533"/>
                <a:ext cx="806958"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53" name="Google Shape;3253;g1f5d965ad35_0_3244"/>
              <p:cNvSpPr/>
              <p:nvPr/>
            </p:nvSpPr>
            <p:spPr>
              <a:xfrm>
                <a:off x="3264202" y="2732066"/>
                <a:ext cx="1306180" cy="773125"/>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54" name="Google Shape;3254;g1f5d965ad35_0_3244"/>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55" name="Google Shape;3255;g1f5d965ad35_0_3244"/>
              <p:cNvSpPr/>
              <p:nvPr/>
            </p:nvSpPr>
            <p:spPr>
              <a:xfrm>
                <a:off x="4574699" y="2727029"/>
                <a:ext cx="1306900" cy="768807"/>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56" name="Google Shape;3256;g1f5d965ad35_0_3244"/>
              <p:cNvSpPr/>
              <p:nvPr/>
            </p:nvSpPr>
            <p:spPr>
              <a:xfrm>
                <a:off x="4572900" y="1485996"/>
                <a:ext cx="1052789" cy="1244274"/>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57" name="Google Shape;3257;g1f5d965ad35_0_3244"/>
              <p:cNvSpPr/>
              <p:nvPr/>
            </p:nvSpPr>
            <p:spPr>
              <a:xfrm>
                <a:off x="4574699" y="2733147"/>
                <a:ext cx="1059268" cy="1240672"/>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58" name="Google Shape;3258;g1f5d965ad35_0_3244"/>
              <p:cNvSpPr/>
              <p:nvPr/>
            </p:nvSpPr>
            <p:spPr>
              <a:xfrm>
                <a:off x="4174099" y="2733867"/>
                <a:ext cx="807678" cy="1332816"/>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59" name="Google Shape;3259;g1f5d965ad35_0_3244"/>
              <p:cNvSpPr/>
              <p:nvPr/>
            </p:nvSpPr>
            <p:spPr>
              <a:xfrm>
                <a:off x="4369541" y="1554021"/>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60" name="Google Shape;3260;g1f5d965ad35_0_3244"/>
              <p:cNvSpPr/>
              <p:nvPr/>
            </p:nvSpPr>
            <p:spPr>
              <a:xfrm>
                <a:off x="3770260" y="1712390"/>
                <a:ext cx="459988" cy="459269"/>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61" name="Google Shape;3261;g1f5d965ad35_0_3244"/>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62" name="Google Shape;3262;g1f5d965ad35_0_3244"/>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63" name="Google Shape;3263;g1f5d965ad35_0_3244"/>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64" name="Google Shape;3264;g1f5d965ad35_0_3244"/>
              <p:cNvSpPr/>
              <p:nvPr/>
            </p:nvSpPr>
            <p:spPr>
              <a:xfrm>
                <a:off x="4366301" y="3500155"/>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65" name="Google Shape;3265;g1f5d965ad35_0_3244"/>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66" name="Google Shape;3266;g1f5d965ad35_0_3244"/>
              <p:cNvSpPr/>
              <p:nvPr/>
            </p:nvSpPr>
            <p:spPr>
              <a:xfrm>
                <a:off x="5268641" y="2805132"/>
                <a:ext cx="454949" cy="454228"/>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67" name="Google Shape;3267;g1f5d965ad35_0_3244"/>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68" name="Google Shape;3268;g1f5d965ad35_0_3244"/>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69" name="Google Shape;3269;g1f5d965ad35_0_3244"/>
              <p:cNvSpPr/>
              <p:nvPr/>
            </p:nvSpPr>
            <p:spPr>
              <a:xfrm>
                <a:off x="3910179" y="2033807"/>
                <a:ext cx="1323642" cy="1396878"/>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901"/>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70" name="Google Shape;3270;g1f5d965ad35_0_3244"/>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71" name="Google Shape;3271;g1f5d965ad35_0_3244"/>
              <p:cNvSpPr/>
              <p:nvPr/>
            </p:nvSpPr>
            <p:spPr>
              <a:xfrm>
                <a:off x="4717797" y="2279886"/>
                <a:ext cx="228873"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72" name="Google Shape;3272;g1f5d965ad35_0_3244"/>
              <p:cNvSpPr/>
              <p:nvPr/>
            </p:nvSpPr>
            <p:spPr>
              <a:xfrm>
                <a:off x="4191056" y="2282423"/>
                <a:ext cx="228631" cy="181261"/>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73" name="Google Shape;3273;g1f5d965ad35_0_3244"/>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74" name="Google Shape;3274;g1f5d965ad35_0_3244"/>
              <p:cNvSpPr/>
              <p:nvPr/>
            </p:nvSpPr>
            <p:spPr>
              <a:xfrm>
                <a:off x="4094739" y="2461992"/>
                <a:ext cx="109965" cy="261861"/>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75" name="Google Shape;3275;g1f5d965ad35_0_3244"/>
              <p:cNvSpPr/>
              <p:nvPr/>
            </p:nvSpPr>
            <p:spPr>
              <a:xfrm>
                <a:off x="4938447" y="2741738"/>
                <a:ext cx="110811" cy="258477"/>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76" name="Google Shape;3276;g1f5d965ad35_0_3244"/>
              <p:cNvSpPr/>
              <p:nvPr/>
            </p:nvSpPr>
            <p:spPr>
              <a:xfrm>
                <a:off x="4094742" y="2747174"/>
                <a:ext cx="113108" cy="259323"/>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77" name="Google Shape;3277;g1f5d965ad35_0_3244"/>
              <p:cNvSpPr/>
              <p:nvPr/>
            </p:nvSpPr>
            <p:spPr>
              <a:xfrm>
                <a:off x="4720940" y="3001909"/>
                <a:ext cx="227785" cy="179329"/>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78" name="Google Shape;3278;g1f5d965ad35_0_3244"/>
              <p:cNvSpPr/>
              <p:nvPr/>
            </p:nvSpPr>
            <p:spPr>
              <a:xfrm>
                <a:off x="4193596" y="3003842"/>
                <a:ext cx="231287" cy="179329"/>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3279" name="Google Shape;3279;g1f5d965ad35_0_3244"/>
              <p:cNvSpPr/>
              <p:nvPr/>
            </p:nvSpPr>
            <p:spPr>
              <a:xfrm>
                <a:off x="4437686" y="3157542"/>
                <a:ext cx="269838"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grpSp>
      </p:grpSp>
      <p:sp>
        <p:nvSpPr>
          <p:cNvPr id="3280" name="Google Shape;3280;g1f5d965ad35_0_3244"/>
          <p:cNvSpPr txBox="1">
            <a:spLocks noGrp="1"/>
          </p:cNvSpPr>
          <p:nvPr>
            <p:ph type="body" idx="1"/>
          </p:nvPr>
        </p:nvSpPr>
        <p:spPr>
          <a:xfrm>
            <a:off x="562709"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81" name="Google Shape;3281;g1f5d965ad35_0_3244"/>
          <p:cNvSpPr txBox="1">
            <a:spLocks noGrp="1"/>
          </p:cNvSpPr>
          <p:nvPr>
            <p:ph type="body" idx="2"/>
          </p:nvPr>
        </p:nvSpPr>
        <p:spPr>
          <a:xfrm>
            <a:off x="562709"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82" name="Google Shape;3282;g1f5d965ad35_0_3244"/>
          <p:cNvSpPr txBox="1">
            <a:spLocks noGrp="1"/>
          </p:cNvSpPr>
          <p:nvPr>
            <p:ph type="body" idx="3"/>
          </p:nvPr>
        </p:nvSpPr>
        <p:spPr>
          <a:xfrm>
            <a:off x="562709"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83" name="Google Shape;3283;g1f5d965ad35_0_3244"/>
          <p:cNvSpPr txBox="1">
            <a:spLocks noGrp="1"/>
          </p:cNvSpPr>
          <p:nvPr>
            <p:ph type="body" idx="4"/>
          </p:nvPr>
        </p:nvSpPr>
        <p:spPr>
          <a:xfrm>
            <a:off x="562709"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84" name="Google Shape;3284;g1f5d965ad35_0_3244"/>
          <p:cNvSpPr txBox="1">
            <a:spLocks noGrp="1"/>
          </p:cNvSpPr>
          <p:nvPr>
            <p:ph type="body" idx="5"/>
          </p:nvPr>
        </p:nvSpPr>
        <p:spPr>
          <a:xfrm>
            <a:off x="562709"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85" name="Google Shape;3285;g1f5d965ad35_0_3244"/>
          <p:cNvSpPr txBox="1">
            <a:spLocks noGrp="1"/>
          </p:cNvSpPr>
          <p:nvPr>
            <p:ph type="body" idx="6"/>
          </p:nvPr>
        </p:nvSpPr>
        <p:spPr>
          <a:xfrm>
            <a:off x="6420898"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86" name="Google Shape;3286;g1f5d965ad35_0_3244"/>
          <p:cNvSpPr txBox="1">
            <a:spLocks noGrp="1"/>
          </p:cNvSpPr>
          <p:nvPr>
            <p:ph type="body" idx="7"/>
          </p:nvPr>
        </p:nvSpPr>
        <p:spPr>
          <a:xfrm>
            <a:off x="6420898"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87" name="Google Shape;3287;g1f5d965ad35_0_3244"/>
          <p:cNvSpPr txBox="1">
            <a:spLocks noGrp="1"/>
          </p:cNvSpPr>
          <p:nvPr>
            <p:ph type="body" idx="8"/>
          </p:nvPr>
        </p:nvSpPr>
        <p:spPr>
          <a:xfrm>
            <a:off x="6420898"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88" name="Google Shape;3288;g1f5d965ad35_0_3244"/>
          <p:cNvSpPr txBox="1">
            <a:spLocks noGrp="1"/>
          </p:cNvSpPr>
          <p:nvPr>
            <p:ph type="body" idx="9"/>
          </p:nvPr>
        </p:nvSpPr>
        <p:spPr>
          <a:xfrm>
            <a:off x="6420898"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89" name="Google Shape;3289;g1f5d965ad35_0_3244"/>
          <p:cNvSpPr txBox="1">
            <a:spLocks noGrp="1"/>
          </p:cNvSpPr>
          <p:nvPr>
            <p:ph type="body" idx="13"/>
          </p:nvPr>
        </p:nvSpPr>
        <p:spPr>
          <a:xfrm>
            <a:off x="6420898"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3290"/>
        <p:cNvGrpSpPr/>
        <p:nvPr/>
      </p:nvGrpSpPr>
      <p:grpSpPr>
        <a:xfrm>
          <a:off x="0" y="0"/>
          <a:ext cx="0" cy="0"/>
          <a:chOff x="0" y="0"/>
          <a:chExt cx="0" cy="0"/>
        </a:xfrm>
      </p:grpSpPr>
      <p:pic>
        <p:nvPicPr>
          <p:cNvPr id="3291" name="Google Shape;3291;g1f5d965ad35_0_3305"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3292" name="Google Shape;3292;g1f5d965ad35_0_330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93" name="Google Shape;3293;g1f5d965ad35_0_330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3294"/>
        <p:cNvGrpSpPr/>
        <p:nvPr/>
      </p:nvGrpSpPr>
      <p:grpSpPr>
        <a:xfrm>
          <a:off x="0" y="0"/>
          <a:ext cx="0" cy="0"/>
          <a:chOff x="0" y="0"/>
          <a:chExt cx="0" cy="0"/>
        </a:xfrm>
      </p:grpSpPr>
      <p:sp>
        <p:nvSpPr>
          <p:cNvPr id="3295" name="Google Shape;3295;g1f5d965ad35_0_3309"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296" name="Google Shape;3296;g1f5d965ad35_0_3309"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grpSp>
        <p:nvGrpSpPr>
          <p:cNvPr id="3297" name="Google Shape;3297;g1f5d965ad35_0_3309"/>
          <p:cNvGrpSpPr/>
          <p:nvPr/>
        </p:nvGrpSpPr>
        <p:grpSpPr>
          <a:xfrm>
            <a:off x="2263140" y="1653932"/>
            <a:ext cx="4747200" cy="831000"/>
            <a:chOff x="2263140" y="1779657"/>
            <a:chExt cx="4747200" cy="831000"/>
          </a:xfrm>
        </p:grpSpPr>
        <p:cxnSp>
          <p:nvCxnSpPr>
            <p:cNvPr id="3298" name="Google Shape;3298;g1f5d965ad35_0_3309"/>
            <p:cNvCxnSpPr/>
            <p:nvPr/>
          </p:nvCxnSpPr>
          <p:spPr>
            <a:xfrm>
              <a:off x="2263140" y="2042160"/>
              <a:ext cx="4747200" cy="0"/>
            </a:xfrm>
            <a:prstGeom prst="straightConnector1">
              <a:avLst/>
            </a:prstGeom>
            <a:noFill/>
            <a:ln w="19050" cap="flat" cmpd="sng">
              <a:solidFill>
                <a:schemeClr val="lt2"/>
              </a:solidFill>
              <a:prstDash val="solid"/>
              <a:round/>
              <a:headEnd type="none" w="sm" len="sm"/>
              <a:tailEnd type="none" w="sm" len="sm"/>
            </a:ln>
          </p:spPr>
        </p:cxnSp>
        <p:sp>
          <p:nvSpPr>
            <p:cNvPr id="3299" name="Google Shape;3299;g1f5d965ad35_0_3309"/>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panose="020B0604020202020204"/>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3300" name="Google Shape;3300;g1f5d965ad35_0_3309"/>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3301"/>
        <p:cNvGrpSpPr/>
        <p:nvPr/>
      </p:nvGrpSpPr>
      <p:grpSpPr>
        <a:xfrm>
          <a:off x="0" y="0"/>
          <a:ext cx="0" cy="0"/>
          <a:chOff x="0" y="0"/>
          <a:chExt cx="0" cy="0"/>
        </a:xfrm>
      </p:grpSpPr>
      <p:sp>
        <p:nvSpPr>
          <p:cNvPr id="3302" name="Google Shape;3302;g1f5d965ad35_0_3316"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303" name="Google Shape;3303;g1f5d965ad35_0_3316"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grpSp>
        <p:nvGrpSpPr>
          <p:cNvPr id="3304" name="Google Shape;3304;g1f5d965ad35_0_3316"/>
          <p:cNvGrpSpPr/>
          <p:nvPr/>
        </p:nvGrpSpPr>
        <p:grpSpPr>
          <a:xfrm>
            <a:off x="2263140" y="1653932"/>
            <a:ext cx="4747200" cy="831000"/>
            <a:chOff x="2263140" y="1779657"/>
            <a:chExt cx="4747200" cy="831000"/>
          </a:xfrm>
        </p:grpSpPr>
        <p:cxnSp>
          <p:nvCxnSpPr>
            <p:cNvPr id="3305" name="Google Shape;3305;g1f5d965ad35_0_3316"/>
            <p:cNvCxnSpPr/>
            <p:nvPr/>
          </p:nvCxnSpPr>
          <p:spPr>
            <a:xfrm>
              <a:off x="2263140" y="2042160"/>
              <a:ext cx="4747200" cy="0"/>
            </a:xfrm>
            <a:prstGeom prst="straightConnector1">
              <a:avLst/>
            </a:prstGeom>
            <a:noFill/>
            <a:ln w="19050" cap="flat" cmpd="sng">
              <a:solidFill>
                <a:srgbClr val="50AFE6"/>
              </a:solidFill>
              <a:prstDash val="solid"/>
              <a:round/>
              <a:headEnd type="none" w="sm" len="sm"/>
              <a:tailEnd type="none" w="sm" len="sm"/>
            </a:ln>
          </p:spPr>
        </p:cxnSp>
        <p:sp>
          <p:nvSpPr>
            <p:cNvPr id="3306" name="Google Shape;3306;g1f5d965ad35_0_3316"/>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panose="020B0604020202020204"/>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3307" name="Google Shape;3307;g1f5d965ad35_0_3316"/>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3308"/>
        <p:cNvGrpSpPr/>
        <p:nvPr/>
      </p:nvGrpSpPr>
      <p:grpSpPr>
        <a:xfrm>
          <a:off x="0" y="0"/>
          <a:ext cx="0" cy="0"/>
          <a:chOff x="0" y="0"/>
          <a:chExt cx="0" cy="0"/>
        </a:xfrm>
      </p:grpSpPr>
      <p:sp>
        <p:nvSpPr>
          <p:cNvPr id="3309" name="Google Shape;3309;g1f5d965ad35_0_3323"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310" name="Google Shape;3310;g1f5d965ad35_0_3323"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grpSp>
        <p:nvGrpSpPr>
          <p:cNvPr id="3311" name="Google Shape;3311;g1f5d965ad35_0_3323"/>
          <p:cNvGrpSpPr/>
          <p:nvPr/>
        </p:nvGrpSpPr>
        <p:grpSpPr>
          <a:xfrm>
            <a:off x="2263140" y="1653932"/>
            <a:ext cx="4747200" cy="831000"/>
            <a:chOff x="2263140" y="1779657"/>
            <a:chExt cx="4747200" cy="831000"/>
          </a:xfrm>
        </p:grpSpPr>
        <p:cxnSp>
          <p:nvCxnSpPr>
            <p:cNvPr id="3312" name="Google Shape;3312;g1f5d965ad35_0_3323"/>
            <p:cNvCxnSpPr/>
            <p:nvPr/>
          </p:nvCxnSpPr>
          <p:spPr>
            <a:xfrm>
              <a:off x="2263140" y="2042160"/>
              <a:ext cx="4747200" cy="0"/>
            </a:xfrm>
            <a:prstGeom prst="straightConnector1">
              <a:avLst/>
            </a:prstGeom>
            <a:noFill/>
            <a:ln w="19050" cap="flat" cmpd="sng">
              <a:solidFill>
                <a:schemeClr val="accent2"/>
              </a:solidFill>
              <a:prstDash val="solid"/>
              <a:round/>
              <a:headEnd type="none" w="sm" len="sm"/>
              <a:tailEnd type="none" w="sm" len="sm"/>
            </a:ln>
          </p:spPr>
        </p:cxnSp>
        <p:sp>
          <p:nvSpPr>
            <p:cNvPr id="3313" name="Google Shape;3313;g1f5d965ad35_0_3323"/>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panose="020B0604020202020204"/>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3314" name="Google Shape;3314;g1f5d965ad35_0_3323"/>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3315"/>
        <p:cNvGrpSpPr/>
        <p:nvPr/>
      </p:nvGrpSpPr>
      <p:grpSpPr>
        <a:xfrm>
          <a:off x="0" y="0"/>
          <a:ext cx="0" cy="0"/>
          <a:chOff x="0" y="0"/>
          <a:chExt cx="0" cy="0"/>
        </a:xfrm>
      </p:grpSpPr>
      <p:sp>
        <p:nvSpPr>
          <p:cNvPr id="3316" name="Google Shape;3316;g1f5d965ad35_0_3330"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317" name="Google Shape;3317;g1f5d965ad35_0_3330"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grpSp>
        <p:nvGrpSpPr>
          <p:cNvPr id="3318" name="Google Shape;3318;g1f5d965ad35_0_3330"/>
          <p:cNvGrpSpPr/>
          <p:nvPr/>
        </p:nvGrpSpPr>
        <p:grpSpPr>
          <a:xfrm>
            <a:off x="1403060" y="1183590"/>
            <a:ext cx="6337800" cy="1569900"/>
            <a:chOff x="1492092" y="1002130"/>
            <a:chExt cx="6337800" cy="1569900"/>
          </a:xfrm>
        </p:grpSpPr>
        <p:cxnSp>
          <p:nvCxnSpPr>
            <p:cNvPr id="3319" name="Google Shape;3319;g1f5d965ad35_0_3330"/>
            <p:cNvCxnSpPr/>
            <p:nvPr/>
          </p:nvCxnSpPr>
          <p:spPr>
            <a:xfrm>
              <a:off x="1492092" y="1449493"/>
              <a:ext cx="6337800" cy="0"/>
            </a:xfrm>
            <a:prstGeom prst="straightConnector1">
              <a:avLst/>
            </a:prstGeom>
            <a:noFill/>
            <a:ln w="12700" cap="flat" cmpd="sng">
              <a:solidFill>
                <a:srgbClr val="D8D8D8"/>
              </a:solidFill>
              <a:prstDash val="solid"/>
              <a:round/>
              <a:headEnd type="none" w="sm" len="sm"/>
              <a:tailEnd type="none" w="sm" len="sm"/>
            </a:ln>
          </p:spPr>
        </p:cxnSp>
        <p:sp>
          <p:nvSpPr>
            <p:cNvPr id="3320" name="Google Shape;3320;g1f5d965ad35_0_3330"/>
            <p:cNvSpPr txBox="1"/>
            <p:nvPr/>
          </p:nvSpPr>
          <p:spPr>
            <a:xfrm>
              <a:off x="4302597" y="1002130"/>
              <a:ext cx="717000" cy="15699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panose="020B0604020202020204"/>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3321" name="Google Shape;3321;g1f5d965ad35_0_3330"/>
          <p:cNvGrpSpPr/>
          <p:nvPr/>
        </p:nvGrpSpPr>
        <p:grpSpPr>
          <a:xfrm>
            <a:off x="1492092" y="3662045"/>
            <a:ext cx="6159900" cy="71100"/>
            <a:chOff x="2145983" y="2931954"/>
            <a:chExt cx="6159900" cy="71100"/>
          </a:xfrm>
        </p:grpSpPr>
        <p:sp>
          <p:nvSpPr>
            <p:cNvPr id="3322" name="Google Shape;3322;g1f5d965ad35_0_3330"/>
            <p:cNvSpPr/>
            <p:nvPr/>
          </p:nvSpPr>
          <p:spPr>
            <a:xfrm>
              <a:off x="2145983" y="2931954"/>
              <a:ext cx="6159900" cy="7110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323" name="Google Shape;3323;g1f5d965ad35_0_3330"/>
            <p:cNvSpPr/>
            <p:nvPr/>
          </p:nvSpPr>
          <p:spPr>
            <a:xfrm>
              <a:off x="3869954" y="2931954"/>
              <a:ext cx="2712000" cy="7110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3324" name="Google Shape;3324;g1f5d965ad35_0_3330"/>
          <p:cNvSpPr txBox="1">
            <a:spLocks noGrp="1"/>
          </p:cNvSpPr>
          <p:nvPr>
            <p:ph type="body" idx="1"/>
          </p:nvPr>
        </p:nvSpPr>
        <p:spPr>
          <a:xfrm>
            <a:off x="571500" y="2030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3325"/>
        <p:cNvGrpSpPr/>
        <p:nvPr/>
      </p:nvGrpSpPr>
      <p:grpSpPr>
        <a:xfrm>
          <a:off x="0" y="0"/>
          <a:ext cx="0" cy="0"/>
          <a:chOff x="0" y="0"/>
          <a:chExt cx="0" cy="0"/>
        </a:xfrm>
      </p:grpSpPr>
      <p:grpSp>
        <p:nvGrpSpPr>
          <p:cNvPr id="3326" name="Google Shape;3326;g1f5d965ad35_0_3340"/>
          <p:cNvGrpSpPr/>
          <p:nvPr/>
        </p:nvGrpSpPr>
        <p:grpSpPr>
          <a:xfrm>
            <a:off x="444" y="0"/>
            <a:ext cx="9143558" cy="5143500"/>
            <a:chOff x="444" y="317809"/>
            <a:chExt cx="9143558" cy="5143500"/>
          </a:xfrm>
        </p:grpSpPr>
        <p:pic>
          <p:nvPicPr>
            <p:cNvPr id="3327" name="Google Shape;3327;g1f5d965ad35_0_3340"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3" cy="5143500"/>
            </a:xfrm>
            <a:prstGeom prst="rect">
              <a:avLst/>
            </a:prstGeom>
            <a:noFill/>
            <a:ln>
              <a:noFill/>
            </a:ln>
          </p:spPr>
        </p:pic>
        <p:pic>
          <p:nvPicPr>
            <p:cNvPr id="3328" name="Google Shape;3328;g1f5d965ad35_0_3340"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3" cy="5143500"/>
            </a:xfrm>
            <a:prstGeom prst="rect">
              <a:avLst/>
            </a:prstGeom>
            <a:noFill/>
            <a:ln>
              <a:noFill/>
            </a:ln>
          </p:spPr>
        </p:pic>
      </p:grpSp>
      <p:pic>
        <p:nvPicPr>
          <p:cNvPr id="3329" name="Google Shape;3329;g1f5d965ad35_0_3340"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grpSp>
        <p:nvGrpSpPr>
          <p:cNvPr id="3330" name="Google Shape;3330;g1f5d965ad35_0_3340"/>
          <p:cNvGrpSpPr/>
          <p:nvPr/>
        </p:nvGrpSpPr>
        <p:grpSpPr>
          <a:xfrm>
            <a:off x="904015" y="1546992"/>
            <a:ext cx="7497588" cy="2134098"/>
            <a:chOff x="822735" y="1506352"/>
            <a:chExt cx="7497588" cy="2134098"/>
          </a:xfrm>
        </p:grpSpPr>
        <p:sp>
          <p:nvSpPr>
            <p:cNvPr id="3331" name="Google Shape;3331;g1f5d965ad35_0_3340"/>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3332" name="Google Shape;3332;g1f5d965ad35_0_3340"/>
            <p:cNvGrpSpPr/>
            <p:nvPr/>
          </p:nvGrpSpPr>
          <p:grpSpPr>
            <a:xfrm>
              <a:off x="822735" y="1506352"/>
              <a:ext cx="7394841" cy="2000585"/>
              <a:chOff x="1565911" y="1469153"/>
              <a:chExt cx="6082284" cy="2049780"/>
            </a:xfrm>
          </p:grpSpPr>
          <p:sp>
            <p:nvSpPr>
              <p:cNvPr id="3333" name="Google Shape;3333;g1f5d965ad35_0_3340"/>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334" name="Google Shape;3334;g1f5d965ad35_0_3340"/>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3335" name="Google Shape;3335;g1f5d965ad35_0_3340"/>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3336"/>
        <p:cNvGrpSpPr/>
        <p:nvPr/>
      </p:nvGrpSpPr>
      <p:grpSpPr>
        <a:xfrm>
          <a:off x="0" y="0"/>
          <a:ext cx="0" cy="0"/>
          <a:chOff x="0" y="0"/>
          <a:chExt cx="0" cy="0"/>
        </a:xfrm>
      </p:grpSpPr>
      <p:grpSp>
        <p:nvGrpSpPr>
          <p:cNvPr id="3337" name="Google Shape;3337;g1f5d965ad35_0_3351"/>
          <p:cNvGrpSpPr/>
          <p:nvPr/>
        </p:nvGrpSpPr>
        <p:grpSpPr>
          <a:xfrm>
            <a:off x="444" y="0"/>
            <a:ext cx="9143558" cy="5143500"/>
            <a:chOff x="444" y="317809"/>
            <a:chExt cx="9143558" cy="5143500"/>
          </a:xfrm>
        </p:grpSpPr>
        <p:pic>
          <p:nvPicPr>
            <p:cNvPr id="3338" name="Google Shape;3338;g1f5d965ad35_0_3351"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3" cy="5143500"/>
            </a:xfrm>
            <a:prstGeom prst="rect">
              <a:avLst/>
            </a:prstGeom>
            <a:noFill/>
            <a:ln>
              <a:noFill/>
            </a:ln>
          </p:spPr>
        </p:pic>
        <p:pic>
          <p:nvPicPr>
            <p:cNvPr id="3339" name="Google Shape;3339;g1f5d965ad35_0_3351"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3" cy="5143500"/>
            </a:xfrm>
            <a:prstGeom prst="rect">
              <a:avLst/>
            </a:prstGeom>
            <a:noFill/>
            <a:ln>
              <a:noFill/>
            </a:ln>
          </p:spPr>
        </p:pic>
      </p:grpSp>
      <p:pic>
        <p:nvPicPr>
          <p:cNvPr id="3340" name="Google Shape;3340;g1f5d965ad35_0_3351"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grpSp>
        <p:nvGrpSpPr>
          <p:cNvPr id="3341" name="Google Shape;3341;g1f5d965ad35_0_3351"/>
          <p:cNvGrpSpPr/>
          <p:nvPr/>
        </p:nvGrpSpPr>
        <p:grpSpPr>
          <a:xfrm>
            <a:off x="904015" y="1546992"/>
            <a:ext cx="7497588" cy="2134098"/>
            <a:chOff x="822735" y="1506352"/>
            <a:chExt cx="7497588" cy="2134098"/>
          </a:xfrm>
        </p:grpSpPr>
        <p:sp>
          <p:nvSpPr>
            <p:cNvPr id="3342" name="Google Shape;3342;g1f5d965ad35_0_3351"/>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3343" name="Google Shape;3343;g1f5d965ad35_0_3351"/>
            <p:cNvGrpSpPr/>
            <p:nvPr/>
          </p:nvGrpSpPr>
          <p:grpSpPr>
            <a:xfrm>
              <a:off x="822735" y="1506352"/>
              <a:ext cx="7394841" cy="2000585"/>
              <a:chOff x="1565911" y="1469153"/>
              <a:chExt cx="6082284" cy="2049780"/>
            </a:xfrm>
          </p:grpSpPr>
          <p:sp>
            <p:nvSpPr>
              <p:cNvPr id="3344" name="Google Shape;3344;g1f5d965ad35_0_3351"/>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345" name="Google Shape;3345;g1f5d965ad35_0_3351"/>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3346" name="Google Shape;3346;g1f5d965ad35_0_3351"/>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srcRect r="11110"/>
          <a:stretch>
            <a:fillRect/>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srcRect/>
          <a:stretch>
            <a:fill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63"/>
        <p:cNvGrpSpPr/>
        <p:nvPr/>
      </p:nvGrpSpPr>
      <p:grpSpPr>
        <a:xfrm>
          <a:off x="0" y="0"/>
          <a:ext cx="0" cy="0"/>
          <a:chOff x="0" y="0"/>
          <a:chExt cx="0" cy="0"/>
        </a:xfrm>
      </p:grpSpPr>
      <p:pic>
        <p:nvPicPr>
          <p:cNvPr id="164" name="Google Shape;164;p231"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165" name="Google Shape;165;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66" name="Google Shape;166;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7" name="Google Shape;167;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cxnSp>
        <p:nvCxnSpPr>
          <p:cNvPr id="168" name="Google Shape;168;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69" name="Google Shape;169;p231"/>
          <p:cNvPicPr preferRelativeResize="0"/>
          <p:nvPr/>
        </p:nvPicPr>
        <p:blipFill rotWithShape="1">
          <a:blip r:embed="rId3"/>
          <a:srcRect/>
          <a:stretch>
            <a:fillRect/>
          </a:stretch>
        </p:blipFill>
        <p:spPr>
          <a:xfrm>
            <a:off x="2107222" y="1873493"/>
            <a:ext cx="4929556" cy="3111619"/>
          </a:xfrm>
          <a:prstGeom prst="rect">
            <a:avLst/>
          </a:prstGeom>
          <a:noFill/>
          <a:ln>
            <a:noFill/>
          </a:ln>
        </p:spPr>
      </p:pic>
      <p:sp>
        <p:nvSpPr>
          <p:cNvPr id="170" name="Google Shape;170;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3347"/>
        <p:cNvGrpSpPr/>
        <p:nvPr/>
      </p:nvGrpSpPr>
      <p:grpSpPr>
        <a:xfrm>
          <a:off x="0" y="0"/>
          <a:ext cx="0" cy="0"/>
          <a:chOff x="0" y="0"/>
          <a:chExt cx="0" cy="0"/>
        </a:xfrm>
      </p:grpSpPr>
      <p:grpSp>
        <p:nvGrpSpPr>
          <p:cNvPr id="3348" name="Google Shape;3348;g1f5d965ad35_0_3362"/>
          <p:cNvGrpSpPr/>
          <p:nvPr/>
        </p:nvGrpSpPr>
        <p:grpSpPr>
          <a:xfrm>
            <a:off x="444" y="0"/>
            <a:ext cx="9143558" cy="5143500"/>
            <a:chOff x="444" y="317809"/>
            <a:chExt cx="9143558" cy="5143500"/>
          </a:xfrm>
        </p:grpSpPr>
        <p:pic>
          <p:nvPicPr>
            <p:cNvPr id="3349" name="Google Shape;3349;g1f5d965ad35_0_3362"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3" cy="5143500"/>
            </a:xfrm>
            <a:prstGeom prst="rect">
              <a:avLst/>
            </a:prstGeom>
            <a:noFill/>
            <a:ln>
              <a:noFill/>
            </a:ln>
          </p:spPr>
        </p:pic>
        <p:pic>
          <p:nvPicPr>
            <p:cNvPr id="3350" name="Google Shape;3350;g1f5d965ad35_0_3362"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3" cy="5143500"/>
            </a:xfrm>
            <a:prstGeom prst="rect">
              <a:avLst/>
            </a:prstGeom>
            <a:noFill/>
            <a:ln>
              <a:noFill/>
            </a:ln>
          </p:spPr>
        </p:pic>
      </p:grpSp>
      <p:pic>
        <p:nvPicPr>
          <p:cNvPr id="3351" name="Google Shape;3351;g1f5d965ad35_0_3362"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grpSp>
        <p:nvGrpSpPr>
          <p:cNvPr id="3352" name="Google Shape;3352;g1f5d965ad35_0_3362"/>
          <p:cNvGrpSpPr/>
          <p:nvPr/>
        </p:nvGrpSpPr>
        <p:grpSpPr>
          <a:xfrm>
            <a:off x="904015" y="1546992"/>
            <a:ext cx="7497588" cy="2134098"/>
            <a:chOff x="822735" y="1506352"/>
            <a:chExt cx="7497588" cy="2134098"/>
          </a:xfrm>
        </p:grpSpPr>
        <p:sp>
          <p:nvSpPr>
            <p:cNvPr id="3353" name="Google Shape;3353;g1f5d965ad35_0_3362"/>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3354" name="Google Shape;3354;g1f5d965ad35_0_3362"/>
            <p:cNvGrpSpPr/>
            <p:nvPr/>
          </p:nvGrpSpPr>
          <p:grpSpPr>
            <a:xfrm>
              <a:off x="822735" y="1506352"/>
              <a:ext cx="7394841" cy="2000585"/>
              <a:chOff x="1565911" y="1469153"/>
              <a:chExt cx="6082284" cy="2049780"/>
            </a:xfrm>
          </p:grpSpPr>
          <p:sp>
            <p:nvSpPr>
              <p:cNvPr id="3355" name="Google Shape;3355;g1f5d965ad35_0_3362"/>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356" name="Google Shape;3356;g1f5d965ad35_0_3362"/>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3357" name="Google Shape;3357;g1f5d965ad35_0_3362"/>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3358"/>
        <p:cNvGrpSpPr/>
        <p:nvPr/>
      </p:nvGrpSpPr>
      <p:grpSpPr>
        <a:xfrm>
          <a:off x="0" y="0"/>
          <a:ext cx="0" cy="0"/>
          <a:chOff x="0" y="0"/>
          <a:chExt cx="0" cy="0"/>
        </a:xfrm>
      </p:grpSpPr>
      <p:grpSp>
        <p:nvGrpSpPr>
          <p:cNvPr id="3359" name="Google Shape;3359;g1f5d965ad35_0_3373"/>
          <p:cNvGrpSpPr/>
          <p:nvPr/>
        </p:nvGrpSpPr>
        <p:grpSpPr>
          <a:xfrm>
            <a:off x="444" y="0"/>
            <a:ext cx="9143558" cy="5143500"/>
            <a:chOff x="444" y="317809"/>
            <a:chExt cx="9143558" cy="5143500"/>
          </a:xfrm>
        </p:grpSpPr>
        <p:pic>
          <p:nvPicPr>
            <p:cNvPr id="3360" name="Google Shape;3360;g1f5d965ad35_0_3373"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3" cy="5143500"/>
            </a:xfrm>
            <a:prstGeom prst="rect">
              <a:avLst/>
            </a:prstGeom>
            <a:noFill/>
            <a:ln>
              <a:noFill/>
            </a:ln>
          </p:spPr>
        </p:pic>
        <p:pic>
          <p:nvPicPr>
            <p:cNvPr id="3361" name="Google Shape;3361;g1f5d965ad35_0_3373"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3" cy="5143500"/>
            </a:xfrm>
            <a:prstGeom prst="rect">
              <a:avLst/>
            </a:prstGeom>
            <a:noFill/>
            <a:ln>
              <a:noFill/>
            </a:ln>
          </p:spPr>
        </p:pic>
      </p:grpSp>
      <p:pic>
        <p:nvPicPr>
          <p:cNvPr id="3362" name="Google Shape;3362;g1f5d965ad35_0_3373"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sp>
        <p:nvSpPr>
          <p:cNvPr id="3363" name="Google Shape;3363;g1f5d965ad35_0_3373"/>
          <p:cNvSpPr/>
          <p:nvPr/>
        </p:nvSpPr>
        <p:spPr>
          <a:xfrm>
            <a:off x="1893911" y="1825943"/>
            <a:ext cx="5027400" cy="1212600"/>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364" name="Google Shape;3364;g1f5d965ad35_0_3373"/>
          <p:cNvSpPr/>
          <p:nvPr/>
        </p:nvSpPr>
        <p:spPr>
          <a:xfrm>
            <a:off x="2222565" y="2127950"/>
            <a:ext cx="5027400" cy="1212600"/>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365" name="Google Shape;3365;g1f5d965ad35_0_3373"/>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3366" name="Google Shape;3366;g1f5d965ad35_0_3373"/>
          <p:cNvGrpSpPr/>
          <p:nvPr/>
        </p:nvGrpSpPr>
        <p:grpSpPr>
          <a:xfrm>
            <a:off x="1985011" y="1602036"/>
            <a:ext cx="502800" cy="45600"/>
            <a:chOff x="1985011" y="1602036"/>
            <a:chExt cx="502800" cy="45600"/>
          </a:xfrm>
        </p:grpSpPr>
        <p:sp>
          <p:nvSpPr>
            <p:cNvPr id="3367" name="Google Shape;3367;g1f5d965ad35_0_3373"/>
            <p:cNvSpPr/>
            <p:nvPr/>
          </p:nvSpPr>
          <p:spPr>
            <a:xfrm>
              <a:off x="19850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368" name="Google Shape;3368;g1f5d965ad35_0_3373"/>
            <p:cNvSpPr/>
            <p:nvPr/>
          </p:nvSpPr>
          <p:spPr>
            <a:xfrm>
              <a:off x="21374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369" name="Google Shape;3369;g1f5d965ad35_0_3373"/>
            <p:cNvSpPr/>
            <p:nvPr/>
          </p:nvSpPr>
          <p:spPr>
            <a:xfrm>
              <a:off x="22898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370" name="Google Shape;3370;g1f5d965ad35_0_3373"/>
            <p:cNvSpPr/>
            <p:nvPr/>
          </p:nvSpPr>
          <p:spPr>
            <a:xfrm>
              <a:off x="24422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371" name="Google Shape;3371;g1f5d965ad35_0_3373"/>
          <p:cNvGrpSpPr/>
          <p:nvPr/>
        </p:nvGrpSpPr>
        <p:grpSpPr>
          <a:xfrm>
            <a:off x="6656071" y="3518606"/>
            <a:ext cx="502800" cy="45600"/>
            <a:chOff x="6656071" y="3518606"/>
            <a:chExt cx="502800" cy="45600"/>
          </a:xfrm>
        </p:grpSpPr>
        <p:sp>
          <p:nvSpPr>
            <p:cNvPr id="3372" name="Google Shape;3372;g1f5d965ad35_0_3373"/>
            <p:cNvSpPr/>
            <p:nvPr/>
          </p:nvSpPr>
          <p:spPr>
            <a:xfrm>
              <a:off x="66560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373" name="Google Shape;3373;g1f5d965ad35_0_3373"/>
            <p:cNvSpPr/>
            <p:nvPr/>
          </p:nvSpPr>
          <p:spPr>
            <a:xfrm>
              <a:off x="68084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374" name="Google Shape;3374;g1f5d965ad35_0_3373"/>
            <p:cNvSpPr/>
            <p:nvPr/>
          </p:nvSpPr>
          <p:spPr>
            <a:xfrm>
              <a:off x="69608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375" name="Google Shape;3375;g1f5d965ad35_0_3373"/>
            <p:cNvSpPr/>
            <p:nvPr/>
          </p:nvSpPr>
          <p:spPr>
            <a:xfrm>
              <a:off x="71132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3376" name="Google Shape;3376;g1f5d965ad35_0_3373"/>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3377"/>
        <p:cNvGrpSpPr/>
        <p:nvPr/>
      </p:nvGrpSpPr>
      <p:grpSpPr>
        <a:xfrm>
          <a:off x="0" y="0"/>
          <a:ext cx="0" cy="0"/>
          <a:chOff x="0" y="0"/>
          <a:chExt cx="0" cy="0"/>
        </a:xfrm>
      </p:grpSpPr>
      <p:grpSp>
        <p:nvGrpSpPr>
          <p:cNvPr id="3378" name="Google Shape;3378;g1f5d965ad35_0_3392"/>
          <p:cNvGrpSpPr/>
          <p:nvPr/>
        </p:nvGrpSpPr>
        <p:grpSpPr>
          <a:xfrm>
            <a:off x="444" y="0"/>
            <a:ext cx="9143558" cy="5143500"/>
            <a:chOff x="444" y="317809"/>
            <a:chExt cx="9143558" cy="5143500"/>
          </a:xfrm>
        </p:grpSpPr>
        <p:pic>
          <p:nvPicPr>
            <p:cNvPr id="3379" name="Google Shape;3379;g1f5d965ad35_0_3392"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3" cy="5143500"/>
            </a:xfrm>
            <a:prstGeom prst="rect">
              <a:avLst/>
            </a:prstGeom>
            <a:noFill/>
            <a:ln>
              <a:noFill/>
            </a:ln>
          </p:spPr>
        </p:pic>
        <p:pic>
          <p:nvPicPr>
            <p:cNvPr id="3380" name="Google Shape;3380;g1f5d965ad35_0_3392"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3" cy="5143500"/>
            </a:xfrm>
            <a:prstGeom prst="rect">
              <a:avLst/>
            </a:prstGeom>
            <a:noFill/>
            <a:ln>
              <a:noFill/>
            </a:ln>
          </p:spPr>
        </p:pic>
      </p:grpSp>
      <p:pic>
        <p:nvPicPr>
          <p:cNvPr id="3381" name="Google Shape;3381;g1f5d965ad35_0_3392"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sp>
        <p:nvSpPr>
          <p:cNvPr id="3382" name="Google Shape;3382;g1f5d965ad35_0_3392"/>
          <p:cNvSpPr/>
          <p:nvPr/>
        </p:nvSpPr>
        <p:spPr>
          <a:xfrm>
            <a:off x="1893911" y="1825943"/>
            <a:ext cx="5027400" cy="1212600"/>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383" name="Google Shape;3383;g1f5d965ad35_0_3392"/>
          <p:cNvSpPr/>
          <p:nvPr/>
        </p:nvSpPr>
        <p:spPr>
          <a:xfrm>
            <a:off x="2222565" y="2127950"/>
            <a:ext cx="5027400" cy="1212600"/>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384" name="Google Shape;3384;g1f5d965ad35_0_3392"/>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3385" name="Google Shape;3385;g1f5d965ad35_0_3392"/>
          <p:cNvGrpSpPr/>
          <p:nvPr/>
        </p:nvGrpSpPr>
        <p:grpSpPr>
          <a:xfrm>
            <a:off x="1985011" y="1602036"/>
            <a:ext cx="502800" cy="45600"/>
            <a:chOff x="1985011" y="1602036"/>
            <a:chExt cx="502800" cy="45600"/>
          </a:xfrm>
        </p:grpSpPr>
        <p:sp>
          <p:nvSpPr>
            <p:cNvPr id="3386" name="Google Shape;3386;g1f5d965ad35_0_3392"/>
            <p:cNvSpPr/>
            <p:nvPr/>
          </p:nvSpPr>
          <p:spPr>
            <a:xfrm>
              <a:off x="19850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387" name="Google Shape;3387;g1f5d965ad35_0_3392"/>
            <p:cNvSpPr/>
            <p:nvPr/>
          </p:nvSpPr>
          <p:spPr>
            <a:xfrm>
              <a:off x="21374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388" name="Google Shape;3388;g1f5d965ad35_0_3392"/>
            <p:cNvSpPr/>
            <p:nvPr/>
          </p:nvSpPr>
          <p:spPr>
            <a:xfrm>
              <a:off x="22898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389" name="Google Shape;3389;g1f5d965ad35_0_3392"/>
            <p:cNvSpPr/>
            <p:nvPr/>
          </p:nvSpPr>
          <p:spPr>
            <a:xfrm>
              <a:off x="24422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390" name="Google Shape;3390;g1f5d965ad35_0_3392"/>
          <p:cNvGrpSpPr/>
          <p:nvPr/>
        </p:nvGrpSpPr>
        <p:grpSpPr>
          <a:xfrm>
            <a:off x="6656071" y="3518606"/>
            <a:ext cx="502800" cy="45600"/>
            <a:chOff x="6656071" y="3518606"/>
            <a:chExt cx="502800" cy="45600"/>
          </a:xfrm>
        </p:grpSpPr>
        <p:sp>
          <p:nvSpPr>
            <p:cNvPr id="3391" name="Google Shape;3391;g1f5d965ad35_0_3392"/>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392" name="Google Shape;3392;g1f5d965ad35_0_3392"/>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393" name="Google Shape;3393;g1f5d965ad35_0_3392"/>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394" name="Google Shape;3394;g1f5d965ad35_0_3392"/>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3395" name="Google Shape;3395;g1f5d965ad35_0_3392"/>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3396"/>
        <p:cNvGrpSpPr/>
        <p:nvPr/>
      </p:nvGrpSpPr>
      <p:grpSpPr>
        <a:xfrm>
          <a:off x="0" y="0"/>
          <a:ext cx="0" cy="0"/>
          <a:chOff x="0" y="0"/>
          <a:chExt cx="0" cy="0"/>
        </a:xfrm>
      </p:grpSpPr>
      <p:grpSp>
        <p:nvGrpSpPr>
          <p:cNvPr id="3397" name="Google Shape;3397;g1f5d965ad35_0_3411"/>
          <p:cNvGrpSpPr/>
          <p:nvPr/>
        </p:nvGrpSpPr>
        <p:grpSpPr>
          <a:xfrm>
            <a:off x="444" y="0"/>
            <a:ext cx="9143558" cy="5143500"/>
            <a:chOff x="444" y="317809"/>
            <a:chExt cx="9143558" cy="5143500"/>
          </a:xfrm>
        </p:grpSpPr>
        <p:pic>
          <p:nvPicPr>
            <p:cNvPr id="3398" name="Google Shape;3398;g1f5d965ad35_0_3411"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3" cy="5143500"/>
            </a:xfrm>
            <a:prstGeom prst="rect">
              <a:avLst/>
            </a:prstGeom>
            <a:noFill/>
            <a:ln>
              <a:noFill/>
            </a:ln>
          </p:spPr>
        </p:pic>
        <p:pic>
          <p:nvPicPr>
            <p:cNvPr id="3399" name="Google Shape;3399;g1f5d965ad35_0_3411"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3" cy="5143500"/>
            </a:xfrm>
            <a:prstGeom prst="rect">
              <a:avLst/>
            </a:prstGeom>
            <a:noFill/>
            <a:ln>
              <a:noFill/>
            </a:ln>
          </p:spPr>
        </p:pic>
      </p:grpSp>
      <p:pic>
        <p:nvPicPr>
          <p:cNvPr id="3400" name="Google Shape;3400;g1f5d965ad35_0_3411"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sp>
        <p:nvSpPr>
          <p:cNvPr id="3401" name="Google Shape;3401;g1f5d965ad35_0_3411"/>
          <p:cNvSpPr/>
          <p:nvPr/>
        </p:nvSpPr>
        <p:spPr>
          <a:xfrm>
            <a:off x="1893911" y="1825943"/>
            <a:ext cx="5027400" cy="1212600"/>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402" name="Google Shape;3402;g1f5d965ad35_0_3411"/>
          <p:cNvSpPr/>
          <p:nvPr/>
        </p:nvSpPr>
        <p:spPr>
          <a:xfrm>
            <a:off x="2222565" y="2127950"/>
            <a:ext cx="5027400" cy="1212600"/>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403" name="Google Shape;3403;g1f5d965ad35_0_3411"/>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3404" name="Google Shape;3404;g1f5d965ad35_0_3411"/>
          <p:cNvGrpSpPr/>
          <p:nvPr/>
        </p:nvGrpSpPr>
        <p:grpSpPr>
          <a:xfrm>
            <a:off x="1985011" y="1602036"/>
            <a:ext cx="502800" cy="45600"/>
            <a:chOff x="1985011" y="1602036"/>
            <a:chExt cx="502800" cy="45600"/>
          </a:xfrm>
        </p:grpSpPr>
        <p:sp>
          <p:nvSpPr>
            <p:cNvPr id="3405" name="Google Shape;3405;g1f5d965ad35_0_3411"/>
            <p:cNvSpPr/>
            <p:nvPr/>
          </p:nvSpPr>
          <p:spPr>
            <a:xfrm>
              <a:off x="19850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406" name="Google Shape;3406;g1f5d965ad35_0_3411"/>
            <p:cNvSpPr/>
            <p:nvPr/>
          </p:nvSpPr>
          <p:spPr>
            <a:xfrm>
              <a:off x="21374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407" name="Google Shape;3407;g1f5d965ad35_0_3411"/>
            <p:cNvSpPr/>
            <p:nvPr/>
          </p:nvSpPr>
          <p:spPr>
            <a:xfrm>
              <a:off x="22898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408" name="Google Shape;3408;g1f5d965ad35_0_3411"/>
            <p:cNvSpPr/>
            <p:nvPr/>
          </p:nvSpPr>
          <p:spPr>
            <a:xfrm>
              <a:off x="24422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409" name="Google Shape;3409;g1f5d965ad35_0_3411"/>
          <p:cNvGrpSpPr/>
          <p:nvPr/>
        </p:nvGrpSpPr>
        <p:grpSpPr>
          <a:xfrm>
            <a:off x="6656071" y="3518606"/>
            <a:ext cx="502800" cy="45600"/>
            <a:chOff x="6656071" y="3518606"/>
            <a:chExt cx="502800" cy="45600"/>
          </a:xfrm>
        </p:grpSpPr>
        <p:sp>
          <p:nvSpPr>
            <p:cNvPr id="3410" name="Google Shape;3410;g1f5d965ad35_0_3411"/>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411" name="Google Shape;3411;g1f5d965ad35_0_3411"/>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412" name="Google Shape;3412;g1f5d965ad35_0_3411"/>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413" name="Google Shape;3413;g1f5d965ad35_0_3411"/>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3414" name="Google Shape;3414;g1f5d965ad35_0_3411"/>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matchingName="Caption">
  <p:cSld name="1_Caption IiI8m4ekx8A=">
    <p:spTree>
      <p:nvGrpSpPr>
        <p:cNvPr id="1" name="Shape 3415"/>
        <p:cNvGrpSpPr/>
        <p:nvPr/>
      </p:nvGrpSpPr>
      <p:grpSpPr>
        <a:xfrm>
          <a:off x="0" y="0"/>
          <a:ext cx="0" cy="0"/>
          <a:chOff x="0" y="0"/>
          <a:chExt cx="0" cy="0"/>
        </a:xfrm>
      </p:grpSpPr>
      <p:sp>
        <p:nvSpPr>
          <p:cNvPr id="3416" name="Google Shape;3416;g1f5d965ad35_0_3430"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417" name="Google Shape;3417;g1f5d965ad35_0_3430"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3418" name="Google Shape;3418;g1f5d965ad35_0_3430"/>
          <p:cNvSpPr/>
          <p:nvPr/>
        </p:nvSpPr>
        <p:spPr>
          <a:xfrm>
            <a:off x="1736279" y="1782808"/>
            <a:ext cx="1578000" cy="157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panose="020B0604020202020204"/>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19" name="Google Shape;3419;g1f5d965ad35_0_3430"/>
          <p:cNvSpPr txBox="1">
            <a:spLocks noGrp="1"/>
          </p:cNvSpPr>
          <p:nvPr>
            <p:ph type="body" idx="1"/>
          </p:nvPr>
        </p:nvSpPr>
        <p:spPr>
          <a:xfrm>
            <a:off x="3470049" y="1800874"/>
            <a:ext cx="3789600" cy="6165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20" name="Google Shape;3420;g1f5d965ad35_0_3430"/>
          <p:cNvSpPr txBox="1">
            <a:spLocks noGrp="1"/>
          </p:cNvSpPr>
          <p:nvPr>
            <p:ph type="body" idx="2"/>
          </p:nvPr>
        </p:nvSpPr>
        <p:spPr>
          <a:xfrm>
            <a:off x="3470049" y="2287467"/>
            <a:ext cx="3789600" cy="10914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matchingName="Caption">
  <p:cSld name="1_Caption vgiYbiaCY8E=">
    <p:spTree>
      <p:nvGrpSpPr>
        <p:cNvPr id="1" name="Shape 3421"/>
        <p:cNvGrpSpPr/>
        <p:nvPr/>
      </p:nvGrpSpPr>
      <p:grpSpPr>
        <a:xfrm>
          <a:off x="0" y="0"/>
          <a:ext cx="0" cy="0"/>
          <a:chOff x="0" y="0"/>
          <a:chExt cx="0" cy="0"/>
        </a:xfrm>
      </p:grpSpPr>
      <p:sp>
        <p:nvSpPr>
          <p:cNvPr id="3422" name="Google Shape;3422;g1f5d965ad35_0_3436"/>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lt1"/>
              </a:solidFill>
              <a:latin typeface="Public Sans"/>
              <a:ea typeface="Public Sans"/>
              <a:cs typeface="Public Sans"/>
              <a:sym typeface="Public Sans"/>
            </a:endParaRPr>
          </a:p>
        </p:txBody>
      </p:sp>
      <p:sp>
        <p:nvSpPr>
          <p:cNvPr id="3423" name="Google Shape;3423;g1f5d965ad35_0_3436"/>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3424" name="Google Shape;3424;g1f5d965ad35_0_3436"/>
          <p:cNvPicPr preferRelativeResize="0"/>
          <p:nvPr/>
        </p:nvPicPr>
        <p:blipFill rotWithShape="1">
          <a:blip r:embed="rId2"/>
          <a:srcRect l="6267" r="24765"/>
          <a:stretch>
            <a:fillRect/>
          </a:stretch>
        </p:blipFill>
        <p:spPr>
          <a:xfrm>
            <a:off x="0" y="1166968"/>
            <a:ext cx="4113765" cy="3976530"/>
          </a:xfrm>
          <a:prstGeom prst="rect">
            <a:avLst/>
          </a:prstGeom>
          <a:noFill/>
          <a:ln>
            <a:noFill/>
          </a:ln>
        </p:spPr>
      </p:pic>
      <p:pic>
        <p:nvPicPr>
          <p:cNvPr id="3425" name="Google Shape;3425;g1f5d965ad35_0_3436"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grpSp>
        <p:nvGrpSpPr>
          <p:cNvPr id="3426" name="Google Shape;3426;g1f5d965ad35_0_3436"/>
          <p:cNvGrpSpPr/>
          <p:nvPr/>
        </p:nvGrpSpPr>
        <p:grpSpPr>
          <a:xfrm>
            <a:off x="724005" y="301093"/>
            <a:ext cx="2665800" cy="542340"/>
            <a:chOff x="5567543" y="349969"/>
            <a:chExt cx="2665800" cy="542340"/>
          </a:xfrm>
        </p:grpSpPr>
        <p:sp>
          <p:nvSpPr>
            <p:cNvPr id="3427" name="Google Shape;3427;g1f5d965ad35_0_3436"/>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3428" name="Google Shape;3428;g1f5d965ad35_0_3436"/>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29" name="Google Shape;3429;g1f5d965ad35_0_3436"/>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matchingName="Caption">
  <p:cSld name="1_Caption fQuYVW4wTLQ=">
    <p:spTree>
      <p:nvGrpSpPr>
        <p:cNvPr id="1" name="Shape 3430"/>
        <p:cNvGrpSpPr/>
        <p:nvPr/>
      </p:nvGrpSpPr>
      <p:grpSpPr>
        <a:xfrm>
          <a:off x="0" y="0"/>
          <a:ext cx="0" cy="0"/>
          <a:chOff x="0" y="0"/>
          <a:chExt cx="0" cy="0"/>
        </a:xfrm>
      </p:grpSpPr>
      <p:sp>
        <p:nvSpPr>
          <p:cNvPr id="3431" name="Google Shape;3431;g1f5d965ad35_0_344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lt1"/>
              </a:solidFill>
              <a:latin typeface="Public Sans"/>
              <a:ea typeface="Public Sans"/>
              <a:cs typeface="Public Sans"/>
              <a:sym typeface="Public Sans"/>
            </a:endParaRPr>
          </a:p>
        </p:txBody>
      </p:sp>
      <p:sp>
        <p:nvSpPr>
          <p:cNvPr id="3432" name="Google Shape;3432;g1f5d965ad35_0_3445"/>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3433" name="Google Shape;3433;g1f5d965ad35_0_3445"/>
          <p:cNvPicPr preferRelativeResize="0"/>
          <p:nvPr/>
        </p:nvPicPr>
        <p:blipFill rotWithShape="1">
          <a:blip r:embed="rId2"/>
          <a:srcRect l="6267" r="24765"/>
          <a:stretch>
            <a:fillRect/>
          </a:stretch>
        </p:blipFill>
        <p:spPr>
          <a:xfrm>
            <a:off x="0" y="1166968"/>
            <a:ext cx="4113765" cy="3976530"/>
          </a:xfrm>
          <a:prstGeom prst="rect">
            <a:avLst/>
          </a:prstGeom>
          <a:noFill/>
          <a:ln>
            <a:noFill/>
          </a:ln>
        </p:spPr>
      </p:pic>
      <p:sp>
        <p:nvSpPr>
          <p:cNvPr id="3434" name="Google Shape;3434;g1f5d965ad35_0_3445"/>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35" name="Google Shape;3435;g1f5d965ad35_0_344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436" name="Google Shape;3436;g1f5d965ad35_0_3445"/>
          <p:cNvGrpSpPr/>
          <p:nvPr/>
        </p:nvGrpSpPr>
        <p:grpSpPr>
          <a:xfrm>
            <a:off x="724005" y="301093"/>
            <a:ext cx="2665800" cy="542340"/>
            <a:chOff x="5567543" y="349969"/>
            <a:chExt cx="2665800" cy="542340"/>
          </a:xfrm>
        </p:grpSpPr>
        <p:sp>
          <p:nvSpPr>
            <p:cNvPr id="3437" name="Google Shape;3437;g1f5d965ad35_0_3445"/>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3438" name="Google Shape;3438;g1f5d965ad35_0_3445"/>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39" name="Google Shape;3439;g1f5d965ad35_0_344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matchingName="Caption">
  <p:cSld name="1_Caption 3jULGZ8RR3U=">
    <p:spTree>
      <p:nvGrpSpPr>
        <p:cNvPr id="1" name="Shape 3440"/>
        <p:cNvGrpSpPr/>
        <p:nvPr/>
      </p:nvGrpSpPr>
      <p:grpSpPr>
        <a:xfrm>
          <a:off x="0" y="0"/>
          <a:ext cx="0" cy="0"/>
          <a:chOff x="0" y="0"/>
          <a:chExt cx="0" cy="0"/>
        </a:xfrm>
      </p:grpSpPr>
      <p:sp>
        <p:nvSpPr>
          <p:cNvPr id="3441" name="Google Shape;3441;g1f5d965ad35_0_345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lt1"/>
              </a:solidFill>
              <a:latin typeface="Public Sans"/>
              <a:ea typeface="Public Sans"/>
              <a:cs typeface="Public Sans"/>
              <a:sym typeface="Public Sans"/>
            </a:endParaRPr>
          </a:p>
        </p:txBody>
      </p:sp>
      <p:sp>
        <p:nvSpPr>
          <p:cNvPr id="3442" name="Google Shape;3442;g1f5d965ad35_0_3455"/>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3443" name="Google Shape;3443;g1f5d965ad35_0_3455"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cxnSp>
        <p:nvCxnSpPr>
          <p:cNvPr id="3444" name="Google Shape;3444;g1f5d965ad35_0_3455"/>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45" name="Google Shape;3445;g1f5d965ad35_0_345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46" name="Google Shape;3446;g1f5d965ad35_0_3455"/>
          <p:cNvSpPr>
            <a:spLocks noGrp="1"/>
          </p:cNvSpPr>
          <p:nvPr>
            <p:ph type="pic" idx="2"/>
          </p:nvPr>
        </p:nvSpPr>
        <p:spPr>
          <a:xfrm>
            <a:off x="-1" y="1166963"/>
            <a:ext cx="4113900" cy="3976500"/>
          </a:xfrm>
          <a:prstGeom prst="rect">
            <a:avLst/>
          </a:prstGeom>
          <a:noFill/>
          <a:ln>
            <a:noFill/>
          </a:ln>
        </p:spPr>
      </p:sp>
      <p:sp>
        <p:nvSpPr>
          <p:cNvPr id="3447" name="Google Shape;3447;g1f5d965ad35_0_3455"/>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matchingName="Caption">
  <p:cSld name="1_Caption VaDTAWBnBQk=">
    <p:spTree>
      <p:nvGrpSpPr>
        <p:cNvPr id="1" name="Shape 3448"/>
        <p:cNvGrpSpPr/>
        <p:nvPr/>
      </p:nvGrpSpPr>
      <p:grpSpPr>
        <a:xfrm>
          <a:off x="0" y="0"/>
          <a:ext cx="0" cy="0"/>
          <a:chOff x="0" y="0"/>
          <a:chExt cx="0" cy="0"/>
        </a:xfrm>
      </p:grpSpPr>
      <p:sp>
        <p:nvSpPr>
          <p:cNvPr id="3449" name="Google Shape;3449;g1f5d965ad35_0_3463"/>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lt1"/>
              </a:solidFill>
              <a:latin typeface="Public Sans"/>
              <a:ea typeface="Public Sans"/>
              <a:cs typeface="Public Sans"/>
              <a:sym typeface="Public Sans"/>
            </a:endParaRPr>
          </a:p>
        </p:txBody>
      </p:sp>
      <p:sp>
        <p:nvSpPr>
          <p:cNvPr id="3450" name="Google Shape;3450;g1f5d965ad35_0_3463"/>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51" name="Google Shape;3451;g1f5d965ad35_0_3463"/>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52" name="Google Shape;3452;g1f5d965ad35_0_3463"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53" name="Google Shape;3453;g1f5d965ad35_0_3463"/>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54" name="Google Shape;3454;g1f5d965ad35_0_3463"/>
          <p:cNvSpPr>
            <a:spLocks noGrp="1"/>
          </p:cNvSpPr>
          <p:nvPr>
            <p:ph type="pic" idx="2"/>
          </p:nvPr>
        </p:nvSpPr>
        <p:spPr>
          <a:xfrm>
            <a:off x="-1" y="1166963"/>
            <a:ext cx="4113900" cy="3976500"/>
          </a:xfrm>
          <a:prstGeom prst="rect">
            <a:avLst/>
          </a:prstGeom>
          <a:noFill/>
          <a:ln>
            <a:noFill/>
          </a:ln>
        </p:spPr>
      </p:sp>
      <p:cxnSp>
        <p:nvCxnSpPr>
          <p:cNvPr id="3455" name="Google Shape;3455;g1f5d965ad35_0_3463"/>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56" name="Google Shape;3456;g1f5d965ad35_0_3463"/>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matchingName="Caption">
  <p:cSld name="1_Caption /1sf4Q5ZWGQ=">
    <p:spTree>
      <p:nvGrpSpPr>
        <p:cNvPr id="1" name="Shape 3457"/>
        <p:cNvGrpSpPr/>
        <p:nvPr/>
      </p:nvGrpSpPr>
      <p:grpSpPr>
        <a:xfrm>
          <a:off x="0" y="0"/>
          <a:ext cx="0" cy="0"/>
          <a:chOff x="0" y="0"/>
          <a:chExt cx="0" cy="0"/>
        </a:xfrm>
      </p:grpSpPr>
      <p:sp>
        <p:nvSpPr>
          <p:cNvPr id="3458" name="Google Shape;3458;g1f5d965ad35_0_3472"/>
          <p:cNvSpPr/>
          <p:nvPr/>
        </p:nvSpPr>
        <p:spPr>
          <a:xfrm>
            <a:off x="0" y="0"/>
            <a:ext cx="9144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59" name="Google Shape;3459;g1f5d965ad35_0_347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60" name="Google Shape;3460;g1f5d965ad35_0_3472"/>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61" name="Google Shape;3461;g1f5d965ad35_0_3472"/>
          <p:cNvSpPr>
            <a:spLocks noGrp="1"/>
          </p:cNvSpPr>
          <p:nvPr>
            <p:ph type="pic" idx="2"/>
          </p:nvPr>
        </p:nvSpPr>
        <p:spPr>
          <a:xfrm>
            <a:off x="-1" y="1166963"/>
            <a:ext cx="4113900" cy="3976500"/>
          </a:xfrm>
          <a:prstGeom prst="rect">
            <a:avLst/>
          </a:prstGeom>
          <a:noFill/>
          <a:ln>
            <a:noFill/>
          </a:ln>
        </p:spPr>
      </p:sp>
      <p:cxnSp>
        <p:nvCxnSpPr>
          <p:cNvPr id="3462" name="Google Shape;3462;g1f5d965ad35_0_3472"/>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63" name="Google Shape;3463;g1f5d965ad35_0_3472"/>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71"/>
        <p:cNvGrpSpPr/>
        <p:nvPr/>
      </p:nvGrpSpPr>
      <p:grpSpPr>
        <a:xfrm>
          <a:off x="0" y="0"/>
          <a:ext cx="0" cy="0"/>
          <a:chOff x="0" y="0"/>
          <a:chExt cx="0" cy="0"/>
        </a:xfrm>
      </p:grpSpPr>
      <p:pic>
        <p:nvPicPr>
          <p:cNvPr id="172" name="Google Shape;172;p232"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173" name="Google Shape;173;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74" name="Google Shape;174;p232"/>
          <p:cNvSpPr>
            <a:spLocks noGrp="1"/>
          </p:cNvSpPr>
          <p:nvPr>
            <p:ph type="pic" idx="2"/>
          </p:nvPr>
        </p:nvSpPr>
        <p:spPr>
          <a:xfrm>
            <a:off x="0" y="667604"/>
            <a:ext cx="4201610" cy="3970337"/>
          </a:xfrm>
          <a:prstGeom prst="rect">
            <a:avLst/>
          </a:prstGeom>
          <a:noFill/>
          <a:ln>
            <a:noFill/>
          </a:ln>
        </p:spPr>
      </p:sp>
      <p:sp>
        <p:nvSpPr>
          <p:cNvPr id="175" name="Google Shape;175;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76" name="Google Shape;176;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77" name="Google Shape;177;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matchingName="Caption">
  <p:cSld name="1_Caption TTcVCDMAs9U=">
    <p:spTree>
      <p:nvGrpSpPr>
        <p:cNvPr id="1" name="Shape 3464"/>
        <p:cNvGrpSpPr/>
        <p:nvPr/>
      </p:nvGrpSpPr>
      <p:grpSpPr>
        <a:xfrm>
          <a:off x="0" y="0"/>
          <a:ext cx="0" cy="0"/>
          <a:chOff x="0" y="0"/>
          <a:chExt cx="0" cy="0"/>
        </a:xfrm>
      </p:grpSpPr>
      <p:sp>
        <p:nvSpPr>
          <p:cNvPr id="3465" name="Google Shape;3465;g1f5d965ad35_0_3479"/>
          <p:cNvSpPr/>
          <p:nvPr/>
        </p:nvSpPr>
        <p:spPr>
          <a:xfrm>
            <a:off x="0" y="0"/>
            <a:ext cx="9144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66" name="Google Shape;3466;g1f5d965ad35_0_347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67" name="Google Shape;3467;g1f5d965ad35_0_3479"/>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68" name="Google Shape;3468;g1f5d965ad35_0_3479"/>
          <p:cNvSpPr>
            <a:spLocks noGrp="1"/>
          </p:cNvSpPr>
          <p:nvPr>
            <p:ph type="pic" idx="2"/>
          </p:nvPr>
        </p:nvSpPr>
        <p:spPr>
          <a:xfrm>
            <a:off x="-1" y="1166963"/>
            <a:ext cx="4113900" cy="3976500"/>
          </a:xfrm>
          <a:prstGeom prst="rect">
            <a:avLst/>
          </a:prstGeom>
          <a:noFill/>
          <a:ln>
            <a:noFill/>
          </a:ln>
        </p:spPr>
      </p:sp>
      <p:cxnSp>
        <p:nvCxnSpPr>
          <p:cNvPr id="3469" name="Google Shape;3469;g1f5d965ad35_0_3479"/>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70" name="Google Shape;3470;g1f5d965ad35_0_3479"/>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matchingName="Caption">
  <p:cSld name="1_Caption jJ/7iBr1+Aw=">
    <p:spTree>
      <p:nvGrpSpPr>
        <p:cNvPr id="1" name="Shape 3471"/>
        <p:cNvGrpSpPr/>
        <p:nvPr/>
      </p:nvGrpSpPr>
      <p:grpSpPr>
        <a:xfrm>
          <a:off x="0" y="0"/>
          <a:ext cx="0" cy="0"/>
          <a:chOff x="0" y="0"/>
          <a:chExt cx="0" cy="0"/>
        </a:xfrm>
      </p:grpSpPr>
      <p:pic>
        <p:nvPicPr>
          <p:cNvPr id="3472" name="Google Shape;3472;g1f5d965ad35_0_3486"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3473" name="Google Shape;3473;g1f5d965ad35_0_3486"/>
          <p:cNvSpPr/>
          <p:nvPr/>
        </p:nvSpPr>
        <p:spPr>
          <a:xfrm>
            <a:off x="-103694" y="1569006"/>
            <a:ext cx="4577100" cy="2004900"/>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lt1"/>
              </a:solidFill>
              <a:latin typeface="Public Sans"/>
              <a:ea typeface="Public Sans"/>
              <a:cs typeface="Public Sans"/>
              <a:sym typeface="Public Sans"/>
            </a:endParaRPr>
          </a:p>
        </p:txBody>
      </p:sp>
      <p:sp>
        <p:nvSpPr>
          <p:cNvPr id="3474" name="Google Shape;3474;g1f5d965ad35_0_3486"/>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panose="020B0604020202020204"/>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75" name="Google Shape;3475;g1f5d965ad35_0_3486"/>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pic>
        <p:nvPicPr>
          <p:cNvPr id="3476" name="Google Shape;3476;g1f5d965ad35_0_3486"/>
          <p:cNvPicPr preferRelativeResize="0"/>
          <p:nvPr/>
        </p:nvPicPr>
        <p:blipFill rotWithShape="1">
          <a:blip r:embed="rId3"/>
          <a:srcRect l="11596" t="10542" r="7410" b="2258"/>
          <a:stretch>
            <a:fillRect/>
          </a:stretch>
        </p:blipFill>
        <p:spPr>
          <a:xfrm flipH="1">
            <a:off x="4961318" y="472968"/>
            <a:ext cx="3982985" cy="4288220"/>
          </a:xfrm>
          <a:prstGeom prst="rect">
            <a:avLst/>
          </a:prstGeom>
          <a:noFill/>
          <a:ln>
            <a:noFill/>
          </a:ln>
        </p:spPr>
      </p:pic>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matchingName="Caption">
  <p:cSld name="1_Caption 0omooRYgtOs=">
    <p:spTree>
      <p:nvGrpSpPr>
        <p:cNvPr id="1" name="Shape 3477"/>
        <p:cNvGrpSpPr/>
        <p:nvPr/>
      </p:nvGrpSpPr>
      <p:grpSpPr>
        <a:xfrm>
          <a:off x="0" y="0"/>
          <a:ext cx="0" cy="0"/>
          <a:chOff x="0" y="0"/>
          <a:chExt cx="0" cy="0"/>
        </a:xfrm>
      </p:grpSpPr>
      <p:pic>
        <p:nvPicPr>
          <p:cNvPr id="3478" name="Google Shape;3478;g1f5d965ad35_0_3492"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3479" name="Google Shape;3479;g1f5d965ad35_0_3492"/>
          <p:cNvSpPr/>
          <p:nvPr/>
        </p:nvSpPr>
        <p:spPr>
          <a:xfrm>
            <a:off x="-103694" y="1569006"/>
            <a:ext cx="4577100" cy="2004900"/>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lt1"/>
              </a:solidFill>
              <a:latin typeface="Public Sans"/>
              <a:ea typeface="Public Sans"/>
              <a:cs typeface="Public Sans"/>
              <a:sym typeface="Public Sans"/>
            </a:endParaRPr>
          </a:p>
        </p:txBody>
      </p:sp>
      <p:sp>
        <p:nvSpPr>
          <p:cNvPr id="3480" name="Google Shape;3480;g1f5d965ad35_0_3492"/>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panose="020B0604020202020204"/>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81" name="Google Shape;3481;g1f5d965ad35_0_3492"/>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pic>
        <p:nvPicPr>
          <p:cNvPr id="3482" name="Google Shape;3482;g1f5d965ad35_0_3492"/>
          <p:cNvPicPr preferRelativeResize="0"/>
          <p:nvPr/>
        </p:nvPicPr>
        <p:blipFill rotWithShape="1">
          <a:blip r:embed="rId3"/>
          <a:srcRect l="11596" t="10542" r="7410" b="2258"/>
          <a:stretch>
            <a:fillRect/>
          </a:stretch>
        </p:blipFill>
        <p:spPr>
          <a:xfrm flipH="1">
            <a:off x="4961318" y="472968"/>
            <a:ext cx="3982985" cy="4288220"/>
          </a:xfrm>
          <a:prstGeom prst="rect">
            <a:avLst/>
          </a:prstGeom>
          <a:noFill/>
          <a:ln>
            <a:noFill/>
          </a:ln>
        </p:spPr>
      </p:pic>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matchingName="Caption">
  <p:cSld name="1_Caption lBa5VyrznHE=">
    <p:spTree>
      <p:nvGrpSpPr>
        <p:cNvPr id="1" name="Shape 3483"/>
        <p:cNvGrpSpPr/>
        <p:nvPr/>
      </p:nvGrpSpPr>
      <p:grpSpPr>
        <a:xfrm>
          <a:off x="0" y="0"/>
          <a:ext cx="0" cy="0"/>
          <a:chOff x="0" y="0"/>
          <a:chExt cx="0" cy="0"/>
        </a:xfrm>
      </p:grpSpPr>
      <p:sp>
        <p:nvSpPr>
          <p:cNvPr id="3484" name="Google Shape;3484;g1f5d965ad35_0_3498"/>
          <p:cNvSpPr/>
          <p:nvPr/>
        </p:nvSpPr>
        <p:spPr>
          <a:xfrm>
            <a:off x="-1"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3485" name="Google Shape;3485;g1f5d965ad35_0_3498"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3486" name="Google Shape;3486;g1f5d965ad35_0_3498"/>
          <p:cNvSpPr/>
          <p:nvPr/>
        </p:nvSpPr>
        <p:spPr>
          <a:xfrm>
            <a:off x="-355599" y="1812143"/>
            <a:ext cx="3271500" cy="1519200"/>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87" name="Google Shape;3487;g1f5d965ad35_0_3498"/>
          <p:cNvSpPr/>
          <p:nvPr/>
        </p:nvSpPr>
        <p:spPr>
          <a:xfrm>
            <a:off x="0" y="2128758"/>
            <a:ext cx="168300" cy="885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88" name="Google Shape;3488;g1f5d965ad35_0_3498"/>
          <p:cNvSpPr txBox="1">
            <a:spLocks noGrp="1"/>
          </p:cNvSpPr>
          <p:nvPr>
            <p:ph type="title"/>
          </p:nvPr>
        </p:nvSpPr>
        <p:spPr>
          <a:xfrm>
            <a:off x="375977" y="2159935"/>
            <a:ext cx="2143800" cy="8274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89" name="Google Shape;3489;g1f5d965ad35_0_3498"/>
          <p:cNvSpPr>
            <a:spLocks noGrp="1"/>
          </p:cNvSpPr>
          <p:nvPr>
            <p:ph type="pic" idx="2"/>
          </p:nvPr>
        </p:nvSpPr>
        <p:spPr>
          <a:xfrm>
            <a:off x="4890673" y="538480"/>
            <a:ext cx="3958500" cy="4208700"/>
          </a:xfrm>
          <a:prstGeom prst="rect">
            <a:avLst/>
          </a:prstGeom>
          <a:noFill/>
          <a:ln>
            <a:noFill/>
          </a:ln>
        </p:spPr>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3490"/>
        <p:cNvGrpSpPr/>
        <p:nvPr/>
      </p:nvGrpSpPr>
      <p:grpSpPr>
        <a:xfrm>
          <a:off x="0" y="0"/>
          <a:ext cx="0" cy="0"/>
          <a:chOff x="0" y="0"/>
          <a:chExt cx="0" cy="0"/>
        </a:xfrm>
      </p:grpSpPr>
      <p:pic>
        <p:nvPicPr>
          <p:cNvPr id="3491" name="Google Shape;3491;g1f5d965ad35_0_3505"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pic>
        <p:nvPicPr>
          <p:cNvPr id="3492" name="Google Shape;3492;g1f5d965ad35_0_3505"/>
          <p:cNvPicPr preferRelativeResize="0"/>
          <p:nvPr/>
        </p:nvPicPr>
        <p:blipFill rotWithShape="1">
          <a:blip r:embed="rId3"/>
          <a:srcRect l="16484" t="8799" r="16531" b="52399"/>
          <a:stretch>
            <a:fillRect/>
          </a:stretch>
        </p:blipFill>
        <p:spPr>
          <a:xfrm>
            <a:off x="1035361" y="596414"/>
            <a:ext cx="7073280" cy="4097295"/>
          </a:xfrm>
          <a:prstGeom prst="rect">
            <a:avLst/>
          </a:prstGeom>
          <a:noFill/>
          <a:ln>
            <a:noFill/>
          </a:ln>
        </p:spPr>
      </p:pic>
      <p:sp>
        <p:nvSpPr>
          <p:cNvPr id="3493" name="Google Shape;3493;g1f5d965ad35_0_3505"/>
          <p:cNvSpPr txBox="1">
            <a:spLocks noGrp="1"/>
          </p:cNvSpPr>
          <p:nvPr>
            <p:ph type="body" idx="1"/>
          </p:nvPr>
        </p:nvSpPr>
        <p:spPr>
          <a:xfrm>
            <a:off x="2125659" y="1098087"/>
            <a:ext cx="48927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matchingName="Caption">
  <p:cSld name="1_Caption xQb/haoxIoI=">
    <p:spTree>
      <p:nvGrpSpPr>
        <p:cNvPr id="1" name="Shape 3494"/>
        <p:cNvGrpSpPr/>
        <p:nvPr/>
      </p:nvGrpSpPr>
      <p:grpSpPr>
        <a:xfrm>
          <a:off x="0" y="0"/>
          <a:ext cx="0" cy="0"/>
          <a:chOff x="0" y="0"/>
          <a:chExt cx="0" cy="0"/>
        </a:xfrm>
      </p:grpSpPr>
      <p:sp>
        <p:nvSpPr>
          <p:cNvPr id="3495" name="Google Shape;3495;g1f5d965ad35_0_350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panose="020B0604020202020204"/>
              <a:buNone/>
            </a:pPr>
            <a:endParaRPr sz="1015"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496" name="Google Shape;3496;g1f5d965ad35_0_3509"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pic>
        <p:nvPicPr>
          <p:cNvPr id="3497" name="Google Shape;3497;g1f5d965ad35_0_3509" descr="Graphical user interface&#10;&#10;Description automatically generated with low confidence"/>
          <p:cNvPicPr preferRelativeResize="0"/>
          <p:nvPr/>
        </p:nvPicPr>
        <p:blipFill rotWithShape="1">
          <a:blip r:embed="rId3"/>
          <a:srcRect/>
          <a:stretch>
            <a:fillRect/>
          </a:stretch>
        </p:blipFill>
        <p:spPr>
          <a:xfrm>
            <a:off x="652061" y="192491"/>
            <a:ext cx="7839875" cy="4758518"/>
          </a:xfrm>
          <a:prstGeom prst="rect">
            <a:avLst/>
          </a:prstGeom>
          <a:noFill/>
          <a:ln>
            <a:noFill/>
          </a:ln>
        </p:spPr>
      </p:pic>
      <p:sp>
        <p:nvSpPr>
          <p:cNvPr id="3498" name="Google Shape;3498;g1f5d965ad35_0_3509"/>
          <p:cNvSpPr txBox="1">
            <a:spLocks noGrp="1"/>
          </p:cNvSpPr>
          <p:nvPr>
            <p:ph type="body" idx="1"/>
          </p:nvPr>
        </p:nvSpPr>
        <p:spPr>
          <a:xfrm>
            <a:off x="3087599" y="1365640"/>
            <a:ext cx="2968800" cy="450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panose="020B0604020202020204"/>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cxnSp>
        <p:nvCxnSpPr>
          <p:cNvPr id="3499" name="Google Shape;3499;g1f5d965ad35_0_3509"/>
          <p:cNvCxnSpPr/>
          <p:nvPr/>
        </p:nvCxnSpPr>
        <p:spPr>
          <a:xfrm>
            <a:off x="4069889" y="1814037"/>
            <a:ext cx="987600" cy="0"/>
          </a:xfrm>
          <a:prstGeom prst="straightConnector1">
            <a:avLst/>
          </a:prstGeom>
          <a:noFill/>
          <a:ln w="19050" cap="flat" cmpd="sng">
            <a:solidFill>
              <a:srgbClr val="BD8738"/>
            </a:solidFill>
            <a:prstDash val="solid"/>
            <a:miter lim="800000"/>
            <a:headEnd type="none" w="sm" len="sm"/>
            <a:tailEnd type="none" w="sm" len="sm"/>
          </a:ln>
        </p:spPr>
      </p:cxnSp>
      <p:cxnSp>
        <p:nvCxnSpPr>
          <p:cNvPr id="3500" name="Google Shape;3500;g1f5d965ad35_0_3509"/>
          <p:cNvCxnSpPr/>
          <p:nvPr/>
        </p:nvCxnSpPr>
        <p:spPr>
          <a:xfrm>
            <a:off x="3996377"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1" name="Google Shape;3501;g1f5d965ad35_0_3509"/>
          <p:cNvCxnSpPr/>
          <p:nvPr/>
        </p:nvCxnSpPr>
        <p:spPr>
          <a:xfrm>
            <a:off x="4033133"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2" name="Google Shape;3502;g1f5d965ad35_0_3509"/>
          <p:cNvCxnSpPr/>
          <p:nvPr/>
        </p:nvCxnSpPr>
        <p:spPr>
          <a:xfrm>
            <a:off x="5075539"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3" name="Google Shape;3503;g1f5d965ad35_0_3509"/>
          <p:cNvCxnSpPr/>
          <p:nvPr/>
        </p:nvCxnSpPr>
        <p:spPr>
          <a:xfrm>
            <a:off x="5107533" y="1814037"/>
            <a:ext cx="18600" cy="0"/>
          </a:xfrm>
          <a:prstGeom prst="straightConnector1">
            <a:avLst/>
          </a:prstGeom>
          <a:noFill/>
          <a:ln w="19050" cap="flat" cmpd="sng">
            <a:solidFill>
              <a:srgbClr val="BD8738"/>
            </a:solidFill>
            <a:prstDash val="solid"/>
            <a:round/>
            <a:headEnd type="none" w="sm" len="sm"/>
            <a:tailEnd type="none" w="sm" len="sm"/>
          </a:ln>
        </p:spPr>
      </p:cxnSp>
      <p:sp>
        <p:nvSpPr>
          <p:cNvPr id="3504" name="Google Shape;3504;g1f5d965ad35_0_3509"/>
          <p:cNvSpPr txBox="1">
            <a:spLocks noGrp="1"/>
          </p:cNvSpPr>
          <p:nvPr>
            <p:ph type="body" idx="2"/>
          </p:nvPr>
        </p:nvSpPr>
        <p:spPr>
          <a:xfrm>
            <a:off x="2552700" y="2110157"/>
            <a:ext cx="4038600" cy="19920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panose="020B0604020202020204"/>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matchingName="Caption">
  <p:cSld name="1_Caption dxDJ6O6qqGQ=">
    <p:spTree>
      <p:nvGrpSpPr>
        <p:cNvPr id="1" name="Shape 3505"/>
        <p:cNvGrpSpPr/>
        <p:nvPr/>
      </p:nvGrpSpPr>
      <p:grpSpPr>
        <a:xfrm>
          <a:off x="0" y="0"/>
          <a:ext cx="0" cy="0"/>
          <a:chOff x="0" y="0"/>
          <a:chExt cx="0" cy="0"/>
        </a:xfrm>
      </p:grpSpPr>
      <p:sp>
        <p:nvSpPr>
          <p:cNvPr id="3506" name="Google Shape;3506;g1f5d965ad35_0_352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507" name="Google Shape;3507;g1f5d965ad35_0_3520"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pic>
        <p:nvPicPr>
          <p:cNvPr id="3508" name="Google Shape;3508;g1f5d965ad35_0_3520" descr="A picture containing text, vector graphics, toy, doll&#10;&#10;Description automatically generated"/>
          <p:cNvPicPr preferRelativeResize="0"/>
          <p:nvPr/>
        </p:nvPicPr>
        <p:blipFill rotWithShape="1">
          <a:blip r:embed="rId3"/>
          <a:srcRect/>
          <a:stretch>
            <a:fillRect/>
          </a:stretch>
        </p:blipFill>
        <p:spPr>
          <a:xfrm>
            <a:off x="1145672" y="987084"/>
            <a:ext cx="2215128" cy="3457594"/>
          </a:xfrm>
          <a:prstGeom prst="rect">
            <a:avLst/>
          </a:prstGeom>
          <a:noFill/>
          <a:ln>
            <a:noFill/>
          </a:ln>
        </p:spPr>
      </p:pic>
      <p:sp>
        <p:nvSpPr>
          <p:cNvPr id="3509" name="Google Shape;3509;g1f5d965ad35_0_3520"/>
          <p:cNvSpPr txBox="1">
            <a:spLocks noGrp="1"/>
          </p:cNvSpPr>
          <p:nvPr>
            <p:ph type="body" idx="1"/>
          </p:nvPr>
        </p:nvSpPr>
        <p:spPr>
          <a:xfrm>
            <a:off x="4164295" y="1656080"/>
            <a:ext cx="3865500" cy="1831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matchingName="Caption">
  <p:cSld name="1_Caption iPvf62mYMRg=">
    <p:spTree>
      <p:nvGrpSpPr>
        <p:cNvPr id="1" name="Shape 3510"/>
        <p:cNvGrpSpPr/>
        <p:nvPr/>
      </p:nvGrpSpPr>
      <p:grpSpPr>
        <a:xfrm>
          <a:off x="0" y="0"/>
          <a:ext cx="0" cy="0"/>
          <a:chOff x="0" y="0"/>
          <a:chExt cx="0" cy="0"/>
        </a:xfrm>
      </p:grpSpPr>
      <p:sp>
        <p:nvSpPr>
          <p:cNvPr id="3511" name="Google Shape;3511;g1f5d965ad35_0_35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512" name="Google Shape;3512;g1f5d965ad35_0_3525"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grpSp>
        <p:nvGrpSpPr>
          <p:cNvPr id="3513" name="Google Shape;3513;g1f5d965ad35_0_3525"/>
          <p:cNvGrpSpPr/>
          <p:nvPr/>
        </p:nvGrpSpPr>
        <p:grpSpPr>
          <a:xfrm>
            <a:off x="3907491" y="3547977"/>
            <a:ext cx="1329000" cy="71700"/>
            <a:chOff x="3907491" y="3547977"/>
            <a:chExt cx="1329000" cy="71700"/>
          </a:xfrm>
        </p:grpSpPr>
        <p:sp>
          <p:nvSpPr>
            <p:cNvPr id="3514" name="Google Shape;3514;g1f5d965ad35_0_3525"/>
            <p:cNvSpPr/>
            <p:nvPr/>
          </p:nvSpPr>
          <p:spPr>
            <a:xfrm>
              <a:off x="46059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15" name="Google Shape;3515;g1f5d965ad35_0_3525"/>
            <p:cNvSpPr/>
            <p:nvPr/>
          </p:nvSpPr>
          <p:spPr>
            <a:xfrm>
              <a:off x="44662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16" name="Google Shape;3516;g1f5d965ad35_0_3525"/>
            <p:cNvSpPr/>
            <p:nvPr/>
          </p:nvSpPr>
          <p:spPr>
            <a:xfrm>
              <a:off x="43265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17" name="Google Shape;3517;g1f5d965ad35_0_3525"/>
            <p:cNvSpPr/>
            <p:nvPr/>
          </p:nvSpPr>
          <p:spPr>
            <a:xfrm>
              <a:off x="41868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18" name="Google Shape;3518;g1f5d965ad35_0_3525"/>
            <p:cNvSpPr/>
            <p:nvPr/>
          </p:nvSpPr>
          <p:spPr>
            <a:xfrm>
              <a:off x="40471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19" name="Google Shape;3519;g1f5d965ad35_0_3525"/>
            <p:cNvSpPr/>
            <p:nvPr/>
          </p:nvSpPr>
          <p:spPr>
            <a:xfrm>
              <a:off x="39074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20" name="Google Shape;3520;g1f5d965ad35_0_3525"/>
            <p:cNvSpPr/>
            <p:nvPr/>
          </p:nvSpPr>
          <p:spPr>
            <a:xfrm>
              <a:off x="51647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21" name="Google Shape;3521;g1f5d965ad35_0_3525"/>
            <p:cNvSpPr/>
            <p:nvPr/>
          </p:nvSpPr>
          <p:spPr>
            <a:xfrm>
              <a:off x="50250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22" name="Google Shape;3522;g1f5d965ad35_0_3525"/>
            <p:cNvSpPr/>
            <p:nvPr/>
          </p:nvSpPr>
          <p:spPr>
            <a:xfrm>
              <a:off x="48853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23" name="Google Shape;3523;g1f5d965ad35_0_3525"/>
            <p:cNvSpPr/>
            <p:nvPr/>
          </p:nvSpPr>
          <p:spPr>
            <a:xfrm>
              <a:off x="47456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3524" name="Google Shape;3524;g1f5d965ad35_0_3525"/>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panose="020B0604020202020204"/>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matchingName="Caption">
  <p:cSld name="1_Caption SxTrQ5c5BAc=">
    <p:spTree>
      <p:nvGrpSpPr>
        <p:cNvPr id="1" name="Shape 3525"/>
        <p:cNvGrpSpPr/>
        <p:nvPr/>
      </p:nvGrpSpPr>
      <p:grpSpPr>
        <a:xfrm>
          <a:off x="0" y="0"/>
          <a:ext cx="0" cy="0"/>
          <a:chOff x="0" y="0"/>
          <a:chExt cx="0" cy="0"/>
        </a:xfrm>
      </p:grpSpPr>
      <p:sp>
        <p:nvSpPr>
          <p:cNvPr id="3526" name="Google Shape;3526;g1f5d965ad35_0_354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527" name="Google Shape;3527;g1f5d965ad35_0_3540"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grpSp>
        <p:nvGrpSpPr>
          <p:cNvPr id="3528" name="Google Shape;3528;g1f5d965ad35_0_3540"/>
          <p:cNvGrpSpPr/>
          <p:nvPr/>
        </p:nvGrpSpPr>
        <p:grpSpPr>
          <a:xfrm>
            <a:off x="3907491" y="3547977"/>
            <a:ext cx="1329000" cy="71700"/>
            <a:chOff x="3837640" y="2865532"/>
            <a:chExt cx="1329000" cy="71700"/>
          </a:xfrm>
        </p:grpSpPr>
        <p:sp>
          <p:nvSpPr>
            <p:cNvPr id="3529" name="Google Shape;3529;g1f5d965ad35_0_3540"/>
            <p:cNvSpPr/>
            <p:nvPr/>
          </p:nvSpPr>
          <p:spPr>
            <a:xfrm>
              <a:off x="45361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30" name="Google Shape;3530;g1f5d965ad35_0_3540"/>
            <p:cNvSpPr/>
            <p:nvPr/>
          </p:nvSpPr>
          <p:spPr>
            <a:xfrm>
              <a:off x="43964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31" name="Google Shape;3531;g1f5d965ad35_0_3540"/>
            <p:cNvSpPr/>
            <p:nvPr/>
          </p:nvSpPr>
          <p:spPr>
            <a:xfrm>
              <a:off x="42567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32" name="Google Shape;3532;g1f5d965ad35_0_3540"/>
            <p:cNvSpPr/>
            <p:nvPr/>
          </p:nvSpPr>
          <p:spPr>
            <a:xfrm>
              <a:off x="41170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33" name="Google Shape;3533;g1f5d965ad35_0_3540"/>
            <p:cNvSpPr/>
            <p:nvPr/>
          </p:nvSpPr>
          <p:spPr>
            <a:xfrm>
              <a:off x="39773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34" name="Google Shape;3534;g1f5d965ad35_0_3540"/>
            <p:cNvSpPr/>
            <p:nvPr/>
          </p:nvSpPr>
          <p:spPr>
            <a:xfrm>
              <a:off x="38376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35" name="Google Shape;3535;g1f5d965ad35_0_3540"/>
            <p:cNvSpPr/>
            <p:nvPr/>
          </p:nvSpPr>
          <p:spPr>
            <a:xfrm>
              <a:off x="50949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36" name="Google Shape;3536;g1f5d965ad35_0_3540"/>
            <p:cNvSpPr/>
            <p:nvPr/>
          </p:nvSpPr>
          <p:spPr>
            <a:xfrm>
              <a:off x="49552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37" name="Google Shape;3537;g1f5d965ad35_0_3540"/>
            <p:cNvSpPr/>
            <p:nvPr/>
          </p:nvSpPr>
          <p:spPr>
            <a:xfrm>
              <a:off x="48155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38" name="Google Shape;3538;g1f5d965ad35_0_3540"/>
            <p:cNvSpPr/>
            <p:nvPr/>
          </p:nvSpPr>
          <p:spPr>
            <a:xfrm>
              <a:off x="46758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3539" name="Google Shape;3539;g1f5d965ad35_0_3540"/>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panose="020B0604020202020204"/>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matchingName="Caption">
  <p:cSld name="1_Caption ig/sqsIM5ZM=">
    <p:spTree>
      <p:nvGrpSpPr>
        <p:cNvPr id="1" name="Shape 3540"/>
        <p:cNvGrpSpPr/>
        <p:nvPr/>
      </p:nvGrpSpPr>
      <p:grpSpPr>
        <a:xfrm>
          <a:off x="0" y="0"/>
          <a:ext cx="0" cy="0"/>
          <a:chOff x="0" y="0"/>
          <a:chExt cx="0" cy="0"/>
        </a:xfrm>
      </p:grpSpPr>
      <p:pic>
        <p:nvPicPr>
          <p:cNvPr id="3541" name="Google Shape;3541;g1f5d965ad35_0_3555" descr="Background pattern&#10;&#10;Description automatically generated with medium confidence"/>
          <p:cNvPicPr preferRelativeResize="0"/>
          <p:nvPr/>
        </p:nvPicPr>
        <p:blipFill rotWithShape="1">
          <a:blip r:embed="rId2"/>
          <a:srcRect/>
          <a:stretch>
            <a:fillRect/>
          </a:stretch>
        </p:blipFill>
        <p:spPr>
          <a:xfrm>
            <a:off x="0" y="0"/>
            <a:ext cx="9144000" cy="5143499"/>
          </a:xfrm>
          <a:prstGeom prst="rect">
            <a:avLst/>
          </a:prstGeom>
          <a:noFill/>
          <a:ln>
            <a:noFill/>
          </a:ln>
        </p:spPr>
      </p:pic>
      <p:pic>
        <p:nvPicPr>
          <p:cNvPr id="3542" name="Google Shape;3542;g1f5d965ad35_0_3555" descr="A group of people sitting at a table&#10;&#10;Description automatically generated with low confidence"/>
          <p:cNvPicPr preferRelativeResize="0"/>
          <p:nvPr/>
        </p:nvPicPr>
        <p:blipFill rotWithShape="1">
          <a:blip r:embed="rId3"/>
          <a:srcRect l="11613" t="29183"/>
          <a:stretch>
            <a:fillRect/>
          </a:stretch>
        </p:blipFill>
        <p:spPr>
          <a:xfrm>
            <a:off x="4864308" y="0"/>
            <a:ext cx="4279693" cy="5143500"/>
          </a:xfrm>
          <a:prstGeom prst="rect">
            <a:avLst/>
          </a:prstGeom>
          <a:noFill/>
          <a:ln>
            <a:noFill/>
          </a:ln>
        </p:spPr>
      </p:pic>
      <p:pic>
        <p:nvPicPr>
          <p:cNvPr id="3543" name="Google Shape;3543;g1f5d965ad35_0_3555" descr="Shape&#10;&#10;Description automatically generated with low confidence"/>
          <p:cNvPicPr preferRelativeResize="0"/>
          <p:nvPr/>
        </p:nvPicPr>
        <p:blipFill rotWithShape="1">
          <a:blip r:embed="rId4"/>
          <a:srcRect/>
          <a:stretch>
            <a:fillRect/>
          </a:stretch>
        </p:blipFill>
        <p:spPr>
          <a:xfrm>
            <a:off x="0" y="0"/>
            <a:ext cx="9144000" cy="5143500"/>
          </a:xfrm>
          <a:prstGeom prst="rect">
            <a:avLst/>
          </a:prstGeom>
          <a:noFill/>
          <a:ln>
            <a:noFill/>
          </a:ln>
        </p:spPr>
      </p:pic>
      <p:sp>
        <p:nvSpPr>
          <p:cNvPr id="3544" name="Google Shape;3544;g1f5d965ad35_0_3555"/>
          <p:cNvSpPr/>
          <p:nvPr/>
        </p:nvSpPr>
        <p:spPr>
          <a:xfrm>
            <a:off x="0" y="1107751"/>
            <a:ext cx="4864200" cy="292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545" name="Google Shape;3545;g1f5d965ad35_0_3555"/>
          <p:cNvSpPr/>
          <p:nvPr/>
        </p:nvSpPr>
        <p:spPr>
          <a:xfrm>
            <a:off x="185197" y="1339045"/>
            <a:ext cx="69300" cy="24654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546" name="Google Shape;3546;g1f5d965ad35_0_3555"/>
          <p:cNvSpPr txBox="1">
            <a:spLocks noGrp="1"/>
          </p:cNvSpPr>
          <p:nvPr>
            <p:ph type="title"/>
          </p:nvPr>
        </p:nvSpPr>
        <p:spPr>
          <a:xfrm>
            <a:off x="387873" y="1377777"/>
            <a:ext cx="3421500" cy="4593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547" name="Google Shape;3547;g1f5d965ad35_0_3555"/>
          <p:cNvSpPr txBox="1">
            <a:spLocks noGrp="1"/>
          </p:cNvSpPr>
          <p:nvPr>
            <p:ph type="body" idx="1"/>
          </p:nvPr>
        </p:nvSpPr>
        <p:spPr>
          <a:xfrm>
            <a:off x="387873" y="1985160"/>
            <a:ext cx="4343100" cy="1819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78"/>
        <p:cNvGrpSpPr/>
        <p:nvPr/>
      </p:nvGrpSpPr>
      <p:grpSpPr>
        <a:xfrm>
          <a:off x="0" y="0"/>
          <a:ext cx="0" cy="0"/>
          <a:chOff x="0" y="0"/>
          <a:chExt cx="0" cy="0"/>
        </a:xfrm>
      </p:grpSpPr>
      <p:pic>
        <p:nvPicPr>
          <p:cNvPr id="179" name="Google Shape;179;p233"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180" name="Google Shape;180;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1" name="Google Shape;181;p233"/>
          <p:cNvSpPr>
            <a:spLocks noGrp="1"/>
          </p:cNvSpPr>
          <p:nvPr>
            <p:ph type="pic" idx="2"/>
          </p:nvPr>
        </p:nvSpPr>
        <p:spPr>
          <a:xfrm>
            <a:off x="0" y="667604"/>
            <a:ext cx="4201610" cy="3970337"/>
          </a:xfrm>
          <a:prstGeom prst="rect">
            <a:avLst/>
          </a:prstGeom>
          <a:noFill/>
          <a:ln>
            <a:noFill/>
          </a:ln>
        </p:spPr>
      </p:sp>
      <p:sp>
        <p:nvSpPr>
          <p:cNvPr id="182" name="Google Shape;182;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3" name="Google Shape;183;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4" name="Google Shape;184;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matchingName="Caption">
  <p:cSld name="1_Caption 38UOKSbeOY8=">
    <p:spTree>
      <p:nvGrpSpPr>
        <p:cNvPr id="1" name="Shape 3548"/>
        <p:cNvGrpSpPr/>
        <p:nvPr/>
      </p:nvGrpSpPr>
      <p:grpSpPr>
        <a:xfrm>
          <a:off x="0" y="0"/>
          <a:ext cx="0" cy="0"/>
          <a:chOff x="0" y="0"/>
          <a:chExt cx="0" cy="0"/>
        </a:xfrm>
      </p:grpSpPr>
      <p:pic>
        <p:nvPicPr>
          <p:cNvPr id="3549" name="Google Shape;3549;g1f5d965ad35_0_3563" descr="Background pattern&#10;&#10;Description automatically generated"/>
          <p:cNvPicPr preferRelativeResize="0"/>
          <p:nvPr/>
        </p:nvPicPr>
        <p:blipFill rotWithShape="1">
          <a:blip r:embed="rId2">
            <a:alphaModFix amt="5000"/>
          </a:blip>
          <a:srcRect/>
          <a:stretch>
            <a:fillRect/>
          </a:stretch>
        </p:blipFill>
        <p:spPr>
          <a:xfrm>
            <a:off x="-1879" y="0"/>
            <a:ext cx="9145880" cy="5143500"/>
          </a:xfrm>
          <a:prstGeom prst="rect">
            <a:avLst/>
          </a:prstGeom>
          <a:noFill/>
          <a:ln>
            <a:noFill/>
          </a:ln>
        </p:spPr>
      </p:pic>
      <p:pic>
        <p:nvPicPr>
          <p:cNvPr id="3550" name="Google Shape;3550;g1f5d965ad35_0_3563"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grpSp>
        <p:nvGrpSpPr>
          <p:cNvPr id="3551" name="Google Shape;3551;g1f5d965ad35_0_3563"/>
          <p:cNvGrpSpPr/>
          <p:nvPr/>
        </p:nvGrpSpPr>
        <p:grpSpPr>
          <a:xfrm>
            <a:off x="-900" y="1034935"/>
            <a:ext cx="9146700" cy="1842089"/>
            <a:chOff x="-900" y="1034935"/>
            <a:chExt cx="9146700" cy="1842089"/>
          </a:xfrm>
        </p:grpSpPr>
        <p:sp>
          <p:nvSpPr>
            <p:cNvPr id="3552" name="Google Shape;3552;g1f5d965ad35_0_3563"/>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cxnSp>
          <p:nvCxnSpPr>
            <p:cNvPr id="3553" name="Google Shape;3553;g1f5d965ad35_0_3563"/>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3554" name="Google Shape;3554;g1f5d965ad35_0_3563"/>
          <p:cNvPicPr preferRelativeResize="0"/>
          <p:nvPr/>
        </p:nvPicPr>
        <p:blipFill rotWithShape="1">
          <a:blip r:embed="rId4"/>
          <a:srcRect/>
          <a:stretch>
            <a:fillRect/>
          </a:stretch>
        </p:blipFill>
        <p:spPr>
          <a:xfrm>
            <a:off x="244973" y="966439"/>
            <a:ext cx="4181754" cy="4151488"/>
          </a:xfrm>
          <a:prstGeom prst="rect">
            <a:avLst/>
          </a:prstGeom>
          <a:noFill/>
          <a:ln>
            <a:noFill/>
          </a:ln>
        </p:spPr>
      </p:pic>
      <p:sp>
        <p:nvSpPr>
          <p:cNvPr id="3555" name="Google Shape;3555;g1f5d965ad35_0_3563"/>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matchingName="Caption">
  <p:cSld name="1_Caption sQX8xDz+iao=">
    <p:spTree>
      <p:nvGrpSpPr>
        <p:cNvPr id="1" name="Shape 3556"/>
        <p:cNvGrpSpPr/>
        <p:nvPr/>
      </p:nvGrpSpPr>
      <p:grpSpPr>
        <a:xfrm>
          <a:off x="0" y="0"/>
          <a:ext cx="0" cy="0"/>
          <a:chOff x="0" y="0"/>
          <a:chExt cx="0" cy="0"/>
        </a:xfrm>
      </p:grpSpPr>
      <p:pic>
        <p:nvPicPr>
          <p:cNvPr id="3557" name="Google Shape;3557;g1f5d965ad35_0_3571" descr="Background pattern&#10;&#10;Description automatically generated"/>
          <p:cNvPicPr preferRelativeResize="0"/>
          <p:nvPr/>
        </p:nvPicPr>
        <p:blipFill rotWithShape="1">
          <a:blip r:embed="rId2">
            <a:alphaModFix amt="5000"/>
          </a:blip>
          <a:srcRect/>
          <a:stretch>
            <a:fillRect/>
          </a:stretch>
        </p:blipFill>
        <p:spPr>
          <a:xfrm>
            <a:off x="-1879" y="0"/>
            <a:ext cx="9145880" cy="5143500"/>
          </a:xfrm>
          <a:prstGeom prst="rect">
            <a:avLst/>
          </a:prstGeom>
          <a:noFill/>
          <a:ln>
            <a:noFill/>
          </a:ln>
        </p:spPr>
      </p:pic>
      <p:pic>
        <p:nvPicPr>
          <p:cNvPr id="3558" name="Google Shape;3558;g1f5d965ad35_0_3571"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cxnSp>
        <p:nvCxnSpPr>
          <p:cNvPr id="3559" name="Google Shape;3559;g1f5d965ad35_0_3571"/>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60" name="Google Shape;3560;g1f5d965ad35_0_3571"/>
          <p:cNvSpPr/>
          <p:nvPr/>
        </p:nvSpPr>
        <p:spPr>
          <a:xfrm>
            <a:off x="0" y="1037770"/>
            <a:ext cx="9144000" cy="1614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3561" name="Google Shape;3561;g1f5d965ad35_0_3571"/>
          <p:cNvPicPr preferRelativeResize="0"/>
          <p:nvPr/>
        </p:nvPicPr>
        <p:blipFill rotWithShape="1">
          <a:blip r:embed="rId4"/>
          <a:srcRect t="-454" b="47597"/>
          <a:stretch>
            <a:fillRect/>
          </a:stretch>
        </p:blipFill>
        <p:spPr>
          <a:xfrm flipH="1">
            <a:off x="349864" y="721112"/>
            <a:ext cx="3612539" cy="4395171"/>
          </a:xfrm>
          <a:prstGeom prst="rect">
            <a:avLst/>
          </a:prstGeom>
          <a:noFill/>
          <a:ln>
            <a:noFill/>
          </a:ln>
        </p:spPr>
      </p:pic>
      <p:sp>
        <p:nvSpPr>
          <p:cNvPr id="3562" name="Google Shape;3562;g1f5d965ad35_0_3571"/>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matchingName="Caption">
  <p:cSld name="1_Caption 6ay8rAN2Gks=">
    <p:spTree>
      <p:nvGrpSpPr>
        <p:cNvPr id="1" name="Shape 3563"/>
        <p:cNvGrpSpPr/>
        <p:nvPr/>
      </p:nvGrpSpPr>
      <p:grpSpPr>
        <a:xfrm>
          <a:off x="0" y="0"/>
          <a:ext cx="0" cy="0"/>
          <a:chOff x="0" y="0"/>
          <a:chExt cx="0" cy="0"/>
        </a:xfrm>
      </p:grpSpPr>
      <p:pic>
        <p:nvPicPr>
          <p:cNvPr id="3564" name="Google Shape;3564;g1f5d965ad35_0_3578" descr="Background pattern&#10;&#10;Description automatically generated"/>
          <p:cNvPicPr preferRelativeResize="0"/>
          <p:nvPr/>
        </p:nvPicPr>
        <p:blipFill rotWithShape="1">
          <a:blip r:embed="rId2">
            <a:alphaModFix amt="5000"/>
          </a:blip>
          <a:srcRect/>
          <a:stretch>
            <a:fillRect/>
          </a:stretch>
        </p:blipFill>
        <p:spPr>
          <a:xfrm>
            <a:off x="-1879" y="0"/>
            <a:ext cx="9145880" cy="5143500"/>
          </a:xfrm>
          <a:prstGeom prst="rect">
            <a:avLst/>
          </a:prstGeom>
          <a:noFill/>
          <a:ln>
            <a:noFill/>
          </a:ln>
        </p:spPr>
      </p:pic>
      <p:pic>
        <p:nvPicPr>
          <p:cNvPr id="3565" name="Google Shape;3565;g1f5d965ad35_0_3578"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grpSp>
        <p:nvGrpSpPr>
          <p:cNvPr id="3566" name="Google Shape;3566;g1f5d965ad35_0_3578"/>
          <p:cNvGrpSpPr/>
          <p:nvPr/>
        </p:nvGrpSpPr>
        <p:grpSpPr>
          <a:xfrm>
            <a:off x="-900" y="1034935"/>
            <a:ext cx="9146700" cy="1842089"/>
            <a:chOff x="-900" y="1034935"/>
            <a:chExt cx="9146700" cy="1842089"/>
          </a:xfrm>
        </p:grpSpPr>
        <p:sp>
          <p:nvSpPr>
            <p:cNvPr id="3567" name="Google Shape;3567;g1f5d965ad35_0_3578"/>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cxnSp>
          <p:nvCxnSpPr>
            <p:cNvPr id="3568" name="Google Shape;3568;g1f5d965ad35_0_357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3569" name="Google Shape;3569;g1f5d965ad35_0_3578"/>
          <p:cNvPicPr preferRelativeResize="0"/>
          <p:nvPr/>
        </p:nvPicPr>
        <p:blipFill rotWithShape="1">
          <a:blip r:embed="rId4"/>
          <a:srcRect/>
          <a:stretch>
            <a:fillRect/>
          </a:stretch>
        </p:blipFill>
        <p:spPr>
          <a:xfrm>
            <a:off x="244973" y="966439"/>
            <a:ext cx="4181754" cy="4151488"/>
          </a:xfrm>
          <a:prstGeom prst="rect">
            <a:avLst/>
          </a:prstGeom>
          <a:noFill/>
          <a:ln>
            <a:noFill/>
          </a:ln>
        </p:spPr>
      </p:pic>
      <p:sp>
        <p:nvSpPr>
          <p:cNvPr id="3570" name="Google Shape;3570;g1f5d965ad35_0_3578"/>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matchingName="Caption">
  <p:cSld name="1_Caption ieX2BQ/UgoI=">
    <p:spTree>
      <p:nvGrpSpPr>
        <p:cNvPr id="1" name="Shape 3571"/>
        <p:cNvGrpSpPr/>
        <p:nvPr/>
      </p:nvGrpSpPr>
      <p:grpSpPr>
        <a:xfrm>
          <a:off x="0" y="0"/>
          <a:ext cx="0" cy="0"/>
          <a:chOff x="0" y="0"/>
          <a:chExt cx="0" cy="0"/>
        </a:xfrm>
      </p:grpSpPr>
      <p:pic>
        <p:nvPicPr>
          <p:cNvPr id="3572" name="Google Shape;3572;g1f5d965ad35_0_3586" descr="Background pattern&#10;&#10;Description automatically generated"/>
          <p:cNvPicPr preferRelativeResize="0"/>
          <p:nvPr/>
        </p:nvPicPr>
        <p:blipFill rotWithShape="1">
          <a:blip r:embed="rId2">
            <a:alphaModFix amt="5000"/>
          </a:blip>
          <a:srcRect/>
          <a:stretch>
            <a:fillRect/>
          </a:stretch>
        </p:blipFill>
        <p:spPr>
          <a:xfrm>
            <a:off x="-1879" y="0"/>
            <a:ext cx="9145880" cy="5143500"/>
          </a:xfrm>
          <a:prstGeom prst="rect">
            <a:avLst/>
          </a:prstGeom>
          <a:noFill/>
          <a:ln>
            <a:noFill/>
          </a:ln>
        </p:spPr>
      </p:pic>
      <p:pic>
        <p:nvPicPr>
          <p:cNvPr id="3573" name="Google Shape;3573;g1f5d965ad35_0_3586"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cxnSp>
        <p:nvCxnSpPr>
          <p:cNvPr id="3574" name="Google Shape;3574;g1f5d965ad35_0_3586"/>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75" name="Google Shape;3575;g1f5d965ad35_0_3586"/>
          <p:cNvSpPr/>
          <p:nvPr/>
        </p:nvSpPr>
        <p:spPr>
          <a:xfrm>
            <a:off x="0" y="1037770"/>
            <a:ext cx="9144000" cy="1614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3576" name="Google Shape;3576;g1f5d965ad35_0_3586"/>
          <p:cNvPicPr preferRelativeResize="0"/>
          <p:nvPr/>
        </p:nvPicPr>
        <p:blipFill rotWithShape="1">
          <a:blip r:embed="rId4"/>
          <a:srcRect t="-454" b="47597"/>
          <a:stretch>
            <a:fillRect/>
          </a:stretch>
        </p:blipFill>
        <p:spPr>
          <a:xfrm flipH="1">
            <a:off x="349864" y="721112"/>
            <a:ext cx="3612539" cy="4395171"/>
          </a:xfrm>
          <a:prstGeom prst="rect">
            <a:avLst/>
          </a:prstGeom>
          <a:noFill/>
          <a:ln>
            <a:noFill/>
          </a:ln>
        </p:spPr>
      </p:pic>
      <p:sp>
        <p:nvSpPr>
          <p:cNvPr id="3577" name="Google Shape;3577;g1f5d965ad35_0_3586"/>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matchingName="Caption">
  <p:cSld name="1_Caption 33bWBmyKL+Y=">
    <p:spTree>
      <p:nvGrpSpPr>
        <p:cNvPr id="1" name="Shape 3578"/>
        <p:cNvGrpSpPr/>
        <p:nvPr/>
      </p:nvGrpSpPr>
      <p:grpSpPr>
        <a:xfrm>
          <a:off x="0" y="0"/>
          <a:ext cx="0" cy="0"/>
          <a:chOff x="0" y="0"/>
          <a:chExt cx="0" cy="0"/>
        </a:xfrm>
      </p:grpSpPr>
      <p:pic>
        <p:nvPicPr>
          <p:cNvPr id="3579" name="Google Shape;3579;g1f5d965ad35_0_3593"/>
          <p:cNvPicPr preferRelativeResize="0"/>
          <p:nvPr/>
        </p:nvPicPr>
        <p:blipFill rotWithShape="1">
          <a:blip r:embed="rId2"/>
          <a:srcRect/>
          <a:stretch>
            <a:fillRect/>
          </a:stretch>
        </p:blipFill>
        <p:spPr>
          <a:xfrm>
            <a:off x="0" y="0"/>
            <a:ext cx="9144000" cy="5143499"/>
          </a:xfrm>
          <a:prstGeom prst="rect">
            <a:avLst/>
          </a:prstGeom>
          <a:noFill/>
          <a:ln>
            <a:noFill/>
          </a:ln>
        </p:spPr>
      </p:pic>
      <p:pic>
        <p:nvPicPr>
          <p:cNvPr id="3580" name="Google Shape;3580;g1f5d965ad35_0_3593" descr="Shape&#10;&#10;Description automatically generated with low confidence"/>
          <p:cNvPicPr preferRelativeResize="0"/>
          <p:nvPr/>
        </p:nvPicPr>
        <p:blipFill rotWithShape="1">
          <a:blip r:embed="rId3"/>
          <a:srcRect/>
          <a:stretch>
            <a:fillRect/>
          </a:stretch>
        </p:blipFill>
        <p:spPr>
          <a:xfrm>
            <a:off x="0" y="0"/>
            <a:ext cx="9143988" cy="5147999"/>
          </a:xfrm>
          <a:prstGeom prst="rect">
            <a:avLst/>
          </a:prstGeom>
          <a:noFill/>
          <a:ln>
            <a:noFill/>
          </a:ln>
        </p:spPr>
      </p:pic>
      <p:pic>
        <p:nvPicPr>
          <p:cNvPr id="3581" name="Google Shape;3581;g1f5d965ad35_0_3593" descr="A picture containing text, dark, night sky&#10;&#10;Description automatically generated"/>
          <p:cNvPicPr preferRelativeResize="0"/>
          <p:nvPr/>
        </p:nvPicPr>
        <p:blipFill rotWithShape="1">
          <a:blip r:embed="rId4"/>
          <a:srcRect/>
          <a:stretch>
            <a:fillRect/>
          </a:stretch>
        </p:blipFill>
        <p:spPr>
          <a:xfrm>
            <a:off x="962283" y="914400"/>
            <a:ext cx="7219434" cy="3459479"/>
          </a:xfrm>
          <a:prstGeom prst="rect">
            <a:avLst/>
          </a:prstGeom>
          <a:noFill/>
          <a:ln>
            <a:noFill/>
          </a:ln>
        </p:spPr>
      </p:pic>
      <p:pic>
        <p:nvPicPr>
          <p:cNvPr id="3582" name="Google Shape;3582;g1f5d965ad35_0_3593" descr="Chart&#10;&#10;Description automatically generated"/>
          <p:cNvPicPr preferRelativeResize="0"/>
          <p:nvPr/>
        </p:nvPicPr>
        <p:blipFill rotWithShape="1">
          <a:blip r:embed="rId5"/>
          <a:srcRect/>
          <a:stretch>
            <a:fillRect/>
          </a:stretch>
        </p:blipFill>
        <p:spPr>
          <a:xfrm>
            <a:off x="2567940" y="1200369"/>
            <a:ext cx="4008121" cy="2742763"/>
          </a:xfrm>
          <a:prstGeom prst="rect">
            <a:avLst/>
          </a:prstGeom>
          <a:noFill/>
          <a:ln>
            <a:noFill/>
          </a:ln>
        </p:spPr>
      </p:pic>
      <p:sp>
        <p:nvSpPr>
          <p:cNvPr id="3583" name="Google Shape;3583;g1f5d965ad35_0_3593"/>
          <p:cNvSpPr txBox="1">
            <a:spLocks noGrp="1"/>
          </p:cNvSpPr>
          <p:nvPr>
            <p:ph type="body" idx="1"/>
          </p:nvPr>
        </p:nvSpPr>
        <p:spPr>
          <a:xfrm rot="-525880">
            <a:off x="2714146" y="2148468"/>
            <a:ext cx="3673801" cy="5545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matchingName="Caption">
  <p:cSld name="1_Caption l90fBIECbZs=">
    <p:spTree>
      <p:nvGrpSpPr>
        <p:cNvPr id="1" name="Shape 3584"/>
        <p:cNvGrpSpPr/>
        <p:nvPr/>
      </p:nvGrpSpPr>
      <p:grpSpPr>
        <a:xfrm>
          <a:off x="0" y="0"/>
          <a:ext cx="0" cy="0"/>
          <a:chOff x="0" y="0"/>
          <a:chExt cx="0" cy="0"/>
        </a:xfrm>
      </p:grpSpPr>
      <p:grpSp>
        <p:nvGrpSpPr>
          <p:cNvPr id="3585" name="Google Shape;3585;g1f5d965ad35_0_3599"/>
          <p:cNvGrpSpPr/>
          <p:nvPr/>
        </p:nvGrpSpPr>
        <p:grpSpPr>
          <a:xfrm>
            <a:off x="444" y="0"/>
            <a:ext cx="9143558" cy="5143500"/>
            <a:chOff x="444" y="317809"/>
            <a:chExt cx="9143558" cy="5143500"/>
          </a:xfrm>
        </p:grpSpPr>
        <p:pic>
          <p:nvPicPr>
            <p:cNvPr id="3586" name="Google Shape;3586;g1f5d965ad35_0_3599"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3" cy="5143500"/>
            </a:xfrm>
            <a:prstGeom prst="rect">
              <a:avLst/>
            </a:prstGeom>
            <a:noFill/>
            <a:ln>
              <a:noFill/>
            </a:ln>
          </p:spPr>
        </p:pic>
        <p:pic>
          <p:nvPicPr>
            <p:cNvPr id="3587" name="Google Shape;3587;g1f5d965ad35_0_3599"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3" cy="5143500"/>
            </a:xfrm>
            <a:prstGeom prst="rect">
              <a:avLst/>
            </a:prstGeom>
            <a:noFill/>
            <a:ln>
              <a:noFill/>
            </a:ln>
          </p:spPr>
        </p:pic>
      </p:grpSp>
      <p:pic>
        <p:nvPicPr>
          <p:cNvPr id="3588" name="Google Shape;3588;g1f5d965ad35_0_3599"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pic>
        <p:nvPicPr>
          <p:cNvPr id="3589" name="Google Shape;3589;g1f5d965ad35_0_3599" descr="A picture containing text&#10;&#10;Description automatically generated"/>
          <p:cNvPicPr preferRelativeResize="0"/>
          <p:nvPr/>
        </p:nvPicPr>
        <p:blipFill rotWithShape="1">
          <a:blip r:embed="rId4">
            <a:alphaModFix amt="85000"/>
          </a:blip>
          <a:srcRect/>
          <a:stretch>
            <a:fillRect/>
          </a:stretch>
        </p:blipFill>
        <p:spPr>
          <a:xfrm>
            <a:off x="2251213" y="1143261"/>
            <a:ext cx="4641575" cy="2799229"/>
          </a:xfrm>
          <a:prstGeom prst="rect">
            <a:avLst/>
          </a:prstGeom>
          <a:noFill/>
          <a:ln>
            <a:noFill/>
          </a:ln>
        </p:spPr>
      </p:pic>
      <p:sp>
        <p:nvSpPr>
          <p:cNvPr id="3590" name="Google Shape;3590;g1f5d965ad35_0_3599"/>
          <p:cNvSpPr txBox="1">
            <a:spLocks noGrp="1"/>
          </p:cNvSpPr>
          <p:nvPr>
            <p:ph type="body" idx="1"/>
          </p:nvPr>
        </p:nvSpPr>
        <p:spPr>
          <a:xfrm>
            <a:off x="2740961" y="1824708"/>
            <a:ext cx="3602100" cy="472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591" name="Google Shape;3591;g1f5d965ad35_0_3599"/>
          <p:cNvSpPr txBox="1">
            <a:spLocks noGrp="1"/>
          </p:cNvSpPr>
          <p:nvPr>
            <p:ph type="body" idx="2"/>
          </p:nvPr>
        </p:nvSpPr>
        <p:spPr>
          <a:xfrm>
            <a:off x="2740960" y="239891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panose="020B0604020202020204"/>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3592"/>
        <p:cNvGrpSpPr/>
        <p:nvPr/>
      </p:nvGrpSpPr>
      <p:grpSpPr>
        <a:xfrm>
          <a:off x="0" y="0"/>
          <a:ext cx="0" cy="0"/>
          <a:chOff x="0" y="0"/>
          <a:chExt cx="0" cy="0"/>
        </a:xfrm>
      </p:grpSpPr>
      <p:pic>
        <p:nvPicPr>
          <p:cNvPr id="3593" name="Google Shape;3593;g1f5d965ad35_0_3607"/>
          <p:cNvPicPr preferRelativeResize="0"/>
          <p:nvPr/>
        </p:nvPicPr>
        <p:blipFill rotWithShape="1">
          <a:blip r:embed="rId2">
            <a:alphaModFix amt="70000"/>
          </a:blip>
          <a:srcRect t="1812" b="12611"/>
          <a:stretch>
            <a:fillRect/>
          </a:stretch>
        </p:blipFill>
        <p:spPr>
          <a:xfrm>
            <a:off x="0" y="-1"/>
            <a:ext cx="9144000" cy="5143501"/>
          </a:xfrm>
          <a:prstGeom prst="rect">
            <a:avLst/>
          </a:prstGeom>
          <a:noFill/>
          <a:ln>
            <a:noFill/>
          </a:ln>
        </p:spPr>
      </p:pic>
      <p:pic>
        <p:nvPicPr>
          <p:cNvPr id="3594" name="Google Shape;3594;g1f5d965ad35_0_3607"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sp>
        <p:nvSpPr>
          <p:cNvPr id="3595" name="Google Shape;3595;g1f5d965ad35_0_3607"/>
          <p:cNvSpPr/>
          <p:nvPr/>
        </p:nvSpPr>
        <p:spPr>
          <a:xfrm>
            <a:off x="3322314" y="1790299"/>
            <a:ext cx="2539500" cy="645000"/>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Public Sans"/>
              <a:ea typeface="Public Sans"/>
              <a:cs typeface="Public Sans"/>
              <a:sym typeface="Public Sans"/>
            </a:endParaRPr>
          </a:p>
        </p:txBody>
      </p:sp>
      <p:sp>
        <p:nvSpPr>
          <p:cNvPr id="3596" name="Google Shape;3596;g1f5d965ad35_0_3607"/>
          <p:cNvSpPr txBox="1">
            <a:spLocks noGrp="1"/>
          </p:cNvSpPr>
          <p:nvPr>
            <p:ph type="body" idx="1"/>
          </p:nvPr>
        </p:nvSpPr>
        <p:spPr>
          <a:xfrm>
            <a:off x="3553313" y="1914665"/>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597" name="Google Shape;3597;g1f5d965ad35_0_3607"/>
          <p:cNvSpPr txBox="1">
            <a:spLocks noGrp="1"/>
          </p:cNvSpPr>
          <p:nvPr>
            <p:ph type="body" idx="2"/>
          </p:nvPr>
        </p:nvSpPr>
        <p:spPr>
          <a:xfrm>
            <a:off x="2770956" y="258068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panose="020B0604020202020204"/>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3598"/>
        <p:cNvGrpSpPr/>
        <p:nvPr/>
      </p:nvGrpSpPr>
      <p:grpSpPr>
        <a:xfrm>
          <a:off x="0" y="0"/>
          <a:ext cx="0" cy="0"/>
          <a:chOff x="0" y="0"/>
          <a:chExt cx="0" cy="0"/>
        </a:xfrm>
      </p:grpSpPr>
      <p:grpSp>
        <p:nvGrpSpPr>
          <p:cNvPr id="3599" name="Google Shape;3599;g1f5d965ad35_0_3613"/>
          <p:cNvGrpSpPr/>
          <p:nvPr/>
        </p:nvGrpSpPr>
        <p:grpSpPr>
          <a:xfrm>
            <a:off x="-3149" y="1"/>
            <a:ext cx="9147111" cy="5143559"/>
            <a:chOff x="-3149" y="1"/>
            <a:chExt cx="9147111" cy="5143559"/>
          </a:xfrm>
        </p:grpSpPr>
        <p:pic>
          <p:nvPicPr>
            <p:cNvPr id="3600" name="Google Shape;3600;g1f5d965ad35_0_3613"/>
            <p:cNvPicPr preferRelativeResize="0"/>
            <p:nvPr/>
          </p:nvPicPr>
          <p:blipFill rotWithShape="1">
            <a:blip r:embed="rId2"/>
            <a:srcRect t="2683" b="12942"/>
            <a:stretch>
              <a:fillRect/>
            </a:stretch>
          </p:blipFill>
          <p:spPr>
            <a:xfrm>
              <a:off x="-3149" y="1"/>
              <a:ext cx="9144004" cy="5143500"/>
            </a:xfrm>
            <a:prstGeom prst="rect">
              <a:avLst/>
            </a:prstGeom>
            <a:noFill/>
            <a:ln>
              <a:noFill/>
            </a:ln>
          </p:spPr>
        </p:pic>
        <p:sp>
          <p:nvSpPr>
            <p:cNvPr id="3601" name="Google Shape;3601;g1f5d965ad35_0_3613"/>
            <p:cNvSpPr/>
            <p:nvPr/>
          </p:nvSpPr>
          <p:spPr>
            <a:xfrm>
              <a:off x="-938" y="2804160"/>
              <a:ext cx="9144900" cy="2339400"/>
            </a:xfrm>
            <a:prstGeom prst="rect">
              <a:avLst/>
            </a:prstGeom>
            <a:solidFill>
              <a:schemeClr val="dk2">
                <a:alpha val="7372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602" name="Google Shape;3602;g1f5d965ad35_0_3613" descr="Shape&#10;&#10;Description automatically generated with low confidence"/>
          <p:cNvPicPr preferRelativeResize="0"/>
          <p:nvPr/>
        </p:nvPicPr>
        <p:blipFill rotWithShape="1">
          <a:blip r:embed="rId3"/>
          <a:srcRect/>
          <a:stretch>
            <a:fillRect/>
          </a:stretch>
        </p:blipFill>
        <p:spPr>
          <a:xfrm>
            <a:off x="0" y="0"/>
            <a:ext cx="9143999" cy="5143499"/>
          </a:xfrm>
          <a:prstGeom prst="rect">
            <a:avLst/>
          </a:prstGeom>
          <a:noFill/>
          <a:ln>
            <a:noFill/>
          </a:ln>
        </p:spPr>
      </p:pic>
      <p:grpSp>
        <p:nvGrpSpPr>
          <p:cNvPr id="3603" name="Google Shape;3603;g1f5d965ad35_0_3613"/>
          <p:cNvGrpSpPr/>
          <p:nvPr/>
        </p:nvGrpSpPr>
        <p:grpSpPr>
          <a:xfrm>
            <a:off x="2349421" y="1908829"/>
            <a:ext cx="4506165" cy="1790724"/>
            <a:chOff x="2560319" y="1790699"/>
            <a:chExt cx="4084261" cy="1623062"/>
          </a:xfrm>
        </p:grpSpPr>
        <p:sp>
          <p:nvSpPr>
            <p:cNvPr id="3604" name="Google Shape;3604;g1f5d965ad35_0_361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panose="020F0502020204030204"/>
                <a:buNone/>
              </a:pPr>
              <a:endParaRPr sz="1600" b="0" i="1" u="none" strike="noStrike" cap="none">
                <a:solidFill>
                  <a:schemeClr val="dk1"/>
                </a:solidFill>
                <a:latin typeface="Public Sans"/>
                <a:ea typeface="Public Sans"/>
                <a:cs typeface="Public Sans"/>
                <a:sym typeface="Public Sans"/>
              </a:endParaRPr>
            </a:p>
          </p:txBody>
        </p:sp>
        <p:sp>
          <p:nvSpPr>
            <p:cNvPr id="3605" name="Google Shape;3605;g1f5d965ad35_0_361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panose="020F0502020204030204"/>
                <a:buNone/>
              </a:pPr>
              <a:endParaRPr sz="1600" b="0" i="1" u="none" strike="noStrike" cap="none">
                <a:solidFill>
                  <a:schemeClr val="dk1"/>
                </a:solidFill>
                <a:latin typeface="Public Sans"/>
                <a:ea typeface="Public Sans"/>
                <a:cs typeface="Public Sans"/>
                <a:sym typeface="Public Sans"/>
              </a:endParaRPr>
            </a:p>
          </p:txBody>
        </p:sp>
      </p:grpSp>
      <p:sp>
        <p:nvSpPr>
          <p:cNvPr id="3606" name="Google Shape;3606;g1f5d965ad35_0_361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607" name="Google Shape;3607;g1f5d965ad35_0_361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panose="020B0604020202020204"/>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3608"/>
        <p:cNvGrpSpPr/>
        <p:nvPr/>
      </p:nvGrpSpPr>
      <p:grpSpPr>
        <a:xfrm>
          <a:off x="0" y="0"/>
          <a:ext cx="0" cy="0"/>
          <a:chOff x="0" y="0"/>
          <a:chExt cx="0" cy="0"/>
        </a:xfrm>
      </p:grpSpPr>
      <p:grpSp>
        <p:nvGrpSpPr>
          <p:cNvPr id="3609" name="Google Shape;3609;g1f5d965ad35_0_3623"/>
          <p:cNvGrpSpPr/>
          <p:nvPr/>
        </p:nvGrpSpPr>
        <p:grpSpPr>
          <a:xfrm>
            <a:off x="-3149" y="1"/>
            <a:ext cx="9147111" cy="5143559"/>
            <a:chOff x="-3149" y="1"/>
            <a:chExt cx="9147111" cy="5143559"/>
          </a:xfrm>
        </p:grpSpPr>
        <p:pic>
          <p:nvPicPr>
            <p:cNvPr id="3610" name="Google Shape;3610;g1f5d965ad35_0_3623"/>
            <p:cNvPicPr preferRelativeResize="0"/>
            <p:nvPr/>
          </p:nvPicPr>
          <p:blipFill rotWithShape="1">
            <a:blip r:embed="rId2"/>
            <a:srcRect t="2683" b="12942"/>
            <a:stretch>
              <a:fillRect/>
            </a:stretch>
          </p:blipFill>
          <p:spPr>
            <a:xfrm>
              <a:off x="-3149" y="1"/>
              <a:ext cx="9144004" cy="5143500"/>
            </a:xfrm>
            <a:prstGeom prst="rect">
              <a:avLst/>
            </a:prstGeom>
            <a:noFill/>
            <a:ln>
              <a:noFill/>
            </a:ln>
          </p:spPr>
        </p:pic>
        <p:sp>
          <p:nvSpPr>
            <p:cNvPr id="3611" name="Google Shape;3611;g1f5d965ad35_0_3623"/>
            <p:cNvSpPr/>
            <p:nvPr/>
          </p:nvSpPr>
          <p:spPr>
            <a:xfrm>
              <a:off x="-938" y="2804160"/>
              <a:ext cx="9144900" cy="2339400"/>
            </a:xfrm>
            <a:prstGeom prst="rect">
              <a:avLst/>
            </a:prstGeom>
            <a:solidFill>
              <a:schemeClr val="accent1">
                <a:alpha val="7372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612" name="Google Shape;3612;g1f5d965ad35_0_3623" descr="Shape&#10;&#10;Description automatically generated with low confidence"/>
          <p:cNvPicPr preferRelativeResize="0"/>
          <p:nvPr/>
        </p:nvPicPr>
        <p:blipFill rotWithShape="1">
          <a:blip r:embed="rId3"/>
          <a:srcRect/>
          <a:stretch>
            <a:fillRect/>
          </a:stretch>
        </p:blipFill>
        <p:spPr>
          <a:xfrm>
            <a:off x="0" y="0"/>
            <a:ext cx="9143999" cy="5143499"/>
          </a:xfrm>
          <a:prstGeom prst="rect">
            <a:avLst/>
          </a:prstGeom>
          <a:noFill/>
          <a:ln>
            <a:noFill/>
          </a:ln>
        </p:spPr>
      </p:pic>
      <p:grpSp>
        <p:nvGrpSpPr>
          <p:cNvPr id="3613" name="Google Shape;3613;g1f5d965ad35_0_3623"/>
          <p:cNvGrpSpPr/>
          <p:nvPr/>
        </p:nvGrpSpPr>
        <p:grpSpPr>
          <a:xfrm>
            <a:off x="2349421" y="1908829"/>
            <a:ext cx="4506165" cy="1790724"/>
            <a:chOff x="2560319" y="1790699"/>
            <a:chExt cx="4084261" cy="1623062"/>
          </a:xfrm>
        </p:grpSpPr>
        <p:sp>
          <p:nvSpPr>
            <p:cNvPr id="3614" name="Google Shape;3614;g1f5d965ad35_0_362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panose="020F0502020204030204"/>
                <a:buNone/>
              </a:pPr>
              <a:endParaRPr sz="1600" b="0" i="1" u="none" strike="noStrike" cap="none">
                <a:solidFill>
                  <a:schemeClr val="dk1"/>
                </a:solidFill>
                <a:latin typeface="Public Sans"/>
                <a:ea typeface="Public Sans"/>
                <a:cs typeface="Public Sans"/>
                <a:sym typeface="Public Sans"/>
              </a:endParaRPr>
            </a:p>
          </p:txBody>
        </p:sp>
        <p:sp>
          <p:nvSpPr>
            <p:cNvPr id="3615" name="Google Shape;3615;g1f5d965ad35_0_362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panose="020F0502020204030204"/>
                <a:buNone/>
              </a:pPr>
              <a:endParaRPr sz="1600" b="0" i="1" u="none" strike="noStrike" cap="none">
                <a:solidFill>
                  <a:schemeClr val="dk1"/>
                </a:solidFill>
                <a:latin typeface="Public Sans"/>
                <a:ea typeface="Public Sans"/>
                <a:cs typeface="Public Sans"/>
                <a:sym typeface="Public Sans"/>
              </a:endParaRPr>
            </a:p>
          </p:txBody>
        </p:sp>
      </p:grpSp>
      <p:sp>
        <p:nvSpPr>
          <p:cNvPr id="3616" name="Google Shape;3616;g1f5d965ad35_0_362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617" name="Google Shape;3617;g1f5d965ad35_0_362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panose="020B0604020202020204"/>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matchingName="Caption">
  <p:cSld name="1_Caption b6Kzp98yfeg=">
    <p:spTree>
      <p:nvGrpSpPr>
        <p:cNvPr id="1" name="Shape 3618"/>
        <p:cNvGrpSpPr/>
        <p:nvPr/>
      </p:nvGrpSpPr>
      <p:grpSpPr>
        <a:xfrm>
          <a:off x="0" y="0"/>
          <a:ext cx="0" cy="0"/>
          <a:chOff x="0" y="0"/>
          <a:chExt cx="0" cy="0"/>
        </a:xfrm>
      </p:grpSpPr>
      <p:sp>
        <p:nvSpPr>
          <p:cNvPr id="3619" name="Google Shape;3619;g1f5d965ad35_0_3633"/>
          <p:cNvSpPr/>
          <p:nvPr/>
        </p:nvSpPr>
        <p:spPr>
          <a:xfrm>
            <a:off x="4690334" y="0"/>
            <a:ext cx="4453800" cy="5139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620" name="Google Shape;3620;g1f5d965ad35_0_3633"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21" name="Google Shape;3621;g1f5d965ad35_0_3633"/>
          <p:cNvSpPr>
            <a:spLocks noGrp="1"/>
          </p:cNvSpPr>
          <p:nvPr>
            <p:ph type="pic" idx="2"/>
          </p:nvPr>
        </p:nvSpPr>
        <p:spPr>
          <a:xfrm>
            <a:off x="-1" y="0"/>
            <a:ext cx="4690200" cy="5139900"/>
          </a:xfrm>
          <a:prstGeom prst="rect">
            <a:avLst/>
          </a:prstGeom>
          <a:noFill/>
          <a:ln>
            <a:noFill/>
          </a:ln>
        </p:spPr>
      </p:sp>
      <p:sp>
        <p:nvSpPr>
          <p:cNvPr id="3622" name="Google Shape;3622;g1f5d965ad35_0_3633"/>
          <p:cNvSpPr/>
          <p:nvPr/>
        </p:nvSpPr>
        <p:spPr>
          <a:xfrm>
            <a:off x="4548336" y="420700"/>
            <a:ext cx="4595700" cy="428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panose="020F0502020204030204"/>
              <a:buNone/>
            </a:pPr>
            <a:endParaRPr sz="2000" b="0" i="0" u="none" strike="noStrike" cap="none">
              <a:solidFill>
                <a:schemeClr val="lt1"/>
              </a:solidFill>
              <a:latin typeface="Public Sans"/>
              <a:ea typeface="Public Sans"/>
              <a:cs typeface="Public Sans"/>
              <a:sym typeface="Public Sans"/>
            </a:endParaRPr>
          </a:p>
        </p:txBody>
      </p:sp>
      <p:sp>
        <p:nvSpPr>
          <p:cNvPr id="3623" name="Google Shape;3623;g1f5d965ad35_0_3633"/>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624" name="Google Shape;3624;g1f5d965ad35_0_3633"/>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85"/>
        <p:cNvGrpSpPr/>
        <p:nvPr/>
      </p:nvGrpSpPr>
      <p:grpSpPr>
        <a:xfrm>
          <a:off x="0" y="0"/>
          <a:ext cx="0" cy="0"/>
          <a:chOff x="0" y="0"/>
          <a:chExt cx="0" cy="0"/>
        </a:xfrm>
      </p:grpSpPr>
      <p:sp>
        <p:nvSpPr>
          <p:cNvPr id="186" name="Google Shape;186;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7" name="Google Shape;187;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 name="Google Shape;188;p234"/>
          <p:cNvSpPr>
            <a:spLocks noGrp="1"/>
          </p:cNvSpPr>
          <p:nvPr>
            <p:ph type="pic" idx="2"/>
          </p:nvPr>
        </p:nvSpPr>
        <p:spPr>
          <a:xfrm>
            <a:off x="1" y="0"/>
            <a:ext cx="4572000" cy="5143494"/>
          </a:xfrm>
          <a:prstGeom prst="rect">
            <a:avLst/>
          </a:prstGeom>
          <a:noFill/>
          <a:ln>
            <a:noFill/>
          </a:ln>
        </p:spPr>
      </p:sp>
      <p:sp>
        <p:nvSpPr>
          <p:cNvPr id="189" name="Google Shape;189;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0" name="Google Shape;190;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1" name="Google Shape;191;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2" name="Google Shape;192;p234"/>
          <p:cNvSpPr>
            <a:spLocks noGrp="1"/>
          </p:cNvSpPr>
          <p:nvPr>
            <p:ph type="pic" idx="3"/>
          </p:nvPr>
        </p:nvSpPr>
        <p:spPr>
          <a:xfrm>
            <a:off x="4408678" y="1539292"/>
            <a:ext cx="318677" cy="318677"/>
          </a:xfrm>
          <a:prstGeom prst="rect">
            <a:avLst/>
          </a:prstGeom>
          <a:noFill/>
          <a:ln>
            <a:noFill/>
          </a:ln>
        </p:spPr>
      </p:sp>
      <p:sp>
        <p:nvSpPr>
          <p:cNvPr id="193" name="Google Shape;193;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4" name="Google Shape;194;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5" name="Google Shape;195;p234"/>
          <p:cNvSpPr>
            <a:spLocks noGrp="1"/>
          </p:cNvSpPr>
          <p:nvPr>
            <p:ph type="pic" idx="4"/>
          </p:nvPr>
        </p:nvSpPr>
        <p:spPr>
          <a:xfrm>
            <a:off x="4408678" y="3122801"/>
            <a:ext cx="318677" cy="318677"/>
          </a:xfrm>
          <a:prstGeom prst="rect">
            <a:avLst/>
          </a:prstGeom>
          <a:noFill/>
          <a:ln>
            <a:noFill/>
          </a:ln>
        </p:spPr>
      </p:sp>
      <p:sp>
        <p:nvSpPr>
          <p:cNvPr id="196" name="Google Shape;196;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matchingName="Caption">
  <p:cSld name="1_Caption p30cVwhGp+0=">
    <p:spTree>
      <p:nvGrpSpPr>
        <p:cNvPr id="1" name="Shape 3625"/>
        <p:cNvGrpSpPr/>
        <p:nvPr/>
      </p:nvGrpSpPr>
      <p:grpSpPr>
        <a:xfrm>
          <a:off x="0" y="0"/>
          <a:ext cx="0" cy="0"/>
          <a:chOff x="0" y="0"/>
          <a:chExt cx="0" cy="0"/>
        </a:xfrm>
      </p:grpSpPr>
      <p:sp>
        <p:nvSpPr>
          <p:cNvPr id="3626" name="Google Shape;3626;g1f5d965ad35_0_3640"/>
          <p:cNvSpPr/>
          <p:nvPr/>
        </p:nvSpPr>
        <p:spPr>
          <a:xfrm>
            <a:off x="4690334" y="0"/>
            <a:ext cx="4453800" cy="5139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627" name="Google Shape;3627;g1f5d965ad35_0_36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28" name="Google Shape;3628;g1f5d965ad35_0_3640"/>
          <p:cNvSpPr>
            <a:spLocks noGrp="1"/>
          </p:cNvSpPr>
          <p:nvPr>
            <p:ph type="pic" idx="2"/>
          </p:nvPr>
        </p:nvSpPr>
        <p:spPr>
          <a:xfrm>
            <a:off x="-1" y="0"/>
            <a:ext cx="4690200" cy="5139900"/>
          </a:xfrm>
          <a:prstGeom prst="rect">
            <a:avLst/>
          </a:prstGeom>
          <a:noFill/>
          <a:ln>
            <a:noFill/>
          </a:ln>
        </p:spPr>
      </p:sp>
      <p:sp>
        <p:nvSpPr>
          <p:cNvPr id="3629" name="Google Shape;3629;g1f5d965ad35_0_3640"/>
          <p:cNvSpPr/>
          <p:nvPr/>
        </p:nvSpPr>
        <p:spPr>
          <a:xfrm>
            <a:off x="4548336" y="420700"/>
            <a:ext cx="4595700" cy="428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panose="020F0502020204030204"/>
              <a:buNone/>
            </a:pPr>
            <a:endParaRPr sz="2000" b="0" i="0" u="none" strike="noStrike" cap="none">
              <a:solidFill>
                <a:schemeClr val="lt1"/>
              </a:solidFill>
              <a:latin typeface="Public Sans"/>
              <a:ea typeface="Public Sans"/>
              <a:cs typeface="Public Sans"/>
              <a:sym typeface="Public Sans"/>
            </a:endParaRPr>
          </a:p>
        </p:txBody>
      </p:sp>
      <p:sp>
        <p:nvSpPr>
          <p:cNvPr id="3630" name="Google Shape;3630;g1f5d965ad35_0_3640"/>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631" name="Google Shape;3631;g1f5d965ad35_0_3640"/>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matchingName="Caption">
  <p:cSld name="1_Caption Nb4Lk76CV4I=">
    <p:spTree>
      <p:nvGrpSpPr>
        <p:cNvPr id="1" name="Shape 3632"/>
        <p:cNvGrpSpPr/>
        <p:nvPr/>
      </p:nvGrpSpPr>
      <p:grpSpPr>
        <a:xfrm>
          <a:off x="0" y="0"/>
          <a:ext cx="0" cy="0"/>
          <a:chOff x="0" y="0"/>
          <a:chExt cx="0" cy="0"/>
        </a:xfrm>
      </p:grpSpPr>
      <p:sp>
        <p:nvSpPr>
          <p:cNvPr id="3633" name="Google Shape;3633;g1f5d965ad35_0_3647"/>
          <p:cNvSpPr/>
          <p:nvPr/>
        </p:nvSpPr>
        <p:spPr>
          <a:xfrm>
            <a:off x="4690334" y="0"/>
            <a:ext cx="4453800" cy="5139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634" name="Google Shape;3634;g1f5d965ad35_0_364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35" name="Google Shape;3635;g1f5d965ad35_0_3647"/>
          <p:cNvSpPr>
            <a:spLocks noGrp="1"/>
          </p:cNvSpPr>
          <p:nvPr>
            <p:ph type="pic" idx="2"/>
          </p:nvPr>
        </p:nvSpPr>
        <p:spPr>
          <a:xfrm>
            <a:off x="-1" y="0"/>
            <a:ext cx="4690200" cy="5139900"/>
          </a:xfrm>
          <a:prstGeom prst="rect">
            <a:avLst/>
          </a:prstGeom>
          <a:noFill/>
          <a:ln>
            <a:noFill/>
          </a:ln>
        </p:spPr>
      </p:sp>
      <p:sp>
        <p:nvSpPr>
          <p:cNvPr id="3636" name="Google Shape;3636;g1f5d965ad35_0_3647"/>
          <p:cNvSpPr/>
          <p:nvPr/>
        </p:nvSpPr>
        <p:spPr>
          <a:xfrm>
            <a:off x="4548336" y="420700"/>
            <a:ext cx="4595700" cy="4281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panose="020F0502020204030204"/>
              <a:buNone/>
            </a:pPr>
            <a:endParaRPr sz="2000" b="0" i="0" u="none" strike="noStrike" cap="none">
              <a:solidFill>
                <a:schemeClr val="lt1"/>
              </a:solidFill>
              <a:latin typeface="Public Sans"/>
              <a:ea typeface="Public Sans"/>
              <a:cs typeface="Public Sans"/>
              <a:sym typeface="Public Sans"/>
            </a:endParaRPr>
          </a:p>
        </p:txBody>
      </p:sp>
      <p:sp>
        <p:nvSpPr>
          <p:cNvPr id="3637" name="Google Shape;3637;g1f5d965ad35_0_3647"/>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638" name="Google Shape;3638;g1f5d965ad35_0_3647"/>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3639"/>
        <p:cNvGrpSpPr/>
        <p:nvPr/>
      </p:nvGrpSpPr>
      <p:grpSpPr>
        <a:xfrm>
          <a:off x="0" y="0"/>
          <a:ext cx="0" cy="0"/>
          <a:chOff x="0" y="0"/>
          <a:chExt cx="0" cy="0"/>
        </a:xfrm>
      </p:grpSpPr>
      <p:sp>
        <p:nvSpPr>
          <p:cNvPr id="3640" name="Google Shape;3640;g1f5d965ad35_0_3654"/>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lt1"/>
              </a:solidFill>
              <a:latin typeface="Public Sans"/>
              <a:ea typeface="Public Sans"/>
              <a:cs typeface="Public Sans"/>
              <a:sym typeface="Public Sans"/>
            </a:endParaRPr>
          </a:p>
        </p:txBody>
      </p:sp>
      <p:pic>
        <p:nvPicPr>
          <p:cNvPr id="3641" name="Google Shape;3641;g1f5d965ad35_0_3654" descr="Background pattern&#10;&#10;Description automatically generated"/>
          <p:cNvPicPr preferRelativeResize="0"/>
          <p:nvPr/>
        </p:nvPicPr>
        <p:blipFill rotWithShape="1">
          <a:blip r:embed="rId2"/>
          <a:srcRect l="20568" r="20562" b="45931"/>
          <a:stretch>
            <a:fillRect/>
          </a:stretch>
        </p:blipFill>
        <p:spPr>
          <a:xfrm rot="5400000">
            <a:off x="5391151" y="1390649"/>
            <a:ext cx="5143498" cy="2362200"/>
          </a:xfrm>
          <a:prstGeom prst="rect">
            <a:avLst/>
          </a:prstGeom>
          <a:solidFill>
            <a:schemeClr val="dk2"/>
          </a:solidFill>
          <a:ln>
            <a:noFill/>
          </a:ln>
        </p:spPr>
      </p:pic>
      <p:sp>
        <p:nvSpPr>
          <p:cNvPr id="3642" name="Google Shape;3642;g1f5d965ad35_0_365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3643" name="Google Shape;3643;g1f5d965ad35_0_3654"/>
          <p:cNvCxnSpPr/>
          <p:nvPr/>
        </p:nvCxnSpPr>
        <p:spPr>
          <a:xfrm>
            <a:off x="777369" y="2062045"/>
            <a:ext cx="0" cy="1882200"/>
          </a:xfrm>
          <a:prstGeom prst="straightConnector1">
            <a:avLst/>
          </a:prstGeom>
          <a:noFill/>
          <a:ln w="38100" cap="flat" cmpd="sng">
            <a:solidFill>
              <a:srgbClr val="22366A"/>
            </a:solidFill>
            <a:prstDash val="solid"/>
            <a:miter lim="800000"/>
            <a:headEnd type="none" w="sm" len="sm"/>
            <a:tailEnd type="none" w="sm" len="sm"/>
          </a:ln>
        </p:spPr>
      </p:cxnSp>
      <p:pic>
        <p:nvPicPr>
          <p:cNvPr id="3644" name="Google Shape;3644;g1f5d965ad35_0_3654" descr="A picture containing indoor&#10;&#10;Description automatically generated"/>
          <p:cNvPicPr preferRelativeResize="0"/>
          <p:nvPr/>
        </p:nvPicPr>
        <p:blipFill rotWithShape="1">
          <a:blip r:embed="rId3"/>
          <a:srcRect l="20443" r="22451"/>
          <a:stretch>
            <a:fillRect/>
          </a:stretch>
        </p:blipFill>
        <p:spPr>
          <a:xfrm>
            <a:off x="5353758" y="1004593"/>
            <a:ext cx="2781566" cy="3247435"/>
          </a:xfrm>
          <a:prstGeom prst="rect">
            <a:avLst/>
          </a:prstGeom>
          <a:noFill/>
          <a:ln w="28575" cap="flat" cmpd="sng">
            <a:solidFill>
              <a:srgbClr val="D8D8D8"/>
            </a:solidFill>
            <a:prstDash val="solid"/>
            <a:round/>
            <a:headEnd type="none" w="sm" len="sm"/>
            <a:tailEnd type="none" w="sm" len="sm"/>
          </a:ln>
        </p:spPr>
      </p:pic>
      <p:sp>
        <p:nvSpPr>
          <p:cNvPr id="3645" name="Google Shape;3645;g1f5d965ad35_0_3654"/>
          <p:cNvSpPr txBox="1">
            <a:spLocks noGrp="1"/>
          </p:cNvSpPr>
          <p:nvPr>
            <p:ph type="body" idx="1"/>
          </p:nvPr>
        </p:nvSpPr>
        <p:spPr>
          <a:xfrm>
            <a:off x="912063" y="2052267"/>
            <a:ext cx="3673800" cy="18822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646" name="Google Shape;3646;g1f5d965ad35_0_3654"/>
          <p:cNvSpPr txBox="1">
            <a:spLocks noGrp="1"/>
          </p:cNvSpPr>
          <p:nvPr>
            <p:ph type="title"/>
          </p:nvPr>
        </p:nvSpPr>
        <p:spPr>
          <a:xfrm>
            <a:off x="912063" y="1246189"/>
            <a:ext cx="3673800"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matchingName="Caption">
  <p:cSld name="1_Caption VdEM+p0no04=">
    <p:spTree>
      <p:nvGrpSpPr>
        <p:cNvPr id="1" name="Shape 3647"/>
        <p:cNvGrpSpPr/>
        <p:nvPr/>
      </p:nvGrpSpPr>
      <p:grpSpPr>
        <a:xfrm>
          <a:off x="0" y="0"/>
          <a:ext cx="0" cy="0"/>
          <a:chOff x="0" y="0"/>
          <a:chExt cx="0" cy="0"/>
        </a:xfrm>
      </p:grpSpPr>
      <p:pic>
        <p:nvPicPr>
          <p:cNvPr id="3648" name="Google Shape;3648;g1f5d965ad35_0_3662" descr="A picture containing graphical user interface&#10;&#10;Description automatically generated"/>
          <p:cNvPicPr preferRelativeResize="0"/>
          <p:nvPr/>
        </p:nvPicPr>
        <p:blipFill rotWithShape="1">
          <a:blip r:embed="rId2"/>
          <a:srcRect/>
          <a:stretch>
            <a:fillRect/>
          </a:stretch>
        </p:blipFill>
        <p:spPr>
          <a:xfrm>
            <a:off x="0" y="0"/>
            <a:ext cx="9144000" cy="5143500"/>
          </a:xfrm>
          <a:prstGeom prst="rect">
            <a:avLst/>
          </a:prstGeom>
          <a:noFill/>
          <a:ln>
            <a:noFill/>
          </a:ln>
        </p:spPr>
      </p:pic>
      <p:sp>
        <p:nvSpPr>
          <p:cNvPr id="3649" name="Google Shape;3649;g1f5d965ad35_0_366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365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97"/>
        <p:cNvGrpSpPr/>
        <p:nvPr/>
      </p:nvGrpSpPr>
      <p:grpSpPr>
        <a:xfrm>
          <a:off x="0" y="0"/>
          <a:ext cx="0" cy="0"/>
          <a:chOff x="0" y="0"/>
          <a:chExt cx="0" cy="0"/>
        </a:xfrm>
      </p:grpSpPr>
      <p:sp>
        <p:nvSpPr>
          <p:cNvPr id="198" name="Google Shape;198;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9" name="Google Shape;199;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 name="Google Shape;200;p235"/>
          <p:cNvSpPr>
            <a:spLocks noGrp="1"/>
          </p:cNvSpPr>
          <p:nvPr>
            <p:ph type="pic" idx="2"/>
          </p:nvPr>
        </p:nvSpPr>
        <p:spPr>
          <a:xfrm>
            <a:off x="1" y="0"/>
            <a:ext cx="4572000" cy="5143494"/>
          </a:xfrm>
          <a:prstGeom prst="rect">
            <a:avLst/>
          </a:prstGeom>
          <a:noFill/>
          <a:ln>
            <a:noFill/>
          </a:ln>
        </p:spPr>
      </p:sp>
      <p:sp>
        <p:nvSpPr>
          <p:cNvPr id="201" name="Google Shape;201;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2" name="Google Shape;202;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3" name="Google Shape;203;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4" name="Google Shape;204;p235"/>
          <p:cNvSpPr>
            <a:spLocks noGrp="1"/>
          </p:cNvSpPr>
          <p:nvPr>
            <p:ph type="pic" idx="3"/>
          </p:nvPr>
        </p:nvSpPr>
        <p:spPr>
          <a:xfrm>
            <a:off x="4408678" y="1539292"/>
            <a:ext cx="318677" cy="318677"/>
          </a:xfrm>
          <a:prstGeom prst="rect">
            <a:avLst/>
          </a:prstGeom>
          <a:noFill/>
          <a:ln>
            <a:noFill/>
          </a:ln>
        </p:spPr>
      </p:sp>
      <p:sp>
        <p:nvSpPr>
          <p:cNvPr id="205" name="Google Shape;205;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6" name="Google Shape;206;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7" name="Google Shape;207;p235"/>
          <p:cNvSpPr>
            <a:spLocks noGrp="1"/>
          </p:cNvSpPr>
          <p:nvPr>
            <p:ph type="pic" idx="4"/>
          </p:nvPr>
        </p:nvSpPr>
        <p:spPr>
          <a:xfrm>
            <a:off x="4408678" y="3122801"/>
            <a:ext cx="318677" cy="318677"/>
          </a:xfrm>
          <a:prstGeom prst="rect">
            <a:avLst/>
          </a:prstGeom>
          <a:noFill/>
          <a:ln>
            <a:noFill/>
          </a:ln>
        </p:spPr>
      </p:sp>
      <p:sp>
        <p:nvSpPr>
          <p:cNvPr id="208" name="Google Shape;208;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209"/>
        <p:cNvGrpSpPr/>
        <p:nvPr/>
      </p:nvGrpSpPr>
      <p:grpSpPr>
        <a:xfrm>
          <a:off x="0" y="0"/>
          <a:ext cx="0" cy="0"/>
          <a:chOff x="0" y="0"/>
          <a:chExt cx="0" cy="0"/>
        </a:xfrm>
      </p:grpSpPr>
      <p:pic>
        <p:nvPicPr>
          <p:cNvPr id="210" name="Google Shape;210;p236"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grpSp>
        <p:nvGrpSpPr>
          <p:cNvPr id="211" name="Google Shape;211;p236"/>
          <p:cNvGrpSpPr/>
          <p:nvPr/>
        </p:nvGrpSpPr>
        <p:grpSpPr>
          <a:xfrm>
            <a:off x="4107305" y="941707"/>
            <a:ext cx="284686" cy="3999388"/>
            <a:chOff x="4107305" y="941707"/>
            <a:chExt cx="284686" cy="3999388"/>
          </a:xfrm>
        </p:grpSpPr>
        <p:sp>
          <p:nvSpPr>
            <p:cNvPr id="212" name="Google Shape;212;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13" name="Google Shape;213;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14" name="Google Shape;214;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215" name="Google Shape;215;p236"/>
          <p:cNvSpPr>
            <a:spLocks noGrp="1"/>
          </p:cNvSpPr>
          <p:nvPr>
            <p:ph type="pic" idx="2"/>
          </p:nvPr>
        </p:nvSpPr>
        <p:spPr>
          <a:xfrm>
            <a:off x="219360" y="856040"/>
            <a:ext cx="3958630" cy="4287460"/>
          </a:xfrm>
          <a:prstGeom prst="rect">
            <a:avLst/>
          </a:prstGeom>
          <a:noFill/>
          <a:ln>
            <a:noFill/>
          </a:ln>
        </p:spPr>
      </p:sp>
      <p:sp>
        <p:nvSpPr>
          <p:cNvPr id="216" name="Google Shape;216;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7" name="Google Shape;217;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8" name="Google Shape;218;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219"/>
        <p:cNvGrpSpPr/>
        <p:nvPr/>
      </p:nvGrpSpPr>
      <p:grpSpPr>
        <a:xfrm>
          <a:off x="0" y="0"/>
          <a:ext cx="0" cy="0"/>
          <a:chOff x="0" y="0"/>
          <a:chExt cx="0" cy="0"/>
        </a:xfrm>
      </p:grpSpPr>
      <p:pic>
        <p:nvPicPr>
          <p:cNvPr id="220" name="Google Shape;220;p237"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221" name="Google Shape;221;p237"/>
          <p:cNvSpPr>
            <a:spLocks noGrp="1"/>
          </p:cNvSpPr>
          <p:nvPr>
            <p:ph type="pic" idx="2"/>
          </p:nvPr>
        </p:nvSpPr>
        <p:spPr>
          <a:xfrm>
            <a:off x="4572000" y="0"/>
            <a:ext cx="4571990" cy="5143494"/>
          </a:xfrm>
          <a:prstGeom prst="rect">
            <a:avLst/>
          </a:prstGeom>
          <a:noFill/>
          <a:ln>
            <a:noFill/>
          </a:ln>
        </p:spPr>
      </p:sp>
      <p:sp>
        <p:nvSpPr>
          <p:cNvPr id="222" name="Google Shape;222;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23" name="Google Shape;223;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4" name="Google Shape;224;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5" name="Google Shape;225;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226"/>
        <p:cNvGrpSpPr/>
        <p:nvPr/>
      </p:nvGrpSpPr>
      <p:grpSpPr>
        <a:xfrm>
          <a:off x="0" y="0"/>
          <a:ext cx="0" cy="0"/>
          <a:chOff x="0" y="0"/>
          <a:chExt cx="0" cy="0"/>
        </a:xfrm>
      </p:grpSpPr>
      <p:pic>
        <p:nvPicPr>
          <p:cNvPr id="227" name="Google Shape;227;p238"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228" name="Google Shape;228;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9" name="Google Shape;229;p238"/>
          <p:cNvSpPr>
            <a:spLocks noGrp="1"/>
          </p:cNvSpPr>
          <p:nvPr>
            <p:ph type="pic" idx="2"/>
          </p:nvPr>
        </p:nvSpPr>
        <p:spPr>
          <a:xfrm>
            <a:off x="219360" y="856040"/>
            <a:ext cx="3958630" cy="4287460"/>
          </a:xfrm>
          <a:prstGeom prst="rect">
            <a:avLst/>
          </a:prstGeom>
          <a:noFill/>
          <a:ln>
            <a:noFill/>
          </a:ln>
        </p:spPr>
      </p:sp>
      <p:sp>
        <p:nvSpPr>
          <p:cNvPr id="230" name="Google Shape;230;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1" name="Google Shape;231;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2" name="Google Shape;232;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33"/>
        <p:cNvGrpSpPr/>
        <p:nvPr/>
      </p:nvGrpSpPr>
      <p:grpSpPr>
        <a:xfrm>
          <a:off x="0" y="0"/>
          <a:ext cx="0" cy="0"/>
          <a:chOff x="0" y="0"/>
          <a:chExt cx="0" cy="0"/>
        </a:xfrm>
      </p:grpSpPr>
      <p:pic>
        <p:nvPicPr>
          <p:cNvPr id="234" name="Google Shape;234;p239"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235" name="Google Shape;235;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6" name="Google Shape;236;p239"/>
          <p:cNvSpPr>
            <a:spLocks noGrp="1"/>
          </p:cNvSpPr>
          <p:nvPr>
            <p:ph type="pic" idx="2"/>
          </p:nvPr>
        </p:nvSpPr>
        <p:spPr>
          <a:xfrm>
            <a:off x="235670" y="0"/>
            <a:ext cx="3582186" cy="5143494"/>
          </a:xfrm>
          <a:prstGeom prst="rect">
            <a:avLst/>
          </a:prstGeom>
          <a:noFill/>
          <a:ln>
            <a:noFill/>
          </a:ln>
        </p:spPr>
      </p:sp>
      <p:sp>
        <p:nvSpPr>
          <p:cNvPr id="237" name="Google Shape;237;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8" name="Google Shape;238;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39"/>
        <p:cNvGrpSpPr/>
        <p:nvPr/>
      </p:nvGrpSpPr>
      <p:grpSpPr>
        <a:xfrm>
          <a:off x="0" y="0"/>
          <a:ext cx="0" cy="0"/>
          <a:chOff x="0" y="0"/>
          <a:chExt cx="0" cy="0"/>
        </a:xfrm>
      </p:grpSpPr>
      <p:sp>
        <p:nvSpPr>
          <p:cNvPr id="240" name="Google Shape;240;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41" name="Google Shape;241;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2" name="Google Shape;242;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3" name="Google Shape;243;p240"/>
          <p:cNvSpPr>
            <a:spLocks noGrp="1"/>
          </p:cNvSpPr>
          <p:nvPr>
            <p:ph type="pic" idx="2"/>
          </p:nvPr>
        </p:nvSpPr>
        <p:spPr>
          <a:xfrm>
            <a:off x="-1" y="0"/>
            <a:ext cx="5312965" cy="5143494"/>
          </a:xfrm>
          <a:prstGeom prst="rect">
            <a:avLst/>
          </a:prstGeom>
          <a:noFill/>
          <a:ln>
            <a:noFill/>
          </a:ln>
        </p:spPr>
      </p:sp>
      <p:sp>
        <p:nvSpPr>
          <p:cNvPr id="244" name="Google Shape;244;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5" name="Google Shape;245;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srcRect/>
          <a:stretch>
            <a:fillRect/>
          </a:stretch>
        </p:blipFill>
        <p:spPr>
          <a:xfrm>
            <a:off x="0" y="0"/>
            <a:ext cx="9143990" cy="5148000"/>
          </a:xfrm>
          <a:prstGeom prst="rect">
            <a:avLst/>
          </a:prstGeom>
          <a:noFill/>
          <a:ln>
            <a:noFill/>
          </a:ln>
        </p:spPr>
      </p:pic>
      <p:grpSp>
        <p:nvGrpSpPr>
          <p:cNvPr id="19" name="Google Shape;19;p216"/>
          <p:cNvGrpSpPr/>
          <p:nvPr/>
        </p:nvGrpSpPr>
        <p:grpSpPr>
          <a:xfrm>
            <a:off x="270513" y="225968"/>
            <a:ext cx="175242" cy="477519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46"/>
        <p:cNvGrpSpPr/>
        <p:nvPr/>
      </p:nvGrpSpPr>
      <p:grpSpPr>
        <a:xfrm>
          <a:off x="0" y="0"/>
          <a:ext cx="0" cy="0"/>
          <a:chOff x="0" y="0"/>
          <a:chExt cx="0" cy="0"/>
        </a:xfrm>
      </p:grpSpPr>
      <p:sp>
        <p:nvSpPr>
          <p:cNvPr id="247" name="Google Shape;247;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0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248" name="Google Shape;248;p241"/>
          <p:cNvPicPr preferRelativeResize="0"/>
          <p:nvPr/>
        </p:nvPicPr>
        <p:blipFill rotWithShape="1">
          <a:blip r:embed="rId2"/>
          <a:srcRect l="20639" r="24166"/>
          <a:stretch>
            <a:fillRect/>
          </a:stretch>
        </p:blipFill>
        <p:spPr>
          <a:xfrm>
            <a:off x="4885624" y="3"/>
            <a:ext cx="4258376" cy="5143498"/>
          </a:xfrm>
          <a:prstGeom prst="rect">
            <a:avLst/>
          </a:prstGeom>
          <a:noFill/>
          <a:ln>
            <a:noFill/>
          </a:ln>
        </p:spPr>
      </p:pic>
      <p:pic>
        <p:nvPicPr>
          <p:cNvPr id="249" name="Google Shape;249;p241" descr="Shape&#10;&#10;Description automatically generated with low confidence"/>
          <p:cNvPicPr preferRelativeResize="0"/>
          <p:nvPr/>
        </p:nvPicPr>
        <p:blipFill rotWithShape="1">
          <a:blip r:embed="rId3"/>
          <a:srcRect/>
          <a:stretch>
            <a:fillRect/>
          </a:stretch>
        </p:blipFill>
        <p:spPr>
          <a:xfrm>
            <a:off x="0" y="6"/>
            <a:ext cx="9143990" cy="5143494"/>
          </a:xfrm>
          <a:prstGeom prst="rect">
            <a:avLst/>
          </a:prstGeom>
          <a:noFill/>
          <a:ln>
            <a:noFill/>
          </a:ln>
        </p:spPr>
      </p:pic>
      <p:sp>
        <p:nvSpPr>
          <p:cNvPr id="250" name="Google Shape;250;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panose="020B0604020202020204"/>
              <a:buNone/>
            </a:pPr>
            <a:endParaRPr sz="1015"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51" name="Google Shape;251;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2" name="Google Shape;252;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3" name="Google Shape;253;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panose="020B0604020202020204"/>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54"/>
        <p:cNvGrpSpPr/>
        <p:nvPr/>
      </p:nvGrpSpPr>
      <p:grpSpPr>
        <a:xfrm>
          <a:off x="0" y="0"/>
          <a:ext cx="0" cy="0"/>
          <a:chOff x="0" y="0"/>
          <a:chExt cx="0" cy="0"/>
        </a:xfrm>
      </p:grpSpPr>
      <p:grpSp>
        <p:nvGrpSpPr>
          <p:cNvPr id="255" name="Google Shape;255;p242"/>
          <p:cNvGrpSpPr/>
          <p:nvPr/>
        </p:nvGrpSpPr>
        <p:grpSpPr>
          <a:xfrm>
            <a:off x="2494464" y="494214"/>
            <a:ext cx="4155074" cy="4155073"/>
            <a:chOff x="2119794" y="-36836"/>
            <a:chExt cx="5217173" cy="5217173"/>
          </a:xfrm>
        </p:grpSpPr>
        <p:sp>
          <p:nvSpPr>
            <p:cNvPr id="256" name="Google Shape;256;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57" name="Google Shape;257;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58" name="Google Shape;258;p242"/>
            <p:cNvGrpSpPr/>
            <p:nvPr/>
          </p:nvGrpSpPr>
          <p:grpSpPr>
            <a:xfrm>
              <a:off x="2119794" y="-36836"/>
              <a:ext cx="5217173" cy="5217173"/>
              <a:chOff x="2334961" y="334711"/>
              <a:chExt cx="4626477" cy="4626477"/>
            </a:xfrm>
          </p:grpSpPr>
          <p:grpSp>
            <p:nvGrpSpPr>
              <p:cNvPr id="259" name="Google Shape;259;p242"/>
              <p:cNvGrpSpPr/>
              <p:nvPr/>
            </p:nvGrpSpPr>
            <p:grpSpPr>
              <a:xfrm>
                <a:off x="2334961" y="334711"/>
                <a:ext cx="4626477" cy="4626477"/>
                <a:chOff x="2334961" y="334711"/>
                <a:chExt cx="4626477" cy="4626477"/>
              </a:xfrm>
            </p:grpSpPr>
            <p:sp>
              <p:nvSpPr>
                <p:cNvPr id="260" name="Google Shape;260;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61" name="Google Shape;261;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62" name="Google Shape;262;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263" name="Google Shape;263;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264" name="Google Shape;264;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265" name="Google Shape;265;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66"/>
        <p:cNvGrpSpPr/>
        <p:nvPr/>
      </p:nvGrpSpPr>
      <p:grpSpPr>
        <a:xfrm>
          <a:off x="0" y="0"/>
          <a:ext cx="0" cy="0"/>
          <a:chOff x="0" y="0"/>
          <a:chExt cx="0" cy="0"/>
        </a:xfrm>
      </p:grpSpPr>
      <p:grpSp>
        <p:nvGrpSpPr>
          <p:cNvPr id="267" name="Google Shape;267;p243"/>
          <p:cNvGrpSpPr/>
          <p:nvPr/>
        </p:nvGrpSpPr>
        <p:grpSpPr>
          <a:xfrm>
            <a:off x="2494465" y="494214"/>
            <a:ext cx="4155072" cy="4155073"/>
            <a:chOff x="2119794" y="-36836"/>
            <a:chExt cx="5217173" cy="5217173"/>
          </a:xfrm>
        </p:grpSpPr>
        <p:sp>
          <p:nvSpPr>
            <p:cNvPr id="268" name="Google Shape;268;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69" name="Google Shape;269;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270" name="Google Shape;270;p243"/>
            <p:cNvGrpSpPr/>
            <p:nvPr/>
          </p:nvGrpSpPr>
          <p:grpSpPr>
            <a:xfrm>
              <a:off x="2119794" y="-36836"/>
              <a:ext cx="5217173" cy="5217173"/>
              <a:chOff x="2334961" y="334711"/>
              <a:chExt cx="4626477" cy="4626477"/>
            </a:xfrm>
          </p:grpSpPr>
          <p:grpSp>
            <p:nvGrpSpPr>
              <p:cNvPr id="271" name="Google Shape;271;p243"/>
              <p:cNvGrpSpPr/>
              <p:nvPr/>
            </p:nvGrpSpPr>
            <p:grpSpPr>
              <a:xfrm>
                <a:off x="2334961" y="334711"/>
                <a:ext cx="4626477" cy="4626477"/>
                <a:chOff x="2334961" y="334711"/>
                <a:chExt cx="4626477" cy="4626477"/>
              </a:xfrm>
            </p:grpSpPr>
            <p:sp>
              <p:nvSpPr>
                <p:cNvPr id="272" name="Google Shape;272;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73" name="Google Shape;273;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74" name="Google Shape;274;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275" name="Google Shape;275;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276" name="Google Shape;276;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277" name="Google Shape;277;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78"/>
        <p:cNvGrpSpPr/>
        <p:nvPr/>
      </p:nvGrpSpPr>
      <p:grpSpPr>
        <a:xfrm>
          <a:off x="0" y="0"/>
          <a:ext cx="0" cy="0"/>
          <a:chOff x="0" y="0"/>
          <a:chExt cx="0" cy="0"/>
        </a:xfrm>
      </p:grpSpPr>
      <p:pic>
        <p:nvPicPr>
          <p:cNvPr id="279" name="Google Shape;279;p244"/>
          <p:cNvPicPr preferRelativeResize="0"/>
          <p:nvPr/>
        </p:nvPicPr>
        <p:blipFill rotWithShape="1">
          <a:blip r:embed="rId2"/>
          <a:srcRect/>
          <a:stretch>
            <a:fillRect/>
          </a:stretch>
        </p:blipFill>
        <p:spPr>
          <a:xfrm>
            <a:off x="2924496" y="901633"/>
            <a:ext cx="3295009" cy="3449032"/>
          </a:xfrm>
          <a:prstGeom prst="rect">
            <a:avLst/>
          </a:prstGeom>
          <a:noFill/>
          <a:ln>
            <a:noFill/>
          </a:ln>
        </p:spPr>
      </p:pic>
      <p:sp>
        <p:nvSpPr>
          <p:cNvPr id="280" name="Google Shape;280;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81"/>
        <p:cNvGrpSpPr/>
        <p:nvPr/>
      </p:nvGrpSpPr>
      <p:grpSpPr>
        <a:xfrm>
          <a:off x="0" y="0"/>
          <a:ext cx="0" cy="0"/>
          <a:chOff x="0" y="0"/>
          <a:chExt cx="0" cy="0"/>
        </a:xfrm>
      </p:grpSpPr>
      <p:pic>
        <p:nvPicPr>
          <p:cNvPr id="282" name="Google Shape;282;p245"/>
          <p:cNvPicPr preferRelativeResize="0"/>
          <p:nvPr/>
        </p:nvPicPr>
        <p:blipFill rotWithShape="1">
          <a:blip r:embed="rId2"/>
          <a:srcRect/>
          <a:stretch>
            <a:fillRect/>
          </a:stretch>
        </p:blipFill>
        <p:spPr>
          <a:xfrm>
            <a:off x="2555408" y="637575"/>
            <a:ext cx="4004832" cy="4042613"/>
          </a:xfrm>
          <a:prstGeom prst="rect">
            <a:avLst/>
          </a:prstGeom>
          <a:noFill/>
          <a:ln>
            <a:noFill/>
          </a:ln>
        </p:spPr>
      </p:pic>
      <p:sp>
        <p:nvSpPr>
          <p:cNvPr id="283" name="Google Shape;283;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84"/>
        <p:cNvGrpSpPr/>
        <p:nvPr/>
      </p:nvGrpSpPr>
      <p:grpSpPr>
        <a:xfrm>
          <a:off x="0" y="0"/>
          <a:ext cx="0" cy="0"/>
          <a:chOff x="0" y="0"/>
          <a:chExt cx="0" cy="0"/>
        </a:xfrm>
      </p:grpSpPr>
      <p:pic>
        <p:nvPicPr>
          <p:cNvPr id="285" name="Google Shape;285;p246" descr="Icon&#10;&#10;Description automatically generated"/>
          <p:cNvPicPr preferRelativeResize="0"/>
          <p:nvPr/>
        </p:nvPicPr>
        <p:blipFill rotWithShape="1">
          <a:blip r:embed="rId2"/>
          <a:srcRect/>
          <a:stretch>
            <a:fillRect/>
          </a:stretch>
        </p:blipFill>
        <p:spPr>
          <a:xfrm>
            <a:off x="2360040" y="277448"/>
            <a:ext cx="4422039" cy="4588604"/>
          </a:xfrm>
          <a:prstGeom prst="rect">
            <a:avLst/>
          </a:prstGeom>
          <a:noFill/>
          <a:ln>
            <a:noFill/>
          </a:ln>
        </p:spPr>
      </p:pic>
      <p:sp>
        <p:nvSpPr>
          <p:cNvPr id="286" name="Google Shape;286;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7" name="Google Shape;287;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88"/>
        <p:cNvGrpSpPr/>
        <p:nvPr/>
      </p:nvGrpSpPr>
      <p:grpSpPr>
        <a:xfrm>
          <a:off x="0" y="0"/>
          <a:ext cx="0" cy="0"/>
          <a:chOff x="0" y="0"/>
          <a:chExt cx="0" cy="0"/>
        </a:xfrm>
      </p:grpSpPr>
      <p:pic>
        <p:nvPicPr>
          <p:cNvPr id="289" name="Google Shape;289;p247"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290" name="Google Shape;290;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91" name="Google Shape;291;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Public Sans"/>
              <a:ea typeface="Public Sans"/>
              <a:cs typeface="Public Sans"/>
              <a:sym typeface="Public Sans"/>
            </a:endParaRPr>
          </a:p>
        </p:txBody>
      </p:sp>
      <p:sp>
        <p:nvSpPr>
          <p:cNvPr id="292" name="Google Shape;292;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93" name="Google Shape;293;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94" name="Google Shape;294;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Public Sans"/>
              <a:ea typeface="Public Sans"/>
              <a:cs typeface="Public Sans"/>
              <a:sym typeface="Public Sans"/>
            </a:endParaRPr>
          </a:p>
        </p:txBody>
      </p:sp>
      <p:sp>
        <p:nvSpPr>
          <p:cNvPr id="295" name="Google Shape;295;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96" name="Google Shape;296;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7" name="Google Shape;297;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8" name="Google Shape;298;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9" name="Google Shape;299;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300"/>
        <p:cNvGrpSpPr/>
        <p:nvPr/>
      </p:nvGrpSpPr>
      <p:grpSpPr>
        <a:xfrm>
          <a:off x="0" y="0"/>
          <a:ext cx="0" cy="0"/>
          <a:chOff x="0" y="0"/>
          <a:chExt cx="0" cy="0"/>
        </a:xfrm>
      </p:grpSpPr>
      <p:pic>
        <p:nvPicPr>
          <p:cNvPr id="301" name="Google Shape;301;p248"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302" name="Google Shape;302;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03" name="Google Shape;303;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Public Sans"/>
              <a:ea typeface="Public Sans"/>
              <a:cs typeface="Public Sans"/>
              <a:sym typeface="Public Sans"/>
            </a:endParaRPr>
          </a:p>
        </p:txBody>
      </p:sp>
      <p:sp>
        <p:nvSpPr>
          <p:cNvPr id="304" name="Google Shape;304;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5" name="Google Shape;305;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06" name="Google Shape;306;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Public Sans"/>
              <a:ea typeface="Public Sans"/>
              <a:cs typeface="Public Sans"/>
              <a:sym typeface="Public Sans"/>
            </a:endParaRPr>
          </a:p>
        </p:txBody>
      </p:sp>
      <p:sp>
        <p:nvSpPr>
          <p:cNvPr id="307" name="Google Shape;307;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08" name="Google Shape;308;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9" name="Google Shape;309;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0" name="Google Shape;310;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1" name="Google Shape;311;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312"/>
        <p:cNvGrpSpPr/>
        <p:nvPr/>
      </p:nvGrpSpPr>
      <p:grpSpPr>
        <a:xfrm>
          <a:off x="0" y="0"/>
          <a:ext cx="0" cy="0"/>
          <a:chOff x="0" y="0"/>
          <a:chExt cx="0" cy="0"/>
        </a:xfrm>
      </p:grpSpPr>
      <p:pic>
        <p:nvPicPr>
          <p:cNvPr id="313" name="Google Shape;313;p249"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cxnSp>
        <p:nvCxnSpPr>
          <p:cNvPr id="314" name="Google Shape;314;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315" name="Google Shape;315;p249"/>
          <p:cNvGrpSpPr/>
          <p:nvPr/>
        </p:nvGrpSpPr>
        <p:grpSpPr>
          <a:xfrm>
            <a:off x="2257341" y="1861278"/>
            <a:ext cx="560368" cy="825149"/>
            <a:chOff x="2257341" y="1871217"/>
            <a:chExt cx="560368" cy="825149"/>
          </a:xfrm>
        </p:grpSpPr>
        <p:sp>
          <p:nvSpPr>
            <p:cNvPr id="316" name="Google Shape;316;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17" name="Google Shape;317;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cxnSp>
          <p:nvCxnSpPr>
            <p:cNvPr id="318" name="Google Shape;318;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319" name="Google Shape;319;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320" name="Google Shape;320;p249"/>
          <p:cNvGrpSpPr/>
          <p:nvPr/>
        </p:nvGrpSpPr>
        <p:grpSpPr>
          <a:xfrm>
            <a:off x="6326292" y="1861278"/>
            <a:ext cx="560368" cy="825149"/>
            <a:chOff x="6326292" y="1871217"/>
            <a:chExt cx="560368" cy="825149"/>
          </a:xfrm>
        </p:grpSpPr>
        <p:sp>
          <p:nvSpPr>
            <p:cNvPr id="321" name="Google Shape;321;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22" name="Google Shape;322;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cxnSp>
          <p:nvCxnSpPr>
            <p:cNvPr id="323" name="Google Shape;323;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324" name="Google Shape;324;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325" name="Google Shape;325;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6" name="Google Shape;326;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7" name="Google Shape;327;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8" name="Google Shape;328;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9" name="Google Shape;329;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30" name="Google Shape;330;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31"/>
        <p:cNvGrpSpPr/>
        <p:nvPr/>
      </p:nvGrpSpPr>
      <p:grpSpPr>
        <a:xfrm>
          <a:off x="0" y="0"/>
          <a:ext cx="0" cy="0"/>
          <a:chOff x="0" y="0"/>
          <a:chExt cx="0" cy="0"/>
        </a:xfrm>
      </p:grpSpPr>
      <p:pic>
        <p:nvPicPr>
          <p:cNvPr id="332" name="Google Shape;332;p250"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333" name="Google Shape;333;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34" name="Google Shape;334;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Public Sans"/>
              <a:ea typeface="Public Sans"/>
              <a:cs typeface="Public Sans"/>
              <a:sym typeface="Public Sans"/>
            </a:endParaRPr>
          </a:p>
        </p:txBody>
      </p:sp>
      <p:sp>
        <p:nvSpPr>
          <p:cNvPr id="335" name="Google Shape;335;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36" name="Google Shape;336;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37" name="Google Shape;337;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38" name="Google Shape;338;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Public Sans"/>
              <a:ea typeface="Public Sans"/>
              <a:cs typeface="Public Sans"/>
              <a:sym typeface="Public Sans"/>
            </a:endParaRPr>
          </a:p>
        </p:txBody>
      </p:sp>
      <p:sp>
        <p:nvSpPr>
          <p:cNvPr id="339" name="Google Shape;339;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40" name="Google Shape;340;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1" name="Google Shape;341;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2" name="Google Shape;342;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Public Sans"/>
              <a:ea typeface="Public Sans"/>
              <a:cs typeface="Public Sans"/>
              <a:sym typeface="Public Sans"/>
            </a:endParaRPr>
          </a:p>
        </p:txBody>
      </p:sp>
      <p:sp>
        <p:nvSpPr>
          <p:cNvPr id="343" name="Google Shape;343;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44" name="Google Shape;344;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5" name="Google Shape;345;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6" name="Google Shape;346;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26"/>
        <p:cNvGrpSpPr/>
        <p:nvPr/>
      </p:nvGrpSpPr>
      <p:grpSpPr>
        <a:xfrm>
          <a:off x="0" y="0"/>
          <a:ext cx="0" cy="0"/>
          <a:chOff x="0" y="0"/>
          <a:chExt cx="0" cy="0"/>
        </a:xfrm>
      </p:grpSpPr>
      <p:pic>
        <p:nvPicPr>
          <p:cNvPr id="27" name="Google Shape;27;p282"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28" name="Google Shape;28;p28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 name="Google Shape;29;p28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30" name="Google Shape;30;p282"/>
          <p:cNvGrpSpPr/>
          <p:nvPr/>
        </p:nvGrpSpPr>
        <p:grpSpPr>
          <a:xfrm>
            <a:off x="2441263" y="1060409"/>
            <a:ext cx="4259386" cy="3399177"/>
            <a:chOff x="2441263" y="1068029"/>
            <a:chExt cx="4259386" cy="3399177"/>
          </a:xfrm>
        </p:grpSpPr>
        <p:pic>
          <p:nvPicPr>
            <p:cNvPr id="31" name="Google Shape;31;p282" descr="Icon&#10;&#10;Description automatically generated"/>
            <p:cNvPicPr preferRelativeResize="0"/>
            <p:nvPr/>
          </p:nvPicPr>
          <p:blipFill rotWithShape="1">
            <a:blip r:embed="rId3"/>
            <a:srcRect/>
            <a:stretch>
              <a:fillRect/>
            </a:stretch>
          </p:blipFill>
          <p:spPr>
            <a:xfrm>
              <a:off x="2625376" y="1068029"/>
              <a:ext cx="3885072" cy="3371043"/>
            </a:xfrm>
            <a:prstGeom prst="rect">
              <a:avLst/>
            </a:prstGeom>
            <a:noFill/>
            <a:ln>
              <a:noFill/>
            </a:ln>
          </p:spPr>
        </p:pic>
        <p:grpSp>
          <p:nvGrpSpPr>
            <p:cNvPr id="32" name="Google Shape;32;p282"/>
            <p:cNvGrpSpPr/>
            <p:nvPr/>
          </p:nvGrpSpPr>
          <p:grpSpPr>
            <a:xfrm>
              <a:off x="2441263" y="1089939"/>
              <a:ext cx="4259386" cy="3377267"/>
              <a:chOff x="2441263" y="1089939"/>
              <a:chExt cx="4259386" cy="3377267"/>
            </a:xfrm>
          </p:grpSpPr>
          <p:sp>
            <p:nvSpPr>
              <p:cNvPr id="33" name="Google Shape;33;p282"/>
              <p:cNvSpPr/>
              <p:nvPr/>
            </p:nvSpPr>
            <p:spPr>
              <a:xfrm>
                <a:off x="6618723" y="2315344"/>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4" name="Google Shape;34;p282"/>
              <p:cNvSpPr/>
              <p:nvPr/>
            </p:nvSpPr>
            <p:spPr>
              <a:xfrm>
                <a:off x="6426200" y="356753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5" name="Google Shape;35;p282"/>
              <p:cNvSpPr/>
              <p:nvPr/>
            </p:nvSpPr>
            <p:spPr>
              <a:xfrm>
                <a:off x="5448688" y="4385279"/>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6" name="Google Shape;36;p282"/>
              <p:cNvSpPr/>
              <p:nvPr/>
            </p:nvSpPr>
            <p:spPr>
              <a:xfrm>
                <a:off x="6444214" y="1089939"/>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7" name="Google Shape;37;p282"/>
              <p:cNvSpPr/>
              <p:nvPr/>
            </p:nvSpPr>
            <p:spPr>
              <a:xfrm>
                <a:off x="2441263" y="2315345"/>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8" name="Google Shape;38;p282"/>
              <p:cNvSpPr/>
              <p:nvPr/>
            </p:nvSpPr>
            <p:spPr>
              <a:xfrm>
                <a:off x="2619761" y="3574306"/>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39" name="Google Shape;39;p282"/>
              <p:cNvSpPr/>
              <p:nvPr/>
            </p:nvSpPr>
            <p:spPr>
              <a:xfrm>
                <a:off x="3592732" y="4385280"/>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40" name="Google Shape;40;p282"/>
              <p:cNvSpPr/>
              <p:nvPr/>
            </p:nvSpPr>
            <p:spPr>
              <a:xfrm>
                <a:off x="2619761" y="109671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41" name="Google Shape;41;p282"/>
            <p:cNvGrpSpPr/>
            <p:nvPr/>
          </p:nvGrpSpPr>
          <p:grpSpPr>
            <a:xfrm>
              <a:off x="3551613" y="1402488"/>
              <a:ext cx="2053983" cy="2053983"/>
              <a:chOff x="3766548" y="1602249"/>
              <a:chExt cx="2053983" cy="2053983"/>
            </a:xfrm>
          </p:grpSpPr>
          <p:sp>
            <p:nvSpPr>
              <p:cNvPr id="42" name="Google Shape;42;p282"/>
              <p:cNvSpPr/>
              <p:nvPr/>
            </p:nvSpPr>
            <p:spPr>
              <a:xfrm>
                <a:off x="3766548" y="1602249"/>
                <a:ext cx="2053983" cy="2053983"/>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43" name="Google Shape;43;p282"/>
              <p:cNvSpPr/>
              <p:nvPr/>
            </p:nvSpPr>
            <p:spPr>
              <a:xfrm>
                <a:off x="3820905" y="1656606"/>
                <a:ext cx="1945269" cy="194526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44" name="Google Shape;44;p282"/>
          <p:cNvSpPr txBox="1">
            <a:spLocks noGrp="1"/>
          </p:cNvSpPr>
          <p:nvPr>
            <p:ph type="body" idx="1"/>
          </p:nvPr>
        </p:nvSpPr>
        <p:spPr>
          <a:xfrm>
            <a:off x="3719246" y="226441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5" name="Google Shape;45;p282"/>
          <p:cNvSpPr txBox="1">
            <a:spLocks noGrp="1"/>
          </p:cNvSpPr>
          <p:nvPr>
            <p:ph type="body" idx="2"/>
          </p:nvPr>
        </p:nvSpPr>
        <p:spPr>
          <a:xfrm>
            <a:off x="817135"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6" name="Google Shape;46;p282"/>
          <p:cNvSpPr txBox="1">
            <a:spLocks noGrp="1"/>
          </p:cNvSpPr>
          <p:nvPr>
            <p:ph type="body" idx="3"/>
          </p:nvPr>
        </p:nvSpPr>
        <p:spPr>
          <a:xfrm>
            <a:off x="633920"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7" name="Google Shape;47;p282"/>
          <p:cNvSpPr txBox="1">
            <a:spLocks noGrp="1"/>
          </p:cNvSpPr>
          <p:nvPr>
            <p:ph type="body" idx="4"/>
          </p:nvPr>
        </p:nvSpPr>
        <p:spPr>
          <a:xfrm>
            <a:off x="803908"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8" name="Google Shape;48;p282"/>
          <p:cNvSpPr txBox="1">
            <a:spLocks noGrp="1"/>
          </p:cNvSpPr>
          <p:nvPr>
            <p:ph type="body" idx="5"/>
          </p:nvPr>
        </p:nvSpPr>
        <p:spPr>
          <a:xfrm>
            <a:off x="1798245"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9" name="Google Shape;49;p282"/>
          <p:cNvSpPr txBox="1">
            <a:spLocks noGrp="1"/>
          </p:cNvSpPr>
          <p:nvPr>
            <p:ph type="body" idx="6"/>
          </p:nvPr>
        </p:nvSpPr>
        <p:spPr>
          <a:xfrm>
            <a:off x="6615516"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0" name="Google Shape;50;p282"/>
          <p:cNvSpPr txBox="1">
            <a:spLocks noGrp="1"/>
          </p:cNvSpPr>
          <p:nvPr>
            <p:ph type="body" idx="7"/>
          </p:nvPr>
        </p:nvSpPr>
        <p:spPr>
          <a:xfrm>
            <a:off x="6787154"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1" name="Google Shape;51;p282"/>
          <p:cNvSpPr txBox="1">
            <a:spLocks noGrp="1"/>
          </p:cNvSpPr>
          <p:nvPr>
            <p:ph type="body" idx="8"/>
          </p:nvPr>
        </p:nvSpPr>
        <p:spPr>
          <a:xfrm>
            <a:off x="6602289"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2" name="Google Shape;52;p282"/>
          <p:cNvSpPr txBox="1">
            <a:spLocks noGrp="1"/>
          </p:cNvSpPr>
          <p:nvPr>
            <p:ph type="body" idx="9"/>
          </p:nvPr>
        </p:nvSpPr>
        <p:spPr>
          <a:xfrm>
            <a:off x="5584940"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47"/>
        <p:cNvGrpSpPr/>
        <p:nvPr/>
      </p:nvGrpSpPr>
      <p:grpSpPr>
        <a:xfrm>
          <a:off x="0" y="0"/>
          <a:ext cx="0" cy="0"/>
          <a:chOff x="0" y="0"/>
          <a:chExt cx="0" cy="0"/>
        </a:xfrm>
      </p:grpSpPr>
      <p:pic>
        <p:nvPicPr>
          <p:cNvPr id="348" name="Google Shape;348;p251"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grpSp>
        <p:nvGrpSpPr>
          <p:cNvPr id="349" name="Google Shape;349;p251"/>
          <p:cNvGrpSpPr/>
          <p:nvPr/>
        </p:nvGrpSpPr>
        <p:grpSpPr>
          <a:xfrm>
            <a:off x="0" y="2399230"/>
            <a:ext cx="9144001" cy="2349751"/>
            <a:chOff x="0" y="2182920"/>
            <a:chExt cx="9144001" cy="2349751"/>
          </a:xfrm>
        </p:grpSpPr>
        <p:sp>
          <p:nvSpPr>
            <p:cNvPr id="350" name="Google Shape;350;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351" name="Google Shape;351;p251"/>
            <p:cNvGrpSpPr/>
            <p:nvPr/>
          </p:nvGrpSpPr>
          <p:grpSpPr>
            <a:xfrm>
              <a:off x="1229347" y="2182920"/>
              <a:ext cx="6685306" cy="1002265"/>
              <a:chOff x="976268" y="2064936"/>
              <a:chExt cx="6685306" cy="1002265"/>
            </a:xfrm>
          </p:grpSpPr>
          <p:sp>
            <p:nvSpPr>
              <p:cNvPr id="352" name="Google Shape;352;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53" name="Google Shape;353;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54" name="Google Shape;354;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sp>
        <p:nvSpPr>
          <p:cNvPr id="355" name="Google Shape;355;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56" name="Google Shape;356;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57" name="Google Shape;357;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58" name="Google Shape;358;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59" name="Google Shape;359;p251"/>
          <p:cNvSpPr>
            <a:spLocks noGrp="1"/>
          </p:cNvSpPr>
          <p:nvPr>
            <p:ph type="pic" idx="5"/>
          </p:nvPr>
        </p:nvSpPr>
        <p:spPr>
          <a:xfrm>
            <a:off x="1460973" y="2631002"/>
            <a:ext cx="539010" cy="538720"/>
          </a:xfrm>
          <a:prstGeom prst="rect">
            <a:avLst/>
          </a:prstGeom>
          <a:noFill/>
          <a:ln>
            <a:noFill/>
          </a:ln>
        </p:spPr>
      </p:sp>
      <p:sp>
        <p:nvSpPr>
          <p:cNvPr id="360" name="Google Shape;360;p251"/>
          <p:cNvSpPr>
            <a:spLocks noGrp="1"/>
          </p:cNvSpPr>
          <p:nvPr>
            <p:ph type="pic" idx="6"/>
          </p:nvPr>
        </p:nvSpPr>
        <p:spPr>
          <a:xfrm>
            <a:off x="4302493" y="2631002"/>
            <a:ext cx="539010" cy="538720"/>
          </a:xfrm>
          <a:prstGeom prst="rect">
            <a:avLst/>
          </a:prstGeom>
          <a:noFill/>
          <a:ln>
            <a:noFill/>
          </a:ln>
        </p:spPr>
      </p:sp>
      <p:sp>
        <p:nvSpPr>
          <p:cNvPr id="361" name="Google Shape;361;p251"/>
          <p:cNvSpPr>
            <a:spLocks noGrp="1"/>
          </p:cNvSpPr>
          <p:nvPr>
            <p:ph type="pic" idx="7"/>
          </p:nvPr>
        </p:nvSpPr>
        <p:spPr>
          <a:xfrm>
            <a:off x="7144013" y="2631002"/>
            <a:ext cx="539010" cy="538720"/>
          </a:xfrm>
          <a:prstGeom prst="rect">
            <a:avLst/>
          </a:prstGeom>
          <a:noFill/>
          <a:ln>
            <a:noFill/>
          </a:ln>
        </p:spPr>
      </p:sp>
      <p:sp>
        <p:nvSpPr>
          <p:cNvPr id="362" name="Google Shape;362;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63" name="Google Shape;363;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64"/>
        <p:cNvGrpSpPr/>
        <p:nvPr/>
      </p:nvGrpSpPr>
      <p:grpSpPr>
        <a:xfrm>
          <a:off x="0" y="0"/>
          <a:ext cx="0" cy="0"/>
          <a:chOff x="0" y="0"/>
          <a:chExt cx="0" cy="0"/>
        </a:xfrm>
      </p:grpSpPr>
      <p:pic>
        <p:nvPicPr>
          <p:cNvPr id="365" name="Google Shape;365;p252"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grpSp>
        <p:nvGrpSpPr>
          <p:cNvPr id="366" name="Google Shape;366;p252"/>
          <p:cNvGrpSpPr/>
          <p:nvPr/>
        </p:nvGrpSpPr>
        <p:grpSpPr>
          <a:xfrm>
            <a:off x="0" y="2399230"/>
            <a:ext cx="9144001" cy="2349751"/>
            <a:chOff x="0" y="2182920"/>
            <a:chExt cx="9144001" cy="2349751"/>
          </a:xfrm>
        </p:grpSpPr>
        <p:sp>
          <p:nvSpPr>
            <p:cNvPr id="367" name="Google Shape;367;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368" name="Google Shape;368;p252"/>
            <p:cNvGrpSpPr/>
            <p:nvPr/>
          </p:nvGrpSpPr>
          <p:grpSpPr>
            <a:xfrm>
              <a:off x="1229347" y="2182920"/>
              <a:ext cx="6685306" cy="1002265"/>
              <a:chOff x="976268" y="2064936"/>
              <a:chExt cx="6685306" cy="1002265"/>
            </a:xfrm>
          </p:grpSpPr>
          <p:sp>
            <p:nvSpPr>
              <p:cNvPr id="369" name="Google Shape;369;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70" name="Google Shape;370;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71" name="Google Shape;371;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sp>
        <p:nvSpPr>
          <p:cNvPr id="372" name="Google Shape;372;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73" name="Google Shape;373;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74" name="Google Shape;374;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75" name="Google Shape;375;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76" name="Google Shape;376;p252"/>
          <p:cNvSpPr>
            <a:spLocks noGrp="1"/>
          </p:cNvSpPr>
          <p:nvPr>
            <p:ph type="pic" idx="5"/>
          </p:nvPr>
        </p:nvSpPr>
        <p:spPr>
          <a:xfrm>
            <a:off x="1460973" y="2631002"/>
            <a:ext cx="539010" cy="538720"/>
          </a:xfrm>
          <a:prstGeom prst="rect">
            <a:avLst/>
          </a:prstGeom>
          <a:noFill/>
          <a:ln>
            <a:noFill/>
          </a:ln>
        </p:spPr>
      </p:sp>
      <p:sp>
        <p:nvSpPr>
          <p:cNvPr id="377" name="Google Shape;377;p252"/>
          <p:cNvSpPr>
            <a:spLocks noGrp="1"/>
          </p:cNvSpPr>
          <p:nvPr>
            <p:ph type="pic" idx="6"/>
          </p:nvPr>
        </p:nvSpPr>
        <p:spPr>
          <a:xfrm>
            <a:off x="4302493" y="2631002"/>
            <a:ext cx="539010" cy="538720"/>
          </a:xfrm>
          <a:prstGeom prst="rect">
            <a:avLst/>
          </a:prstGeom>
          <a:noFill/>
          <a:ln>
            <a:noFill/>
          </a:ln>
        </p:spPr>
      </p:sp>
      <p:sp>
        <p:nvSpPr>
          <p:cNvPr id="378" name="Google Shape;378;p252"/>
          <p:cNvSpPr>
            <a:spLocks noGrp="1"/>
          </p:cNvSpPr>
          <p:nvPr>
            <p:ph type="pic" idx="7"/>
          </p:nvPr>
        </p:nvSpPr>
        <p:spPr>
          <a:xfrm>
            <a:off x="7144013" y="2631002"/>
            <a:ext cx="539010" cy="538720"/>
          </a:xfrm>
          <a:prstGeom prst="rect">
            <a:avLst/>
          </a:prstGeom>
          <a:noFill/>
          <a:ln>
            <a:noFill/>
          </a:ln>
        </p:spPr>
      </p:sp>
      <p:sp>
        <p:nvSpPr>
          <p:cNvPr id="379" name="Google Shape;379;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80" name="Google Shape;380;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81"/>
        <p:cNvGrpSpPr/>
        <p:nvPr/>
      </p:nvGrpSpPr>
      <p:grpSpPr>
        <a:xfrm>
          <a:off x="0" y="0"/>
          <a:ext cx="0" cy="0"/>
          <a:chOff x="0" y="0"/>
          <a:chExt cx="0" cy="0"/>
        </a:xfrm>
      </p:grpSpPr>
      <p:pic>
        <p:nvPicPr>
          <p:cNvPr id="382" name="Google Shape;382;p253"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grpSp>
        <p:nvGrpSpPr>
          <p:cNvPr id="383" name="Google Shape;383;p253"/>
          <p:cNvGrpSpPr/>
          <p:nvPr/>
        </p:nvGrpSpPr>
        <p:grpSpPr>
          <a:xfrm>
            <a:off x="0" y="2399230"/>
            <a:ext cx="9144001" cy="2349751"/>
            <a:chOff x="0" y="2182920"/>
            <a:chExt cx="9144001" cy="2349751"/>
          </a:xfrm>
        </p:grpSpPr>
        <p:sp>
          <p:nvSpPr>
            <p:cNvPr id="384" name="Google Shape;384;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385" name="Google Shape;385;p253"/>
            <p:cNvGrpSpPr/>
            <p:nvPr/>
          </p:nvGrpSpPr>
          <p:grpSpPr>
            <a:xfrm>
              <a:off x="1229347" y="2182920"/>
              <a:ext cx="6685306" cy="1002265"/>
              <a:chOff x="976268" y="2064936"/>
              <a:chExt cx="6685306" cy="1002265"/>
            </a:xfrm>
          </p:grpSpPr>
          <p:sp>
            <p:nvSpPr>
              <p:cNvPr id="386" name="Google Shape;386;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87" name="Google Shape;387;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88" name="Google Shape;388;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sp>
        <p:nvSpPr>
          <p:cNvPr id="389" name="Google Shape;389;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90" name="Google Shape;390;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91" name="Google Shape;391;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92" name="Google Shape;392;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93" name="Google Shape;393;p253"/>
          <p:cNvSpPr>
            <a:spLocks noGrp="1"/>
          </p:cNvSpPr>
          <p:nvPr>
            <p:ph type="pic" idx="5"/>
          </p:nvPr>
        </p:nvSpPr>
        <p:spPr>
          <a:xfrm>
            <a:off x="1460973" y="2631002"/>
            <a:ext cx="539010" cy="538720"/>
          </a:xfrm>
          <a:prstGeom prst="rect">
            <a:avLst/>
          </a:prstGeom>
          <a:noFill/>
          <a:ln>
            <a:noFill/>
          </a:ln>
        </p:spPr>
      </p:sp>
      <p:sp>
        <p:nvSpPr>
          <p:cNvPr id="394" name="Google Shape;394;p253"/>
          <p:cNvSpPr>
            <a:spLocks noGrp="1"/>
          </p:cNvSpPr>
          <p:nvPr>
            <p:ph type="pic" idx="6"/>
          </p:nvPr>
        </p:nvSpPr>
        <p:spPr>
          <a:xfrm>
            <a:off x="4302493" y="2631002"/>
            <a:ext cx="539010" cy="538720"/>
          </a:xfrm>
          <a:prstGeom prst="rect">
            <a:avLst/>
          </a:prstGeom>
          <a:noFill/>
          <a:ln>
            <a:noFill/>
          </a:ln>
        </p:spPr>
      </p:sp>
      <p:sp>
        <p:nvSpPr>
          <p:cNvPr id="395" name="Google Shape;395;p253"/>
          <p:cNvSpPr>
            <a:spLocks noGrp="1"/>
          </p:cNvSpPr>
          <p:nvPr>
            <p:ph type="pic" idx="7"/>
          </p:nvPr>
        </p:nvSpPr>
        <p:spPr>
          <a:xfrm>
            <a:off x="7144013" y="2631002"/>
            <a:ext cx="539010" cy="538720"/>
          </a:xfrm>
          <a:prstGeom prst="rect">
            <a:avLst/>
          </a:prstGeom>
          <a:noFill/>
          <a:ln>
            <a:noFill/>
          </a:ln>
        </p:spPr>
      </p:sp>
      <p:sp>
        <p:nvSpPr>
          <p:cNvPr id="396" name="Google Shape;396;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97" name="Google Shape;397;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98"/>
        <p:cNvGrpSpPr/>
        <p:nvPr/>
      </p:nvGrpSpPr>
      <p:grpSpPr>
        <a:xfrm>
          <a:off x="0" y="0"/>
          <a:ext cx="0" cy="0"/>
          <a:chOff x="0" y="0"/>
          <a:chExt cx="0" cy="0"/>
        </a:xfrm>
      </p:grpSpPr>
      <p:pic>
        <p:nvPicPr>
          <p:cNvPr id="399" name="Google Shape;399;p254"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grpSp>
        <p:nvGrpSpPr>
          <p:cNvPr id="400" name="Google Shape;400;p254"/>
          <p:cNvGrpSpPr/>
          <p:nvPr/>
        </p:nvGrpSpPr>
        <p:grpSpPr>
          <a:xfrm>
            <a:off x="0" y="2399230"/>
            <a:ext cx="9144001" cy="2349751"/>
            <a:chOff x="0" y="2182920"/>
            <a:chExt cx="9144001" cy="2349751"/>
          </a:xfrm>
        </p:grpSpPr>
        <p:sp>
          <p:nvSpPr>
            <p:cNvPr id="401" name="Google Shape;401;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402" name="Google Shape;402;p254"/>
            <p:cNvGrpSpPr/>
            <p:nvPr/>
          </p:nvGrpSpPr>
          <p:grpSpPr>
            <a:xfrm>
              <a:off x="1229347" y="2182920"/>
              <a:ext cx="6685306" cy="1002265"/>
              <a:chOff x="976268" y="2064936"/>
              <a:chExt cx="6685306" cy="1002265"/>
            </a:xfrm>
          </p:grpSpPr>
          <p:sp>
            <p:nvSpPr>
              <p:cNvPr id="403" name="Google Shape;403;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04" name="Google Shape;404;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05" name="Google Shape;405;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sp>
        <p:nvSpPr>
          <p:cNvPr id="406" name="Google Shape;406;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07" name="Google Shape;407;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08" name="Google Shape;408;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09" name="Google Shape;409;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10" name="Google Shape;410;p254"/>
          <p:cNvSpPr>
            <a:spLocks noGrp="1"/>
          </p:cNvSpPr>
          <p:nvPr>
            <p:ph type="pic" idx="5"/>
          </p:nvPr>
        </p:nvSpPr>
        <p:spPr>
          <a:xfrm>
            <a:off x="1460973" y="2631002"/>
            <a:ext cx="539010" cy="538720"/>
          </a:xfrm>
          <a:prstGeom prst="rect">
            <a:avLst/>
          </a:prstGeom>
          <a:noFill/>
          <a:ln>
            <a:noFill/>
          </a:ln>
        </p:spPr>
      </p:sp>
      <p:sp>
        <p:nvSpPr>
          <p:cNvPr id="411" name="Google Shape;411;p254"/>
          <p:cNvSpPr>
            <a:spLocks noGrp="1"/>
          </p:cNvSpPr>
          <p:nvPr>
            <p:ph type="pic" idx="6"/>
          </p:nvPr>
        </p:nvSpPr>
        <p:spPr>
          <a:xfrm>
            <a:off x="4302493" y="2631002"/>
            <a:ext cx="539010" cy="538720"/>
          </a:xfrm>
          <a:prstGeom prst="rect">
            <a:avLst/>
          </a:prstGeom>
          <a:noFill/>
          <a:ln>
            <a:noFill/>
          </a:ln>
        </p:spPr>
      </p:sp>
      <p:sp>
        <p:nvSpPr>
          <p:cNvPr id="412" name="Google Shape;412;p254"/>
          <p:cNvSpPr>
            <a:spLocks noGrp="1"/>
          </p:cNvSpPr>
          <p:nvPr>
            <p:ph type="pic" idx="7"/>
          </p:nvPr>
        </p:nvSpPr>
        <p:spPr>
          <a:xfrm>
            <a:off x="7144013" y="2631002"/>
            <a:ext cx="539010" cy="538720"/>
          </a:xfrm>
          <a:prstGeom prst="rect">
            <a:avLst/>
          </a:prstGeom>
          <a:noFill/>
          <a:ln>
            <a:noFill/>
          </a:ln>
        </p:spPr>
      </p:sp>
      <p:sp>
        <p:nvSpPr>
          <p:cNvPr id="413" name="Google Shape;413;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14" name="Google Shape;414;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415"/>
        <p:cNvGrpSpPr/>
        <p:nvPr/>
      </p:nvGrpSpPr>
      <p:grpSpPr>
        <a:xfrm>
          <a:off x="0" y="0"/>
          <a:ext cx="0" cy="0"/>
          <a:chOff x="0" y="0"/>
          <a:chExt cx="0" cy="0"/>
        </a:xfrm>
      </p:grpSpPr>
      <p:pic>
        <p:nvPicPr>
          <p:cNvPr id="416" name="Google Shape;416;p255"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417" name="Google Shape;417;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418" name="Google Shape;418;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419" name="Google Shape;419;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20" name="Google Shape;420;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21" name="Google Shape;421;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22" name="Google Shape;422;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23" name="Google Shape;423;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24" name="Google Shape;424;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25" name="Google Shape;425;p255"/>
          <p:cNvSpPr>
            <a:spLocks noGrp="1"/>
          </p:cNvSpPr>
          <p:nvPr>
            <p:ph type="pic" idx="4"/>
          </p:nvPr>
        </p:nvSpPr>
        <p:spPr>
          <a:xfrm>
            <a:off x="1324089" y="1830915"/>
            <a:ext cx="482600" cy="482600"/>
          </a:xfrm>
          <a:prstGeom prst="rect">
            <a:avLst/>
          </a:prstGeom>
          <a:noFill/>
          <a:ln>
            <a:noFill/>
          </a:ln>
        </p:spPr>
      </p:sp>
      <p:sp>
        <p:nvSpPr>
          <p:cNvPr id="426" name="Google Shape;426;p255"/>
          <p:cNvSpPr>
            <a:spLocks noGrp="1"/>
          </p:cNvSpPr>
          <p:nvPr>
            <p:ph type="pic" idx="5"/>
          </p:nvPr>
        </p:nvSpPr>
        <p:spPr>
          <a:xfrm>
            <a:off x="4330701" y="1830915"/>
            <a:ext cx="482600" cy="482600"/>
          </a:xfrm>
          <a:prstGeom prst="rect">
            <a:avLst/>
          </a:prstGeom>
          <a:noFill/>
          <a:ln>
            <a:noFill/>
          </a:ln>
        </p:spPr>
      </p:sp>
      <p:sp>
        <p:nvSpPr>
          <p:cNvPr id="427" name="Google Shape;427;p255"/>
          <p:cNvSpPr>
            <a:spLocks noGrp="1"/>
          </p:cNvSpPr>
          <p:nvPr>
            <p:ph type="pic" idx="6"/>
          </p:nvPr>
        </p:nvSpPr>
        <p:spPr>
          <a:xfrm>
            <a:off x="7337312" y="1830915"/>
            <a:ext cx="482600" cy="482600"/>
          </a:xfrm>
          <a:prstGeom prst="rect">
            <a:avLst/>
          </a:prstGeom>
          <a:noFill/>
          <a:ln>
            <a:noFill/>
          </a:ln>
        </p:spPr>
      </p:sp>
      <p:sp>
        <p:nvSpPr>
          <p:cNvPr id="428" name="Google Shape;428;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29" name="Google Shape;429;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30" name="Google Shape;430;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31" name="Google Shape;431;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32" name="Google Shape;432;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33"/>
        <p:cNvGrpSpPr/>
        <p:nvPr/>
      </p:nvGrpSpPr>
      <p:grpSpPr>
        <a:xfrm>
          <a:off x="0" y="0"/>
          <a:ext cx="0" cy="0"/>
          <a:chOff x="0" y="0"/>
          <a:chExt cx="0" cy="0"/>
        </a:xfrm>
      </p:grpSpPr>
      <p:pic>
        <p:nvPicPr>
          <p:cNvPr id="434" name="Google Shape;434;p256"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435" name="Google Shape;435;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436" name="Google Shape;436;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37" name="Google Shape;437;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38" name="Google Shape;438;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39" name="Google Shape;439;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40" name="Google Shape;440;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41" name="Google Shape;441;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42" name="Google Shape;442;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43" name="Google Shape;443;p256"/>
          <p:cNvSpPr>
            <a:spLocks noGrp="1"/>
          </p:cNvSpPr>
          <p:nvPr>
            <p:ph type="pic" idx="4"/>
          </p:nvPr>
        </p:nvSpPr>
        <p:spPr>
          <a:xfrm>
            <a:off x="1324089" y="1830915"/>
            <a:ext cx="482600" cy="482600"/>
          </a:xfrm>
          <a:prstGeom prst="rect">
            <a:avLst/>
          </a:prstGeom>
          <a:noFill/>
          <a:ln>
            <a:noFill/>
          </a:ln>
        </p:spPr>
      </p:sp>
      <p:sp>
        <p:nvSpPr>
          <p:cNvPr id="444" name="Google Shape;444;p256"/>
          <p:cNvSpPr>
            <a:spLocks noGrp="1"/>
          </p:cNvSpPr>
          <p:nvPr>
            <p:ph type="pic" idx="5"/>
          </p:nvPr>
        </p:nvSpPr>
        <p:spPr>
          <a:xfrm>
            <a:off x="4330701" y="1830915"/>
            <a:ext cx="482600" cy="482600"/>
          </a:xfrm>
          <a:prstGeom prst="rect">
            <a:avLst/>
          </a:prstGeom>
          <a:noFill/>
          <a:ln>
            <a:noFill/>
          </a:ln>
        </p:spPr>
      </p:sp>
      <p:sp>
        <p:nvSpPr>
          <p:cNvPr id="445" name="Google Shape;445;p256"/>
          <p:cNvSpPr>
            <a:spLocks noGrp="1"/>
          </p:cNvSpPr>
          <p:nvPr>
            <p:ph type="pic" idx="6"/>
          </p:nvPr>
        </p:nvSpPr>
        <p:spPr>
          <a:xfrm>
            <a:off x="7337312" y="1830915"/>
            <a:ext cx="482600" cy="482600"/>
          </a:xfrm>
          <a:prstGeom prst="rect">
            <a:avLst/>
          </a:prstGeom>
          <a:noFill/>
          <a:ln>
            <a:noFill/>
          </a:ln>
        </p:spPr>
      </p:sp>
      <p:sp>
        <p:nvSpPr>
          <p:cNvPr id="446" name="Google Shape;446;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47" name="Google Shape;447;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48" name="Google Shape;448;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49" name="Google Shape;449;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50" name="Google Shape;450;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51"/>
        <p:cNvGrpSpPr/>
        <p:nvPr/>
      </p:nvGrpSpPr>
      <p:grpSpPr>
        <a:xfrm>
          <a:off x="0" y="0"/>
          <a:ext cx="0" cy="0"/>
          <a:chOff x="0" y="0"/>
          <a:chExt cx="0" cy="0"/>
        </a:xfrm>
      </p:grpSpPr>
      <p:pic>
        <p:nvPicPr>
          <p:cNvPr id="452" name="Google Shape;452;p257"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453" name="Google Shape;453;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454" name="Google Shape;454;p257"/>
          <p:cNvGrpSpPr/>
          <p:nvPr/>
        </p:nvGrpSpPr>
        <p:grpSpPr>
          <a:xfrm>
            <a:off x="865742" y="1720353"/>
            <a:ext cx="7412516" cy="894818"/>
            <a:chOff x="865742" y="1720353"/>
            <a:chExt cx="7412516" cy="894818"/>
          </a:xfrm>
        </p:grpSpPr>
        <p:grpSp>
          <p:nvGrpSpPr>
            <p:cNvPr id="455" name="Google Shape;455;p257"/>
            <p:cNvGrpSpPr/>
            <p:nvPr/>
          </p:nvGrpSpPr>
          <p:grpSpPr>
            <a:xfrm>
              <a:off x="3119411" y="1720353"/>
              <a:ext cx="651510" cy="894818"/>
              <a:chOff x="2980317" y="2014294"/>
              <a:chExt cx="651510" cy="894818"/>
            </a:xfrm>
          </p:grpSpPr>
          <p:cxnSp>
            <p:nvCxnSpPr>
              <p:cNvPr id="456" name="Google Shape;456;p257"/>
              <p:cNvCxnSpPr>
                <a:endCxn id="457"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58" name="Google Shape;458;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457" name="Google Shape;457;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59" name="Google Shape;459;p257"/>
            <p:cNvGrpSpPr/>
            <p:nvPr/>
          </p:nvGrpSpPr>
          <p:grpSpPr>
            <a:xfrm>
              <a:off x="5373080" y="1720353"/>
              <a:ext cx="651510" cy="894818"/>
              <a:chOff x="5071929" y="2014294"/>
              <a:chExt cx="651510" cy="894818"/>
            </a:xfrm>
          </p:grpSpPr>
          <p:cxnSp>
            <p:nvCxnSpPr>
              <p:cNvPr id="460" name="Google Shape;460;p257"/>
              <p:cNvCxnSpPr>
                <a:endCxn id="461"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62" name="Google Shape;462;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461" name="Google Shape;461;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63" name="Google Shape;463;p257"/>
            <p:cNvGrpSpPr/>
            <p:nvPr/>
          </p:nvGrpSpPr>
          <p:grpSpPr>
            <a:xfrm>
              <a:off x="7626748" y="1720353"/>
              <a:ext cx="651510" cy="894818"/>
              <a:chOff x="7469822" y="2014294"/>
              <a:chExt cx="651510" cy="894818"/>
            </a:xfrm>
          </p:grpSpPr>
          <p:cxnSp>
            <p:nvCxnSpPr>
              <p:cNvPr id="464" name="Google Shape;464;p257"/>
              <p:cNvCxnSpPr>
                <a:endCxn id="465"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66" name="Google Shape;466;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465" name="Google Shape;465;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67" name="Google Shape;467;p257"/>
            <p:cNvGrpSpPr/>
            <p:nvPr/>
          </p:nvGrpSpPr>
          <p:grpSpPr>
            <a:xfrm>
              <a:off x="865742" y="1720353"/>
              <a:ext cx="651510" cy="894818"/>
              <a:chOff x="888704" y="2014294"/>
              <a:chExt cx="651510" cy="894818"/>
            </a:xfrm>
          </p:grpSpPr>
          <p:cxnSp>
            <p:nvCxnSpPr>
              <p:cNvPr id="468" name="Google Shape;468;p257"/>
              <p:cNvCxnSpPr>
                <a:endCxn id="469"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70" name="Google Shape;470;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469" name="Google Shape;469;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471" name="Google Shape;471;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72" name="Google Shape;472;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73" name="Google Shape;473;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74" name="Google Shape;474;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75" name="Google Shape;475;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76" name="Google Shape;476;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77" name="Google Shape;477;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78" name="Google Shape;478;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79" name="Google Shape;479;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80" name="Google Shape;480;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81"/>
        <p:cNvGrpSpPr/>
        <p:nvPr/>
      </p:nvGrpSpPr>
      <p:grpSpPr>
        <a:xfrm>
          <a:off x="0" y="0"/>
          <a:ext cx="0" cy="0"/>
          <a:chOff x="0" y="0"/>
          <a:chExt cx="0" cy="0"/>
        </a:xfrm>
      </p:grpSpPr>
      <p:pic>
        <p:nvPicPr>
          <p:cNvPr id="482" name="Google Shape;482;p258"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grpSp>
        <p:nvGrpSpPr>
          <p:cNvPr id="483" name="Google Shape;483;p258"/>
          <p:cNvGrpSpPr/>
          <p:nvPr/>
        </p:nvGrpSpPr>
        <p:grpSpPr>
          <a:xfrm>
            <a:off x="1114581" y="3141131"/>
            <a:ext cx="175260" cy="1120085"/>
            <a:chOff x="973176" y="3197693"/>
            <a:chExt cx="175260" cy="1120085"/>
          </a:xfrm>
        </p:grpSpPr>
        <p:sp>
          <p:nvSpPr>
            <p:cNvPr id="484" name="Google Shape;484;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485" name="Google Shape;485;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86" name="Google Shape;486;p258"/>
          <p:cNvGrpSpPr/>
          <p:nvPr/>
        </p:nvGrpSpPr>
        <p:grpSpPr>
          <a:xfrm>
            <a:off x="5033439" y="1436374"/>
            <a:ext cx="175260" cy="1120085"/>
            <a:chOff x="4892034" y="1492936"/>
            <a:chExt cx="175260" cy="1120085"/>
          </a:xfrm>
        </p:grpSpPr>
        <p:sp>
          <p:nvSpPr>
            <p:cNvPr id="487" name="Google Shape;487;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488" name="Google Shape;488;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89" name="Google Shape;489;p258"/>
          <p:cNvGrpSpPr/>
          <p:nvPr/>
        </p:nvGrpSpPr>
        <p:grpSpPr>
          <a:xfrm>
            <a:off x="1114581" y="1436374"/>
            <a:ext cx="175260" cy="1120085"/>
            <a:chOff x="973176" y="1492936"/>
            <a:chExt cx="175260" cy="1120085"/>
          </a:xfrm>
        </p:grpSpPr>
        <p:cxnSp>
          <p:nvCxnSpPr>
            <p:cNvPr id="490" name="Google Shape;490;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91" name="Google Shape;491;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492" name="Google Shape;492;p258"/>
          <p:cNvGrpSpPr/>
          <p:nvPr/>
        </p:nvGrpSpPr>
        <p:grpSpPr>
          <a:xfrm>
            <a:off x="5033439" y="3141131"/>
            <a:ext cx="175260" cy="1120085"/>
            <a:chOff x="4892034" y="3197693"/>
            <a:chExt cx="175260" cy="1120085"/>
          </a:xfrm>
        </p:grpSpPr>
        <p:cxnSp>
          <p:nvCxnSpPr>
            <p:cNvPr id="493" name="Google Shape;493;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94" name="Google Shape;494;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495" name="Google Shape;495;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96" name="Google Shape;496;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97" name="Google Shape;497;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98" name="Google Shape;498;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99" name="Google Shape;499;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00" name="Google Shape;500;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01" name="Google Shape;501;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02" name="Google Shape;502;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03" name="Google Shape;503;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04" name="Google Shape;504;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505"/>
        <p:cNvGrpSpPr/>
        <p:nvPr/>
      </p:nvGrpSpPr>
      <p:grpSpPr>
        <a:xfrm>
          <a:off x="0" y="0"/>
          <a:ext cx="0" cy="0"/>
          <a:chOff x="0" y="0"/>
          <a:chExt cx="0" cy="0"/>
        </a:xfrm>
      </p:grpSpPr>
      <p:pic>
        <p:nvPicPr>
          <p:cNvPr id="506" name="Google Shape;506;p259" descr="Shape&#10;&#10;Description automatically generated with low confidence"/>
          <p:cNvPicPr preferRelativeResize="0"/>
          <p:nvPr/>
        </p:nvPicPr>
        <p:blipFill rotWithShape="1">
          <a:blip r:embed="rId2"/>
          <a:srcRect/>
          <a:stretch>
            <a:fillRect/>
          </a:stretch>
        </p:blipFill>
        <p:spPr>
          <a:xfrm>
            <a:off x="0" y="0"/>
            <a:ext cx="9143990" cy="5148000"/>
          </a:xfrm>
          <a:prstGeom prst="rect">
            <a:avLst/>
          </a:prstGeom>
          <a:noFill/>
          <a:ln>
            <a:noFill/>
          </a:ln>
        </p:spPr>
      </p:pic>
      <p:grpSp>
        <p:nvGrpSpPr>
          <p:cNvPr id="507" name="Google Shape;507;p259"/>
          <p:cNvGrpSpPr/>
          <p:nvPr/>
        </p:nvGrpSpPr>
        <p:grpSpPr>
          <a:xfrm>
            <a:off x="270520" y="225967"/>
            <a:ext cx="175260" cy="2964623"/>
            <a:chOff x="270520" y="1140367"/>
            <a:chExt cx="175260" cy="2964623"/>
          </a:xfrm>
        </p:grpSpPr>
        <p:grpSp>
          <p:nvGrpSpPr>
            <p:cNvPr id="508" name="Google Shape;508;p259"/>
            <p:cNvGrpSpPr/>
            <p:nvPr/>
          </p:nvGrpSpPr>
          <p:grpSpPr>
            <a:xfrm>
              <a:off x="270520" y="2780648"/>
              <a:ext cx="175260" cy="1324342"/>
              <a:chOff x="129115" y="2837210"/>
              <a:chExt cx="175260" cy="1324342"/>
            </a:xfrm>
          </p:grpSpPr>
          <p:sp>
            <p:nvSpPr>
              <p:cNvPr id="509" name="Google Shape;509;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510" name="Google Shape;510;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511" name="Google Shape;511;p259"/>
            <p:cNvGrpSpPr/>
            <p:nvPr/>
          </p:nvGrpSpPr>
          <p:grpSpPr>
            <a:xfrm>
              <a:off x="270520" y="1140367"/>
              <a:ext cx="175260" cy="1310953"/>
              <a:chOff x="129115" y="1196929"/>
              <a:chExt cx="175260" cy="1310953"/>
            </a:xfrm>
          </p:grpSpPr>
          <p:cxnSp>
            <p:nvCxnSpPr>
              <p:cNvPr id="512" name="Google Shape;512;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513" name="Google Shape;513;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sp>
        <p:nvSpPr>
          <p:cNvPr id="514" name="Google Shape;514;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5" name="Google Shape;515;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6" name="Google Shape;516;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517" name="Google Shape;517;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518"/>
        <p:cNvGrpSpPr/>
        <p:nvPr/>
      </p:nvGrpSpPr>
      <p:grpSpPr>
        <a:xfrm>
          <a:off x="0" y="0"/>
          <a:ext cx="0" cy="0"/>
          <a:chOff x="0" y="0"/>
          <a:chExt cx="0" cy="0"/>
        </a:xfrm>
      </p:grpSpPr>
      <p:pic>
        <p:nvPicPr>
          <p:cNvPr id="519" name="Google Shape;519;p260" descr="Shape&#10;&#10;Description automatically generated with low confidence"/>
          <p:cNvPicPr preferRelativeResize="0"/>
          <p:nvPr/>
        </p:nvPicPr>
        <p:blipFill rotWithShape="1">
          <a:blip r:embed="rId2"/>
          <a:srcRect/>
          <a:stretch>
            <a:fillRect/>
          </a:stretch>
        </p:blipFill>
        <p:spPr>
          <a:xfrm>
            <a:off x="0" y="0"/>
            <a:ext cx="9143990" cy="5148000"/>
          </a:xfrm>
          <a:prstGeom prst="rect">
            <a:avLst/>
          </a:prstGeom>
          <a:noFill/>
          <a:ln>
            <a:noFill/>
          </a:ln>
        </p:spPr>
      </p:pic>
      <p:grpSp>
        <p:nvGrpSpPr>
          <p:cNvPr id="520" name="Google Shape;520;p260"/>
          <p:cNvGrpSpPr/>
          <p:nvPr/>
        </p:nvGrpSpPr>
        <p:grpSpPr>
          <a:xfrm>
            <a:off x="270520" y="225967"/>
            <a:ext cx="175260" cy="2964623"/>
            <a:chOff x="270520" y="1140367"/>
            <a:chExt cx="175260" cy="2964623"/>
          </a:xfrm>
        </p:grpSpPr>
        <p:grpSp>
          <p:nvGrpSpPr>
            <p:cNvPr id="521" name="Google Shape;521;p260"/>
            <p:cNvGrpSpPr/>
            <p:nvPr/>
          </p:nvGrpSpPr>
          <p:grpSpPr>
            <a:xfrm>
              <a:off x="270520" y="2780648"/>
              <a:ext cx="175260" cy="1324342"/>
              <a:chOff x="129115" y="2837210"/>
              <a:chExt cx="175260" cy="1324342"/>
            </a:xfrm>
          </p:grpSpPr>
          <p:sp>
            <p:nvSpPr>
              <p:cNvPr id="522" name="Google Shape;522;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523" name="Google Shape;523;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524" name="Google Shape;524;p260"/>
            <p:cNvGrpSpPr/>
            <p:nvPr/>
          </p:nvGrpSpPr>
          <p:grpSpPr>
            <a:xfrm>
              <a:off x="270520" y="1140367"/>
              <a:ext cx="175260" cy="1310953"/>
              <a:chOff x="129115" y="1196929"/>
              <a:chExt cx="175260" cy="1310953"/>
            </a:xfrm>
          </p:grpSpPr>
          <p:cxnSp>
            <p:nvCxnSpPr>
              <p:cNvPr id="525" name="Google Shape;525;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526" name="Google Shape;526;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sp>
        <p:nvSpPr>
          <p:cNvPr id="527" name="Google Shape;527;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28" name="Google Shape;528;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29" name="Google Shape;529;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30" name="Google Shape;530;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53"/>
        <p:cNvGrpSpPr/>
        <p:nvPr/>
      </p:nvGrpSpPr>
      <p:grpSpPr>
        <a:xfrm>
          <a:off x="0" y="0"/>
          <a:ext cx="0" cy="0"/>
          <a:chOff x="0" y="0"/>
          <a:chExt cx="0" cy="0"/>
        </a:xfrm>
      </p:grpSpPr>
      <p:pic>
        <p:nvPicPr>
          <p:cNvPr id="54" name="Google Shape;54;p217" descr="A computer on a table&#10;&#10;Description automatically generated with medium confidence"/>
          <p:cNvPicPr preferRelativeResize="0"/>
          <p:nvPr/>
        </p:nvPicPr>
        <p:blipFill rotWithShape="1">
          <a:blip r:embed="rId2"/>
          <a:srcRect t="8552" r="1749" b="8552"/>
          <a:stretch>
            <a:fillRect/>
          </a:stretch>
        </p:blipFill>
        <p:spPr>
          <a:xfrm>
            <a:off x="-1" y="-1"/>
            <a:ext cx="9144001" cy="5143501"/>
          </a:xfrm>
          <a:prstGeom prst="rect">
            <a:avLst/>
          </a:prstGeom>
          <a:noFill/>
          <a:ln>
            <a:noFill/>
          </a:ln>
        </p:spPr>
      </p:pic>
      <p:pic>
        <p:nvPicPr>
          <p:cNvPr id="55" name="Google Shape;55;p217"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sp>
        <p:nvSpPr>
          <p:cNvPr id="56" name="Google Shape;56;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57" name="Google Shape;57;p217" descr="Shape&#10;&#10;Description automatically generated with low confidence"/>
          <p:cNvPicPr preferRelativeResize="0"/>
          <p:nvPr/>
        </p:nvPicPr>
        <p:blipFill rotWithShape="1">
          <a:blip r:embed="rId4"/>
          <a:srcRect/>
          <a:stretch>
            <a:fillRect/>
          </a:stretch>
        </p:blipFill>
        <p:spPr>
          <a:xfrm>
            <a:off x="2692835" y="1785257"/>
            <a:ext cx="1181100" cy="1181100"/>
          </a:xfrm>
          <a:prstGeom prst="rect">
            <a:avLst/>
          </a:prstGeom>
          <a:noFill/>
          <a:ln>
            <a:noFill/>
          </a:ln>
        </p:spPr>
      </p:pic>
      <p:sp>
        <p:nvSpPr>
          <p:cNvPr id="58" name="Google Shape;58;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9" name="Google Shape;59;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panose="020B0604020202020204"/>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0" name="Google Shape;60;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panose="020B0604020202020204"/>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31"/>
        <p:cNvGrpSpPr/>
        <p:nvPr/>
      </p:nvGrpSpPr>
      <p:grpSpPr>
        <a:xfrm>
          <a:off x="0" y="0"/>
          <a:ext cx="0" cy="0"/>
          <a:chOff x="0" y="0"/>
          <a:chExt cx="0" cy="0"/>
        </a:xfrm>
      </p:grpSpPr>
      <p:pic>
        <p:nvPicPr>
          <p:cNvPr id="532" name="Google Shape;532;p261"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grpSp>
        <p:nvGrpSpPr>
          <p:cNvPr id="533" name="Google Shape;533;p261"/>
          <p:cNvGrpSpPr/>
          <p:nvPr/>
        </p:nvGrpSpPr>
        <p:grpSpPr>
          <a:xfrm>
            <a:off x="240067" y="2283802"/>
            <a:ext cx="8663867" cy="930794"/>
            <a:chOff x="198438" y="775483"/>
            <a:chExt cx="8634888" cy="927681"/>
          </a:xfrm>
        </p:grpSpPr>
        <p:pic>
          <p:nvPicPr>
            <p:cNvPr id="534" name="Google Shape;534;p261"/>
            <p:cNvPicPr preferRelativeResize="0"/>
            <p:nvPr/>
          </p:nvPicPr>
          <p:blipFill rotWithShape="1">
            <a:blip r:embed="rId3"/>
            <a:srcRect/>
            <a:stretch>
              <a:fillRect/>
            </a:stretch>
          </p:blipFill>
          <p:spPr>
            <a:xfrm>
              <a:off x="198438" y="775483"/>
              <a:ext cx="8634888" cy="927681"/>
            </a:xfrm>
            <a:prstGeom prst="rect">
              <a:avLst/>
            </a:prstGeom>
            <a:noFill/>
            <a:ln>
              <a:noFill/>
            </a:ln>
          </p:spPr>
        </p:pic>
        <p:sp>
          <p:nvSpPr>
            <p:cNvPr id="535" name="Google Shape;535;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6" name="Google Shape;536;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7" name="Google Shape;537;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8" name="Google Shape;538;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39" name="Google Shape;539;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40" name="Google Shape;540;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41" name="Google Shape;541;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42" name="Google Shape;542;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43" name="Google Shape;543;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44" name="Google Shape;544;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45"/>
        <p:cNvGrpSpPr/>
        <p:nvPr/>
      </p:nvGrpSpPr>
      <p:grpSpPr>
        <a:xfrm>
          <a:off x="0" y="0"/>
          <a:ext cx="0" cy="0"/>
          <a:chOff x="0" y="0"/>
          <a:chExt cx="0" cy="0"/>
        </a:xfrm>
      </p:grpSpPr>
      <p:pic>
        <p:nvPicPr>
          <p:cNvPr id="546" name="Google Shape;546;p262"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sp>
        <p:nvSpPr>
          <p:cNvPr id="547" name="Google Shape;547;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48" name="Google Shape;548;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49" name="Google Shape;549;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50" name="Google Shape;550;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51" name="Google Shape;551;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52" name="Google Shape;552;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53" name="Google Shape;553;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54" name="Google Shape;554;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55" name="Google Shape;555;p262"/>
          <p:cNvSpPr>
            <a:spLocks noGrp="1"/>
          </p:cNvSpPr>
          <p:nvPr>
            <p:ph type="pic" idx="5"/>
          </p:nvPr>
        </p:nvSpPr>
        <p:spPr>
          <a:xfrm>
            <a:off x="784630" y="1640956"/>
            <a:ext cx="931297" cy="930794"/>
          </a:xfrm>
          <a:prstGeom prst="rect">
            <a:avLst/>
          </a:prstGeom>
          <a:noFill/>
          <a:ln>
            <a:noFill/>
          </a:ln>
        </p:spPr>
      </p:sp>
      <p:sp>
        <p:nvSpPr>
          <p:cNvPr id="556" name="Google Shape;556;p262"/>
          <p:cNvSpPr>
            <a:spLocks noGrp="1"/>
          </p:cNvSpPr>
          <p:nvPr>
            <p:ph type="pic" idx="6"/>
          </p:nvPr>
        </p:nvSpPr>
        <p:spPr>
          <a:xfrm>
            <a:off x="5150215" y="1640956"/>
            <a:ext cx="931297" cy="930794"/>
          </a:xfrm>
          <a:prstGeom prst="rect">
            <a:avLst/>
          </a:prstGeom>
          <a:noFill/>
          <a:ln>
            <a:noFill/>
          </a:ln>
        </p:spPr>
      </p:sp>
      <p:sp>
        <p:nvSpPr>
          <p:cNvPr id="557" name="Google Shape;557;p262"/>
          <p:cNvSpPr>
            <a:spLocks noGrp="1"/>
          </p:cNvSpPr>
          <p:nvPr>
            <p:ph type="pic" idx="7"/>
          </p:nvPr>
        </p:nvSpPr>
        <p:spPr>
          <a:xfrm>
            <a:off x="784630" y="3302767"/>
            <a:ext cx="931297" cy="930794"/>
          </a:xfrm>
          <a:prstGeom prst="rect">
            <a:avLst/>
          </a:prstGeom>
          <a:noFill/>
          <a:ln>
            <a:noFill/>
          </a:ln>
        </p:spPr>
      </p:sp>
      <p:sp>
        <p:nvSpPr>
          <p:cNvPr id="558" name="Google Shape;558;p262"/>
          <p:cNvSpPr>
            <a:spLocks noGrp="1"/>
          </p:cNvSpPr>
          <p:nvPr>
            <p:ph type="pic" idx="8"/>
          </p:nvPr>
        </p:nvSpPr>
        <p:spPr>
          <a:xfrm>
            <a:off x="5150215" y="3302767"/>
            <a:ext cx="931297" cy="930794"/>
          </a:xfrm>
          <a:prstGeom prst="rect">
            <a:avLst/>
          </a:prstGeom>
          <a:noFill/>
          <a:ln>
            <a:noFill/>
          </a:ln>
        </p:spPr>
      </p:sp>
      <p:sp>
        <p:nvSpPr>
          <p:cNvPr id="559" name="Google Shape;559;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60" name="Google Shape;560;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61"/>
        <p:cNvGrpSpPr/>
        <p:nvPr/>
      </p:nvGrpSpPr>
      <p:grpSpPr>
        <a:xfrm>
          <a:off x="0" y="0"/>
          <a:ext cx="0" cy="0"/>
          <a:chOff x="0" y="0"/>
          <a:chExt cx="0" cy="0"/>
        </a:xfrm>
      </p:grpSpPr>
      <p:pic>
        <p:nvPicPr>
          <p:cNvPr id="562" name="Google Shape;562;p263"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grpSp>
        <p:nvGrpSpPr>
          <p:cNvPr id="563" name="Google Shape;563;p263"/>
          <p:cNvGrpSpPr/>
          <p:nvPr/>
        </p:nvGrpSpPr>
        <p:grpSpPr>
          <a:xfrm>
            <a:off x="0" y="2399230"/>
            <a:ext cx="9144001" cy="2349751"/>
            <a:chOff x="0" y="2182920"/>
            <a:chExt cx="9144001" cy="2349751"/>
          </a:xfrm>
        </p:grpSpPr>
        <p:sp>
          <p:nvSpPr>
            <p:cNvPr id="564" name="Google Shape;564;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565" name="Google Shape;565;p263"/>
            <p:cNvGrpSpPr/>
            <p:nvPr/>
          </p:nvGrpSpPr>
          <p:grpSpPr>
            <a:xfrm>
              <a:off x="1229347" y="2182920"/>
              <a:ext cx="6685306" cy="1002265"/>
              <a:chOff x="976268" y="2064936"/>
              <a:chExt cx="6685306" cy="1002265"/>
            </a:xfrm>
          </p:grpSpPr>
          <p:sp>
            <p:nvSpPr>
              <p:cNvPr id="566" name="Google Shape;566;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67" name="Google Shape;567;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68" name="Google Shape;568;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sp>
        <p:nvSpPr>
          <p:cNvPr id="569" name="Google Shape;569;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70" name="Google Shape;570;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71" name="Google Shape;571;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72" name="Google Shape;572;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73" name="Google Shape;573;p263"/>
          <p:cNvSpPr>
            <a:spLocks noGrp="1"/>
          </p:cNvSpPr>
          <p:nvPr>
            <p:ph type="pic" idx="5"/>
          </p:nvPr>
        </p:nvSpPr>
        <p:spPr>
          <a:xfrm>
            <a:off x="1460973" y="2631002"/>
            <a:ext cx="539010" cy="538720"/>
          </a:xfrm>
          <a:prstGeom prst="rect">
            <a:avLst/>
          </a:prstGeom>
          <a:noFill/>
          <a:ln>
            <a:noFill/>
          </a:ln>
        </p:spPr>
      </p:sp>
      <p:sp>
        <p:nvSpPr>
          <p:cNvPr id="574" name="Google Shape;574;p263"/>
          <p:cNvSpPr>
            <a:spLocks noGrp="1"/>
          </p:cNvSpPr>
          <p:nvPr>
            <p:ph type="pic" idx="6"/>
          </p:nvPr>
        </p:nvSpPr>
        <p:spPr>
          <a:xfrm>
            <a:off x="4302493" y="2631002"/>
            <a:ext cx="539010" cy="538720"/>
          </a:xfrm>
          <a:prstGeom prst="rect">
            <a:avLst/>
          </a:prstGeom>
          <a:noFill/>
          <a:ln>
            <a:noFill/>
          </a:ln>
        </p:spPr>
      </p:sp>
      <p:sp>
        <p:nvSpPr>
          <p:cNvPr id="575" name="Google Shape;575;p263"/>
          <p:cNvSpPr>
            <a:spLocks noGrp="1"/>
          </p:cNvSpPr>
          <p:nvPr>
            <p:ph type="pic" idx="7"/>
          </p:nvPr>
        </p:nvSpPr>
        <p:spPr>
          <a:xfrm>
            <a:off x="7144013" y="2631002"/>
            <a:ext cx="539010" cy="538720"/>
          </a:xfrm>
          <a:prstGeom prst="rect">
            <a:avLst/>
          </a:prstGeom>
          <a:noFill/>
          <a:ln>
            <a:noFill/>
          </a:ln>
        </p:spPr>
      </p:sp>
      <p:sp>
        <p:nvSpPr>
          <p:cNvPr id="576" name="Google Shape;576;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77" name="Google Shape;577;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78"/>
        <p:cNvGrpSpPr/>
        <p:nvPr/>
      </p:nvGrpSpPr>
      <p:grpSpPr>
        <a:xfrm>
          <a:off x="0" y="0"/>
          <a:ext cx="0" cy="0"/>
          <a:chOff x="0" y="0"/>
          <a:chExt cx="0" cy="0"/>
        </a:xfrm>
      </p:grpSpPr>
      <p:grpSp>
        <p:nvGrpSpPr>
          <p:cNvPr id="579" name="Google Shape;579;p264"/>
          <p:cNvGrpSpPr/>
          <p:nvPr/>
        </p:nvGrpSpPr>
        <p:grpSpPr>
          <a:xfrm>
            <a:off x="3138739" y="1728182"/>
            <a:ext cx="2866522" cy="2848912"/>
            <a:chOff x="-15798" y="0"/>
            <a:chExt cx="2571596" cy="2555798"/>
          </a:xfrm>
        </p:grpSpPr>
        <p:sp>
          <p:nvSpPr>
            <p:cNvPr id="580" name="Google Shape;580;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Public Sans"/>
                <a:ea typeface="Public Sans"/>
                <a:cs typeface="Public Sans"/>
                <a:sym typeface="Public Sans"/>
              </a:endParaRPr>
            </a:p>
          </p:txBody>
        </p:sp>
        <p:sp>
          <p:nvSpPr>
            <p:cNvPr id="581" name="Google Shape;581;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sp>
          <p:nvSpPr>
            <p:cNvPr id="582" name="Google Shape;582;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Public Sans"/>
                <a:ea typeface="Public Sans"/>
                <a:cs typeface="Public Sans"/>
                <a:sym typeface="Public Sans"/>
              </a:endParaRPr>
            </a:p>
          </p:txBody>
        </p:sp>
        <p:sp>
          <p:nvSpPr>
            <p:cNvPr id="583" name="Google Shape;583;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sp>
          <p:nvSpPr>
            <p:cNvPr id="584" name="Google Shape;584;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grpSp>
      <p:sp>
        <p:nvSpPr>
          <p:cNvPr id="585" name="Google Shape;585;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86" name="Google Shape;586;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87" name="Google Shape;587;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88" name="Google Shape;588;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89" name="Google Shape;589;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90" name="Google Shape;590;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91" name="Google Shape;591;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92" name="Google Shape;592;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93" name="Google Shape;593;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94" name="Google Shape;594;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95" name="Google Shape;595;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96" name="Google Shape;596;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97" name="Google Shape;597;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98"/>
        <p:cNvGrpSpPr/>
        <p:nvPr/>
      </p:nvGrpSpPr>
      <p:grpSpPr>
        <a:xfrm>
          <a:off x="0" y="0"/>
          <a:ext cx="0" cy="0"/>
          <a:chOff x="0" y="0"/>
          <a:chExt cx="0" cy="0"/>
        </a:xfrm>
      </p:grpSpPr>
      <p:grpSp>
        <p:nvGrpSpPr>
          <p:cNvPr id="599" name="Google Shape;599;p265"/>
          <p:cNvGrpSpPr/>
          <p:nvPr/>
        </p:nvGrpSpPr>
        <p:grpSpPr>
          <a:xfrm>
            <a:off x="3138739" y="1728182"/>
            <a:ext cx="2866522" cy="2848912"/>
            <a:chOff x="-15798" y="0"/>
            <a:chExt cx="2571596" cy="2555798"/>
          </a:xfrm>
        </p:grpSpPr>
        <p:sp>
          <p:nvSpPr>
            <p:cNvPr id="600" name="Google Shape;600;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Public Sans"/>
                <a:ea typeface="Public Sans"/>
                <a:cs typeface="Public Sans"/>
                <a:sym typeface="Public Sans"/>
              </a:endParaRPr>
            </a:p>
          </p:txBody>
        </p:sp>
        <p:sp>
          <p:nvSpPr>
            <p:cNvPr id="601" name="Google Shape;601;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sp>
          <p:nvSpPr>
            <p:cNvPr id="602" name="Google Shape;602;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Public Sans"/>
                <a:ea typeface="Public Sans"/>
                <a:cs typeface="Public Sans"/>
                <a:sym typeface="Public Sans"/>
              </a:endParaRPr>
            </a:p>
          </p:txBody>
        </p:sp>
        <p:sp>
          <p:nvSpPr>
            <p:cNvPr id="603" name="Google Shape;603;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sp>
          <p:nvSpPr>
            <p:cNvPr id="604" name="Google Shape;604;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grpSp>
      <p:sp>
        <p:nvSpPr>
          <p:cNvPr id="605" name="Google Shape;605;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06" name="Google Shape;606;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07" name="Google Shape;607;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08" name="Google Shape;608;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09" name="Google Shape;609;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10" name="Google Shape;610;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11" name="Google Shape;611;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12" name="Google Shape;612;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13" name="Google Shape;613;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14" name="Google Shape;614;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15" name="Google Shape;615;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16" name="Google Shape;616;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17" name="Google Shape;617;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618"/>
        <p:cNvGrpSpPr/>
        <p:nvPr/>
      </p:nvGrpSpPr>
      <p:grpSpPr>
        <a:xfrm>
          <a:off x="0" y="0"/>
          <a:ext cx="0" cy="0"/>
          <a:chOff x="0" y="0"/>
          <a:chExt cx="0" cy="0"/>
        </a:xfrm>
      </p:grpSpPr>
      <p:pic>
        <p:nvPicPr>
          <p:cNvPr id="619" name="Google Shape;619;p266"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grpSp>
        <p:nvGrpSpPr>
          <p:cNvPr id="620" name="Google Shape;620;p266"/>
          <p:cNvGrpSpPr/>
          <p:nvPr/>
        </p:nvGrpSpPr>
        <p:grpSpPr>
          <a:xfrm>
            <a:off x="2525214" y="825411"/>
            <a:ext cx="4093572" cy="4069088"/>
            <a:chOff x="2519466" y="821088"/>
            <a:chExt cx="4348428" cy="4322420"/>
          </a:xfrm>
        </p:grpSpPr>
        <p:sp>
          <p:nvSpPr>
            <p:cNvPr id="621" name="Google Shape;621;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622" name="Google Shape;622;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623" name="Google Shape;623;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624" name="Google Shape;624;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625" name="Google Shape;625;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626" name="Google Shape;626;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grpSp>
      <p:sp>
        <p:nvSpPr>
          <p:cNvPr id="627" name="Google Shape;627;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28" name="Google Shape;628;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29" name="Google Shape;629;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30" name="Google Shape;630;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31" name="Google Shape;631;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32" name="Google Shape;632;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33"/>
        <p:cNvGrpSpPr/>
        <p:nvPr/>
      </p:nvGrpSpPr>
      <p:grpSpPr>
        <a:xfrm>
          <a:off x="0" y="0"/>
          <a:ext cx="0" cy="0"/>
          <a:chOff x="0" y="0"/>
          <a:chExt cx="0" cy="0"/>
        </a:xfrm>
      </p:grpSpPr>
      <p:pic>
        <p:nvPicPr>
          <p:cNvPr id="634" name="Google Shape;634;p267"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grpSp>
        <p:nvGrpSpPr>
          <p:cNvPr id="635" name="Google Shape;635;p267"/>
          <p:cNvGrpSpPr/>
          <p:nvPr/>
        </p:nvGrpSpPr>
        <p:grpSpPr>
          <a:xfrm>
            <a:off x="2525214" y="825411"/>
            <a:ext cx="4093572" cy="4069088"/>
            <a:chOff x="2519466" y="821088"/>
            <a:chExt cx="4348428" cy="4322420"/>
          </a:xfrm>
        </p:grpSpPr>
        <p:sp>
          <p:nvSpPr>
            <p:cNvPr id="636" name="Google Shape;636;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637" name="Google Shape;637;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638" name="Google Shape;638;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639" name="Google Shape;639;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640" name="Google Shape;640;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641" name="Google Shape;641;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grpSp>
      <p:sp>
        <p:nvSpPr>
          <p:cNvPr id="642" name="Google Shape;642;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43" name="Google Shape;643;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44" name="Google Shape;644;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45" name="Google Shape;645;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46" name="Google Shape;646;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47" name="Google Shape;647;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48"/>
        <p:cNvGrpSpPr/>
        <p:nvPr/>
      </p:nvGrpSpPr>
      <p:grpSpPr>
        <a:xfrm>
          <a:off x="0" y="0"/>
          <a:ext cx="0" cy="0"/>
          <a:chOff x="0" y="0"/>
          <a:chExt cx="0" cy="0"/>
        </a:xfrm>
      </p:grpSpPr>
      <p:pic>
        <p:nvPicPr>
          <p:cNvPr id="649" name="Google Shape;649;p268"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650" name="Google Shape;650;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51" name="Google Shape;651;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652" name="Google Shape;652;p268"/>
          <p:cNvGrpSpPr/>
          <p:nvPr/>
        </p:nvGrpSpPr>
        <p:grpSpPr>
          <a:xfrm>
            <a:off x="881517" y="2193743"/>
            <a:ext cx="397892" cy="646462"/>
            <a:chOff x="1400864" y="1624076"/>
            <a:chExt cx="560368" cy="910439"/>
          </a:xfrm>
        </p:grpSpPr>
        <p:grpSp>
          <p:nvGrpSpPr>
            <p:cNvPr id="653" name="Google Shape;653;p268"/>
            <p:cNvGrpSpPr/>
            <p:nvPr/>
          </p:nvGrpSpPr>
          <p:grpSpPr>
            <a:xfrm>
              <a:off x="1400864" y="1624076"/>
              <a:ext cx="560368" cy="825149"/>
              <a:chOff x="1342876" y="1647676"/>
              <a:chExt cx="560368" cy="825149"/>
            </a:xfrm>
          </p:grpSpPr>
          <p:sp>
            <p:nvSpPr>
              <p:cNvPr id="654" name="Google Shape;654;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655" name="Google Shape;655;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656" name="Google Shape;656;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7" name="Google Shape;657;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658" name="Google Shape;658;p268"/>
          <p:cNvGrpSpPr/>
          <p:nvPr/>
        </p:nvGrpSpPr>
        <p:grpSpPr>
          <a:xfrm>
            <a:off x="2622541" y="2193743"/>
            <a:ext cx="397892" cy="646462"/>
            <a:chOff x="1400864" y="1624076"/>
            <a:chExt cx="560368" cy="910439"/>
          </a:xfrm>
        </p:grpSpPr>
        <p:grpSp>
          <p:nvGrpSpPr>
            <p:cNvPr id="659" name="Google Shape;659;p268"/>
            <p:cNvGrpSpPr/>
            <p:nvPr/>
          </p:nvGrpSpPr>
          <p:grpSpPr>
            <a:xfrm>
              <a:off x="1400864" y="1624076"/>
              <a:ext cx="560368" cy="825149"/>
              <a:chOff x="1342876" y="1647676"/>
              <a:chExt cx="560368" cy="825149"/>
            </a:xfrm>
          </p:grpSpPr>
          <p:sp>
            <p:nvSpPr>
              <p:cNvPr id="660" name="Google Shape;660;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661" name="Google Shape;661;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662" name="Google Shape;662;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63" name="Google Shape;663;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664" name="Google Shape;664;p268"/>
          <p:cNvGrpSpPr/>
          <p:nvPr/>
        </p:nvGrpSpPr>
        <p:grpSpPr>
          <a:xfrm>
            <a:off x="4363565" y="2193743"/>
            <a:ext cx="397892" cy="646462"/>
            <a:chOff x="1400864" y="1624076"/>
            <a:chExt cx="560368" cy="910439"/>
          </a:xfrm>
        </p:grpSpPr>
        <p:grpSp>
          <p:nvGrpSpPr>
            <p:cNvPr id="665" name="Google Shape;665;p268"/>
            <p:cNvGrpSpPr/>
            <p:nvPr/>
          </p:nvGrpSpPr>
          <p:grpSpPr>
            <a:xfrm>
              <a:off x="1400864" y="1624076"/>
              <a:ext cx="560368" cy="825149"/>
              <a:chOff x="1342876" y="1647676"/>
              <a:chExt cx="560368" cy="825149"/>
            </a:xfrm>
          </p:grpSpPr>
          <p:sp>
            <p:nvSpPr>
              <p:cNvPr id="666" name="Google Shape;666;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667" name="Google Shape;667;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668" name="Google Shape;668;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69" name="Google Shape;669;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670" name="Google Shape;670;p268"/>
          <p:cNvGrpSpPr/>
          <p:nvPr/>
        </p:nvGrpSpPr>
        <p:grpSpPr>
          <a:xfrm>
            <a:off x="6104589" y="2193743"/>
            <a:ext cx="397892" cy="646462"/>
            <a:chOff x="1400864" y="1624076"/>
            <a:chExt cx="560368" cy="910439"/>
          </a:xfrm>
        </p:grpSpPr>
        <p:grpSp>
          <p:nvGrpSpPr>
            <p:cNvPr id="671" name="Google Shape;671;p268"/>
            <p:cNvGrpSpPr/>
            <p:nvPr/>
          </p:nvGrpSpPr>
          <p:grpSpPr>
            <a:xfrm>
              <a:off x="1400864" y="1624076"/>
              <a:ext cx="560368" cy="825149"/>
              <a:chOff x="1342876" y="1647676"/>
              <a:chExt cx="560368" cy="825149"/>
            </a:xfrm>
          </p:grpSpPr>
          <p:sp>
            <p:nvSpPr>
              <p:cNvPr id="672" name="Google Shape;672;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673" name="Google Shape;673;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674" name="Google Shape;674;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5" name="Google Shape;675;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676" name="Google Shape;676;p268"/>
          <p:cNvGrpSpPr/>
          <p:nvPr/>
        </p:nvGrpSpPr>
        <p:grpSpPr>
          <a:xfrm>
            <a:off x="7845614" y="2193743"/>
            <a:ext cx="397892" cy="646462"/>
            <a:chOff x="1400864" y="1624076"/>
            <a:chExt cx="560368" cy="910439"/>
          </a:xfrm>
        </p:grpSpPr>
        <p:grpSp>
          <p:nvGrpSpPr>
            <p:cNvPr id="677" name="Google Shape;677;p268"/>
            <p:cNvGrpSpPr/>
            <p:nvPr/>
          </p:nvGrpSpPr>
          <p:grpSpPr>
            <a:xfrm>
              <a:off x="1400864" y="1624076"/>
              <a:ext cx="560368" cy="825149"/>
              <a:chOff x="1342876" y="1647676"/>
              <a:chExt cx="560368" cy="825149"/>
            </a:xfrm>
          </p:grpSpPr>
          <p:sp>
            <p:nvSpPr>
              <p:cNvPr id="678" name="Google Shape;678;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679" name="Google Shape;679;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680" name="Google Shape;680;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1" name="Google Shape;681;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682" name="Google Shape;682;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83" name="Google Shape;683;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84" name="Google Shape;684;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85" name="Google Shape;685;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86" name="Google Shape;686;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87"/>
        <p:cNvGrpSpPr/>
        <p:nvPr/>
      </p:nvGrpSpPr>
      <p:grpSpPr>
        <a:xfrm>
          <a:off x="0" y="0"/>
          <a:ext cx="0" cy="0"/>
          <a:chOff x="0" y="0"/>
          <a:chExt cx="0" cy="0"/>
        </a:xfrm>
      </p:grpSpPr>
      <p:pic>
        <p:nvPicPr>
          <p:cNvPr id="688" name="Google Shape;688;p269"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689" name="Google Shape;689;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90" name="Google Shape;690;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691" name="Google Shape;691;p269"/>
          <p:cNvGrpSpPr/>
          <p:nvPr/>
        </p:nvGrpSpPr>
        <p:grpSpPr>
          <a:xfrm>
            <a:off x="881517" y="2193743"/>
            <a:ext cx="7361989" cy="646462"/>
            <a:chOff x="881517" y="2219381"/>
            <a:chExt cx="7361989" cy="646462"/>
          </a:xfrm>
        </p:grpSpPr>
        <p:grpSp>
          <p:nvGrpSpPr>
            <p:cNvPr id="692" name="Google Shape;692;p269"/>
            <p:cNvGrpSpPr/>
            <p:nvPr/>
          </p:nvGrpSpPr>
          <p:grpSpPr>
            <a:xfrm>
              <a:off x="881517" y="2219381"/>
              <a:ext cx="397892" cy="646462"/>
              <a:chOff x="1400864" y="1624076"/>
              <a:chExt cx="560368" cy="910439"/>
            </a:xfrm>
          </p:grpSpPr>
          <p:grpSp>
            <p:nvGrpSpPr>
              <p:cNvPr id="693" name="Google Shape;693;p269"/>
              <p:cNvGrpSpPr/>
              <p:nvPr/>
            </p:nvGrpSpPr>
            <p:grpSpPr>
              <a:xfrm>
                <a:off x="1400864" y="1624076"/>
                <a:ext cx="560368" cy="825149"/>
                <a:chOff x="1342876" y="1647676"/>
                <a:chExt cx="560368" cy="825149"/>
              </a:xfrm>
            </p:grpSpPr>
            <p:sp>
              <p:nvSpPr>
                <p:cNvPr id="694" name="Google Shape;694;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695" name="Google Shape;695;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696" name="Google Shape;696;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7" name="Google Shape;697;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698" name="Google Shape;698;p269"/>
            <p:cNvGrpSpPr/>
            <p:nvPr/>
          </p:nvGrpSpPr>
          <p:grpSpPr>
            <a:xfrm>
              <a:off x="2622541" y="2219381"/>
              <a:ext cx="397892" cy="646462"/>
              <a:chOff x="1400864" y="1624076"/>
              <a:chExt cx="560368" cy="910439"/>
            </a:xfrm>
          </p:grpSpPr>
          <p:grpSp>
            <p:nvGrpSpPr>
              <p:cNvPr id="699" name="Google Shape;699;p269"/>
              <p:cNvGrpSpPr/>
              <p:nvPr/>
            </p:nvGrpSpPr>
            <p:grpSpPr>
              <a:xfrm>
                <a:off x="1400864" y="1624076"/>
                <a:ext cx="560368" cy="825149"/>
                <a:chOff x="1342876" y="1647676"/>
                <a:chExt cx="560368" cy="825149"/>
              </a:xfrm>
            </p:grpSpPr>
            <p:sp>
              <p:nvSpPr>
                <p:cNvPr id="700" name="Google Shape;700;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701" name="Google Shape;701;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702" name="Google Shape;702;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703" name="Google Shape;703;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704" name="Google Shape;704;p269"/>
            <p:cNvGrpSpPr/>
            <p:nvPr/>
          </p:nvGrpSpPr>
          <p:grpSpPr>
            <a:xfrm>
              <a:off x="4363565" y="2219381"/>
              <a:ext cx="397892" cy="646462"/>
              <a:chOff x="1400864" y="1624076"/>
              <a:chExt cx="560368" cy="910439"/>
            </a:xfrm>
          </p:grpSpPr>
          <p:grpSp>
            <p:nvGrpSpPr>
              <p:cNvPr id="705" name="Google Shape;705;p269"/>
              <p:cNvGrpSpPr/>
              <p:nvPr/>
            </p:nvGrpSpPr>
            <p:grpSpPr>
              <a:xfrm>
                <a:off x="1400864" y="1624076"/>
                <a:ext cx="560368" cy="825149"/>
                <a:chOff x="1342876" y="1647676"/>
                <a:chExt cx="560368" cy="825149"/>
              </a:xfrm>
            </p:grpSpPr>
            <p:sp>
              <p:nvSpPr>
                <p:cNvPr id="706" name="Google Shape;706;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707" name="Google Shape;707;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708" name="Google Shape;708;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709" name="Google Shape;709;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710" name="Google Shape;710;p269"/>
            <p:cNvGrpSpPr/>
            <p:nvPr/>
          </p:nvGrpSpPr>
          <p:grpSpPr>
            <a:xfrm>
              <a:off x="6104589" y="2219381"/>
              <a:ext cx="397892" cy="646462"/>
              <a:chOff x="1400864" y="1624076"/>
              <a:chExt cx="560368" cy="910439"/>
            </a:xfrm>
          </p:grpSpPr>
          <p:grpSp>
            <p:nvGrpSpPr>
              <p:cNvPr id="711" name="Google Shape;711;p269"/>
              <p:cNvGrpSpPr/>
              <p:nvPr/>
            </p:nvGrpSpPr>
            <p:grpSpPr>
              <a:xfrm>
                <a:off x="1400864" y="1624076"/>
                <a:ext cx="560368" cy="825149"/>
                <a:chOff x="1342876" y="1647676"/>
                <a:chExt cx="560368" cy="825149"/>
              </a:xfrm>
            </p:grpSpPr>
            <p:sp>
              <p:nvSpPr>
                <p:cNvPr id="712" name="Google Shape;712;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713" name="Google Shape;713;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714" name="Google Shape;714;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715" name="Google Shape;715;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716" name="Google Shape;716;p269"/>
            <p:cNvGrpSpPr/>
            <p:nvPr/>
          </p:nvGrpSpPr>
          <p:grpSpPr>
            <a:xfrm>
              <a:off x="7845614" y="2219381"/>
              <a:ext cx="397892" cy="646462"/>
              <a:chOff x="1400864" y="1624076"/>
              <a:chExt cx="560368" cy="910439"/>
            </a:xfrm>
          </p:grpSpPr>
          <p:grpSp>
            <p:nvGrpSpPr>
              <p:cNvPr id="717" name="Google Shape;717;p269"/>
              <p:cNvGrpSpPr/>
              <p:nvPr/>
            </p:nvGrpSpPr>
            <p:grpSpPr>
              <a:xfrm>
                <a:off x="1400864" y="1624076"/>
                <a:ext cx="560368" cy="825149"/>
                <a:chOff x="1342876" y="1647676"/>
                <a:chExt cx="560368" cy="825149"/>
              </a:xfrm>
            </p:grpSpPr>
            <p:sp>
              <p:nvSpPr>
                <p:cNvPr id="718" name="Google Shape;718;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719" name="Google Shape;719;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720" name="Google Shape;720;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721" name="Google Shape;721;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722" name="Google Shape;722;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23" name="Google Shape;723;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24" name="Google Shape;724;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25" name="Google Shape;725;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26" name="Google Shape;726;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27"/>
        <p:cNvGrpSpPr/>
        <p:nvPr/>
      </p:nvGrpSpPr>
      <p:grpSpPr>
        <a:xfrm>
          <a:off x="0" y="0"/>
          <a:ext cx="0" cy="0"/>
          <a:chOff x="0" y="0"/>
          <a:chExt cx="0" cy="0"/>
        </a:xfrm>
      </p:grpSpPr>
      <p:pic>
        <p:nvPicPr>
          <p:cNvPr id="728" name="Google Shape;728;p270"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729" name="Google Shape;729;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30" name="Google Shape;730;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31" name="Google Shape;731;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732" name="Google Shape;732;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3" name="Google Shape;733;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4" name="Google Shape;734;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5" name="Google Shape;735;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6" name="Google Shape;736;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7" name="Google Shape;737;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8" name="Google Shape;738;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9" name="Google Shape;739;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0" name="Google Shape;740;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41" name="Google Shape;741;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42" name="Google Shape;742;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43" name="Google Shape;743;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44" name="Google Shape;744;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45" name="Google Shape;745;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46" name="Google Shape;746;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47" name="Google Shape;747;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61"/>
        <p:cNvGrpSpPr/>
        <p:nvPr/>
      </p:nvGrpSpPr>
      <p:grpSpPr>
        <a:xfrm>
          <a:off x="0" y="0"/>
          <a:ext cx="0" cy="0"/>
          <a:chOff x="0" y="0"/>
          <a:chExt cx="0" cy="0"/>
        </a:xfrm>
      </p:grpSpPr>
      <p:pic>
        <p:nvPicPr>
          <p:cNvPr id="62" name="Google Shape;62;p218" descr="Graphical user interface, application&#10;&#10;Description automatically generated"/>
          <p:cNvPicPr preferRelativeResize="0"/>
          <p:nvPr/>
        </p:nvPicPr>
        <p:blipFill rotWithShape="1">
          <a:blip r:embed="rId2"/>
          <a:srcRect/>
          <a:stretch>
            <a:fillRect/>
          </a:stretch>
        </p:blipFill>
        <p:spPr>
          <a:xfrm>
            <a:off x="0" y="0"/>
            <a:ext cx="9144000" cy="5143500"/>
          </a:xfrm>
          <a:prstGeom prst="rect">
            <a:avLst/>
          </a:prstGeom>
          <a:noFill/>
          <a:ln>
            <a:noFill/>
          </a:ln>
        </p:spPr>
      </p:pic>
      <p:pic>
        <p:nvPicPr>
          <p:cNvPr id="63" name="Google Shape;63;p218" descr="Shape&#10;&#10;Description automatically generated with low confidence"/>
          <p:cNvPicPr preferRelativeResize="0"/>
          <p:nvPr/>
        </p:nvPicPr>
        <p:blipFill rotWithShape="1">
          <a:blip r:embed="rId3"/>
          <a:srcRect/>
          <a:stretch>
            <a:fill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48"/>
        <p:cNvGrpSpPr/>
        <p:nvPr/>
      </p:nvGrpSpPr>
      <p:grpSpPr>
        <a:xfrm>
          <a:off x="0" y="0"/>
          <a:ext cx="0" cy="0"/>
          <a:chOff x="0" y="0"/>
          <a:chExt cx="0" cy="0"/>
        </a:xfrm>
      </p:grpSpPr>
      <p:pic>
        <p:nvPicPr>
          <p:cNvPr id="749" name="Google Shape;749;p271"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750" name="Google Shape;750;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51" name="Google Shape;751;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52" name="Google Shape;752;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753" name="Google Shape;753;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4" name="Google Shape;754;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5" name="Google Shape;755;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6" name="Google Shape;756;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7" name="Google Shape;757;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8" name="Google Shape;758;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9" name="Google Shape;759;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0" name="Google Shape;760;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1" name="Google Shape;761;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62" name="Google Shape;762;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63" name="Google Shape;763;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64" name="Google Shape;764;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65" name="Google Shape;765;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66" name="Google Shape;766;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67" name="Google Shape;767;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68" name="Google Shape;768;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69"/>
        <p:cNvGrpSpPr/>
        <p:nvPr/>
      </p:nvGrpSpPr>
      <p:grpSpPr>
        <a:xfrm>
          <a:off x="0" y="0"/>
          <a:ext cx="0" cy="0"/>
          <a:chOff x="0" y="0"/>
          <a:chExt cx="0" cy="0"/>
        </a:xfrm>
      </p:grpSpPr>
      <p:pic>
        <p:nvPicPr>
          <p:cNvPr id="770" name="Google Shape;770;p272"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771" name="Google Shape;771;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72" name="Google Shape;772;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773" name="Google Shape;773;p272"/>
          <p:cNvCxnSpPr>
            <a:stCxn id="774"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74" name="Google Shape;774;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75" name="Google Shape;775;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76" name="Google Shape;776;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77" name="Google Shape;777;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8" name="Google Shape;778;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9" name="Google Shape;779;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80" name="Google Shape;780;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81" name="Google Shape;781;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82" name="Google Shape;782;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83" name="Google Shape;783;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84" name="Google Shape;784;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85" name="Google Shape;785;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86" name="Google Shape;786;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87" name="Google Shape;787;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88"/>
        <p:cNvGrpSpPr/>
        <p:nvPr/>
      </p:nvGrpSpPr>
      <p:grpSpPr>
        <a:xfrm>
          <a:off x="0" y="0"/>
          <a:ext cx="0" cy="0"/>
          <a:chOff x="0" y="0"/>
          <a:chExt cx="0" cy="0"/>
        </a:xfrm>
      </p:grpSpPr>
      <p:pic>
        <p:nvPicPr>
          <p:cNvPr id="789" name="Google Shape;789;p273"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790" name="Google Shape;790;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91" name="Google Shape;791;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792" name="Google Shape;792;p273"/>
          <p:cNvCxnSpPr>
            <a:stCxn id="793"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93" name="Google Shape;793;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94" name="Google Shape;794;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95" name="Google Shape;795;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96" name="Google Shape;796;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97" name="Google Shape;797;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98" name="Google Shape;798;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99" name="Google Shape;799;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800" name="Google Shape;800;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01" name="Google Shape;801;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02" name="Google Shape;802;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03" name="Google Shape;803;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04" name="Google Shape;804;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05" name="Google Shape;805;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06" name="Google Shape;806;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807"/>
        <p:cNvGrpSpPr/>
        <p:nvPr/>
      </p:nvGrpSpPr>
      <p:grpSpPr>
        <a:xfrm>
          <a:off x="0" y="0"/>
          <a:ext cx="0" cy="0"/>
          <a:chOff x="0" y="0"/>
          <a:chExt cx="0" cy="0"/>
        </a:xfrm>
      </p:grpSpPr>
      <p:pic>
        <p:nvPicPr>
          <p:cNvPr id="808" name="Google Shape;808;p274"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809" name="Google Shape;809;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10" name="Google Shape;810;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811" name="Google Shape;811;p274"/>
          <p:cNvGrpSpPr/>
          <p:nvPr/>
        </p:nvGrpSpPr>
        <p:grpSpPr>
          <a:xfrm>
            <a:off x="914091" y="752041"/>
            <a:ext cx="7280306" cy="4126450"/>
            <a:chOff x="556442" y="752041"/>
            <a:chExt cx="7280306" cy="4126450"/>
          </a:xfrm>
        </p:grpSpPr>
        <p:cxnSp>
          <p:nvCxnSpPr>
            <p:cNvPr id="812" name="Google Shape;812;p274"/>
            <p:cNvCxnSpPr>
              <a:stCxn id="813" idx="6"/>
              <a:endCxn id="814" idx="0"/>
            </p:cNvCxnSpPr>
            <p:nvPr/>
          </p:nvCxnSpPr>
          <p:spPr>
            <a:xfrm rot="10800000" flipH="1">
              <a:off x="3133388" y="990067"/>
              <a:ext cx="818400" cy="1825200"/>
            </a:xfrm>
            <a:prstGeom prst="bentConnector3">
              <a:avLst>
                <a:gd name="adj1" fmla="val -212206"/>
              </a:avLst>
            </a:prstGeom>
            <a:noFill/>
            <a:ln w="12700" cap="flat" cmpd="sng">
              <a:solidFill>
                <a:srgbClr val="D8D8D8"/>
              </a:solidFill>
              <a:prstDash val="solid"/>
              <a:round/>
              <a:headEnd type="none" w="sm" len="sm"/>
              <a:tailEnd type="none" w="sm" len="sm"/>
            </a:ln>
          </p:spPr>
        </p:cxnSp>
        <p:cxnSp>
          <p:nvCxnSpPr>
            <p:cNvPr id="815" name="Google Shape;815;p274"/>
            <p:cNvCxnSpPr>
              <a:stCxn id="813" idx="6"/>
              <a:endCxn id="816" idx="0"/>
            </p:cNvCxnSpPr>
            <p:nvPr/>
          </p:nvCxnSpPr>
          <p:spPr>
            <a:xfrm rot="10800000" flipH="1">
              <a:off x="3133388" y="2206267"/>
              <a:ext cx="818400" cy="609000"/>
            </a:xfrm>
            <a:prstGeom prst="bentConnector3">
              <a:avLst>
                <a:gd name="adj1" fmla="val -212206"/>
              </a:avLst>
            </a:prstGeom>
            <a:noFill/>
            <a:ln w="12700" cap="flat" cmpd="sng">
              <a:solidFill>
                <a:srgbClr val="D8D8D8"/>
              </a:solidFill>
              <a:prstDash val="solid"/>
              <a:round/>
              <a:headEnd type="none" w="sm" len="sm"/>
              <a:tailEnd type="none" w="sm" len="sm"/>
            </a:ln>
          </p:spPr>
        </p:cxnSp>
        <p:cxnSp>
          <p:nvCxnSpPr>
            <p:cNvPr id="817" name="Google Shape;817;p274"/>
            <p:cNvCxnSpPr>
              <a:stCxn id="813" idx="6"/>
              <a:endCxn id="818" idx="0"/>
            </p:cNvCxnSpPr>
            <p:nvPr/>
          </p:nvCxnSpPr>
          <p:spPr>
            <a:xfrm rot="10800000" flipH="1">
              <a:off x="3133388" y="2814667"/>
              <a:ext cx="818400" cy="600"/>
            </a:xfrm>
            <a:prstGeom prst="bentConnector3">
              <a:avLst>
                <a:gd name="adj1" fmla="val -212206"/>
              </a:avLst>
            </a:prstGeom>
            <a:noFill/>
            <a:ln w="12700" cap="flat" cmpd="sng">
              <a:solidFill>
                <a:srgbClr val="D8D8D8"/>
              </a:solidFill>
              <a:prstDash val="solid"/>
              <a:round/>
              <a:headEnd type="none" w="sm" len="sm"/>
              <a:tailEnd type="none" w="sm" len="sm"/>
            </a:ln>
          </p:spPr>
        </p:cxnSp>
        <p:cxnSp>
          <p:nvCxnSpPr>
            <p:cNvPr id="819" name="Google Shape;819;p274"/>
            <p:cNvCxnSpPr>
              <a:stCxn id="813" idx="6"/>
              <a:endCxn id="820" idx="0"/>
            </p:cNvCxnSpPr>
            <p:nvPr/>
          </p:nvCxnSpPr>
          <p:spPr>
            <a:xfrm>
              <a:off x="3133388" y="2815267"/>
              <a:ext cx="818400" cy="1824900"/>
            </a:xfrm>
            <a:prstGeom prst="bentConnector3">
              <a:avLst>
                <a:gd name="adj1" fmla="val -212206"/>
              </a:avLst>
            </a:prstGeom>
            <a:noFill/>
            <a:ln w="12700" cap="flat" cmpd="sng">
              <a:solidFill>
                <a:srgbClr val="D8D8D8"/>
              </a:solidFill>
              <a:prstDash val="solid"/>
              <a:round/>
              <a:headEnd type="none" w="sm" len="sm"/>
              <a:tailEnd type="none" w="sm" len="sm"/>
            </a:ln>
          </p:spPr>
        </p:cxnSp>
        <p:cxnSp>
          <p:nvCxnSpPr>
            <p:cNvPr id="821" name="Google Shape;821;p274"/>
            <p:cNvCxnSpPr>
              <a:stCxn id="813" idx="6"/>
              <a:endCxn id="822" idx="0"/>
            </p:cNvCxnSpPr>
            <p:nvPr/>
          </p:nvCxnSpPr>
          <p:spPr>
            <a:xfrm>
              <a:off x="3133388" y="2815267"/>
              <a:ext cx="818400" cy="1216200"/>
            </a:xfrm>
            <a:prstGeom prst="bentConnector3">
              <a:avLst>
                <a:gd name="adj1" fmla="val -212206"/>
              </a:avLst>
            </a:prstGeom>
            <a:noFill/>
            <a:ln w="12700" cap="flat" cmpd="sng">
              <a:solidFill>
                <a:srgbClr val="D8D8D8"/>
              </a:solidFill>
              <a:prstDash val="solid"/>
              <a:round/>
              <a:headEnd type="none" w="sm" len="sm"/>
              <a:tailEnd type="none" w="sm" len="sm"/>
            </a:ln>
          </p:spPr>
        </p:cxnSp>
        <p:cxnSp>
          <p:nvCxnSpPr>
            <p:cNvPr id="823" name="Google Shape;823;p274"/>
            <p:cNvCxnSpPr>
              <a:stCxn id="813" idx="6"/>
              <a:endCxn id="824" idx="0"/>
            </p:cNvCxnSpPr>
            <p:nvPr/>
          </p:nvCxnSpPr>
          <p:spPr>
            <a:xfrm>
              <a:off x="3133388" y="2815267"/>
              <a:ext cx="818400" cy="607800"/>
            </a:xfrm>
            <a:prstGeom prst="bentConnector3">
              <a:avLst>
                <a:gd name="adj1" fmla="val -212206"/>
              </a:avLst>
            </a:prstGeom>
            <a:noFill/>
            <a:ln w="12700" cap="flat" cmpd="sng">
              <a:solidFill>
                <a:srgbClr val="D8D8D8"/>
              </a:solidFill>
              <a:prstDash val="solid"/>
              <a:round/>
              <a:headEnd type="none" w="sm" len="sm"/>
              <a:tailEnd type="none" w="sm" len="sm"/>
            </a:ln>
          </p:spPr>
        </p:cxnSp>
        <p:cxnSp>
          <p:nvCxnSpPr>
            <p:cNvPr id="825" name="Google Shape;825;p274"/>
            <p:cNvCxnSpPr>
              <a:stCxn id="813" idx="6"/>
              <a:endCxn id="826" idx="0"/>
            </p:cNvCxnSpPr>
            <p:nvPr/>
          </p:nvCxnSpPr>
          <p:spPr>
            <a:xfrm rot="10800000" flipH="1">
              <a:off x="3133388" y="1598167"/>
              <a:ext cx="818400" cy="1217100"/>
            </a:xfrm>
            <a:prstGeom prst="bentConnector3">
              <a:avLst>
                <a:gd name="adj1" fmla="val -212206"/>
              </a:avLst>
            </a:prstGeom>
            <a:noFill/>
            <a:ln w="12700" cap="flat" cmpd="sng">
              <a:solidFill>
                <a:srgbClr val="D8D8D8"/>
              </a:solidFill>
              <a:prstDash val="solid"/>
              <a:round/>
              <a:headEnd type="none" w="sm" len="sm"/>
              <a:tailEnd type="none" w="sm" len="sm"/>
            </a:ln>
          </p:spPr>
        </p:cxnSp>
        <p:grpSp>
          <p:nvGrpSpPr>
            <p:cNvPr id="827" name="Google Shape;827;p274"/>
            <p:cNvGrpSpPr/>
            <p:nvPr/>
          </p:nvGrpSpPr>
          <p:grpSpPr>
            <a:xfrm>
              <a:off x="556442" y="1526794"/>
              <a:ext cx="2576946" cy="2576946"/>
              <a:chOff x="941492" y="1686560"/>
              <a:chExt cx="1876213" cy="1876213"/>
            </a:xfrm>
          </p:grpSpPr>
          <p:sp>
            <p:nvSpPr>
              <p:cNvPr id="813" name="Google Shape;813;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28" name="Google Shape;828;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829" name="Google Shape;829;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30" name="Google Shape;830;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14" name="Google Shape;814;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31" name="Google Shape;831;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32" name="Google Shape;832;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26" name="Google Shape;826;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33" name="Google Shape;833;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34" name="Google Shape;834;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16" name="Google Shape;816;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35" name="Google Shape;835;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36" name="Google Shape;836;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18" name="Google Shape;818;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37" name="Google Shape;837;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38" name="Google Shape;838;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24" name="Google Shape;824;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39" name="Google Shape;839;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40" name="Google Shape;840;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22" name="Google Shape;822;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41" name="Google Shape;841;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42" name="Google Shape;842;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20" name="Google Shape;820;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843" name="Google Shape;843;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44" name="Google Shape;844;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45" name="Google Shape;845;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46" name="Google Shape;846;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47" name="Google Shape;847;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48" name="Google Shape;848;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49" name="Google Shape;849;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50" name="Google Shape;850;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51"/>
        <p:cNvGrpSpPr/>
        <p:nvPr/>
      </p:nvGrpSpPr>
      <p:grpSpPr>
        <a:xfrm>
          <a:off x="0" y="0"/>
          <a:ext cx="0" cy="0"/>
          <a:chOff x="0" y="0"/>
          <a:chExt cx="0" cy="0"/>
        </a:xfrm>
      </p:grpSpPr>
      <p:pic>
        <p:nvPicPr>
          <p:cNvPr id="852" name="Google Shape;852;p275"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853" name="Google Shape;853;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54" name="Google Shape;854;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855" name="Google Shape;855;p275"/>
          <p:cNvGrpSpPr/>
          <p:nvPr/>
        </p:nvGrpSpPr>
        <p:grpSpPr>
          <a:xfrm>
            <a:off x="914091" y="752041"/>
            <a:ext cx="7280306" cy="4126450"/>
            <a:chOff x="556442" y="752041"/>
            <a:chExt cx="7280306" cy="4126450"/>
          </a:xfrm>
        </p:grpSpPr>
        <p:cxnSp>
          <p:nvCxnSpPr>
            <p:cNvPr id="856" name="Google Shape;856;p275"/>
            <p:cNvCxnSpPr>
              <a:stCxn id="857" idx="6"/>
              <a:endCxn id="858" idx="0"/>
            </p:cNvCxnSpPr>
            <p:nvPr/>
          </p:nvCxnSpPr>
          <p:spPr>
            <a:xfrm rot="10800000" flipH="1">
              <a:off x="3133388" y="990067"/>
              <a:ext cx="818400" cy="1825200"/>
            </a:xfrm>
            <a:prstGeom prst="bentConnector3">
              <a:avLst>
                <a:gd name="adj1" fmla="val -212206"/>
              </a:avLst>
            </a:prstGeom>
            <a:noFill/>
            <a:ln w="12700" cap="flat" cmpd="sng">
              <a:solidFill>
                <a:srgbClr val="D8D8D8"/>
              </a:solidFill>
              <a:prstDash val="solid"/>
              <a:round/>
              <a:headEnd type="none" w="sm" len="sm"/>
              <a:tailEnd type="none" w="sm" len="sm"/>
            </a:ln>
          </p:spPr>
        </p:cxnSp>
        <p:cxnSp>
          <p:nvCxnSpPr>
            <p:cNvPr id="859" name="Google Shape;859;p275"/>
            <p:cNvCxnSpPr>
              <a:stCxn id="857" idx="6"/>
              <a:endCxn id="860" idx="0"/>
            </p:cNvCxnSpPr>
            <p:nvPr/>
          </p:nvCxnSpPr>
          <p:spPr>
            <a:xfrm rot="10800000" flipH="1">
              <a:off x="3133388" y="2206267"/>
              <a:ext cx="818400" cy="609000"/>
            </a:xfrm>
            <a:prstGeom prst="bentConnector3">
              <a:avLst>
                <a:gd name="adj1" fmla="val -212206"/>
              </a:avLst>
            </a:prstGeom>
            <a:noFill/>
            <a:ln w="12700" cap="flat" cmpd="sng">
              <a:solidFill>
                <a:srgbClr val="D8D8D8"/>
              </a:solidFill>
              <a:prstDash val="solid"/>
              <a:round/>
              <a:headEnd type="none" w="sm" len="sm"/>
              <a:tailEnd type="none" w="sm" len="sm"/>
            </a:ln>
          </p:spPr>
        </p:cxnSp>
        <p:cxnSp>
          <p:nvCxnSpPr>
            <p:cNvPr id="861" name="Google Shape;861;p275"/>
            <p:cNvCxnSpPr>
              <a:stCxn id="857" idx="6"/>
              <a:endCxn id="862" idx="0"/>
            </p:cNvCxnSpPr>
            <p:nvPr/>
          </p:nvCxnSpPr>
          <p:spPr>
            <a:xfrm rot="10800000" flipH="1">
              <a:off x="3133388" y="2814667"/>
              <a:ext cx="818400" cy="600"/>
            </a:xfrm>
            <a:prstGeom prst="bentConnector3">
              <a:avLst>
                <a:gd name="adj1" fmla="val -212206"/>
              </a:avLst>
            </a:prstGeom>
            <a:noFill/>
            <a:ln w="12700" cap="flat" cmpd="sng">
              <a:solidFill>
                <a:srgbClr val="D8D8D8"/>
              </a:solidFill>
              <a:prstDash val="solid"/>
              <a:round/>
              <a:headEnd type="none" w="sm" len="sm"/>
              <a:tailEnd type="none" w="sm" len="sm"/>
            </a:ln>
          </p:spPr>
        </p:cxnSp>
        <p:cxnSp>
          <p:nvCxnSpPr>
            <p:cNvPr id="863" name="Google Shape;863;p275"/>
            <p:cNvCxnSpPr>
              <a:stCxn id="857" idx="6"/>
              <a:endCxn id="864" idx="0"/>
            </p:cNvCxnSpPr>
            <p:nvPr/>
          </p:nvCxnSpPr>
          <p:spPr>
            <a:xfrm>
              <a:off x="3133388" y="2815267"/>
              <a:ext cx="818400" cy="1824900"/>
            </a:xfrm>
            <a:prstGeom prst="bentConnector3">
              <a:avLst>
                <a:gd name="adj1" fmla="val -212206"/>
              </a:avLst>
            </a:prstGeom>
            <a:noFill/>
            <a:ln w="12700" cap="flat" cmpd="sng">
              <a:solidFill>
                <a:srgbClr val="D8D8D8"/>
              </a:solidFill>
              <a:prstDash val="solid"/>
              <a:round/>
              <a:headEnd type="none" w="sm" len="sm"/>
              <a:tailEnd type="none" w="sm" len="sm"/>
            </a:ln>
          </p:spPr>
        </p:cxnSp>
        <p:cxnSp>
          <p:nvCxnSpPr>
            <p:cNvPr id="865" name="Google Shape;865;p275"/>
            <p:cNvCxnSpPr>
              <a:stCxn id="857" idx="6"/>
              <a:endCxn id="866" idx="0"/>
            </p:cNvCxnSpPr>
            <p:nvPr/>
          </p:nvCxnSpPr>
          <p:spPr>
            <a:xfrm>
              <a:off x="3133388" y="2815267"/>
              <a:ext cx="818400" cy="1216200"/>
            </a:xfrm>
            <a:prstGeom prst="bentConnector3">
              <a:avLst>
                <a:gd name="adj1" fmla="val -212206"/>
              </a:avLst>
            </a:prstGeom>
            <a:noFill/>
            <a:ln w="12700" cap="flat" cmpd="sng">
              <a:solidFill>
                <a:srgbClr val="D8D8D8"/>
              </a:solidFill>
              <a:prstDash val="solid"/>
              <a:round/>
              <a:headEnd type="none" w="sm" len="sm"/>
              <a:tailEnd type="none" w="sm" len="sm"/>
            </a:ln>
          </p:spPr>
        </p:cxnSp>
        <p:cxnSp>
          <p:nvCxnSpPr>
            <p:cNvPr id="867" name="Google Shape;867;p275"/>
            <p:cNvCxnSpPr>
              <a:stCxn id="857" idx="6"/>
              <a:endCxn id="868" idx="0"/>
            </p:cNvCxnSpPr>
            <p:nvPr/>
          </p:nvCxnSpPr>
          <p:spPr>
            <a:xfrm>
              <a:off x="3133388" y="2815267"/>
              <a:ext cx="818400" cy="607800"/>
            </a:xfrm>
            <a:prstGeom prst="bentConnector3">
              <a:avLst>
                <a:gd name="adj1" fmla="val -212206"/>
              </a:avLst>
            </a:prstGeom>
            <a:noFill/>
            <a:ln w="12700" cap="flat" cmpd="sng">
              <a:solidFill>
                <a:srgbClr val="D8D8D8"/>
              </a:solidFill>
              <a:prstDash val="solid"/>
              <a:round/>
              <a:headEnd type="none" w="sm" len="sm"/>
              <a:tailEnd type="none" w="sm" len="sm"/>
            </a:ln>
          </p:spPr>
        </p:cxnSp>
        <p:cxnSp>
          <p:nvCxnSpPr>
            <p:cNvPr id="869" name="Google Shape;869;p275"/>
            <p:cNvCxnSpPr>
              <a:stCxn id="857" idx="6"/>
              <a:endCxn id="870" idx="0"/>
            </p:cNvCxnSpPr>
            <p:nvPr/>
          </p:nvCxnSpPr>
          <p:spPr>
            <a:xfrm rot="10800000" flipH="1">
              <a:off x="3133388" y="1598167"/>
              <a:ext cx="818400" cy="1217100"/>
            </a:xfrm>
            <a:prstGeom prst="bentConnector3">
              <a:avLst>
                <a:gd name="adj1" fmla="val -212206"/>
              </a:avLst>
            </a:prstGeom>
            <a:noFill/>
            <a:ln w="12700" cap="flat" cmpd="sng">
              <a:solidFill>
                <a:srgbClr val="D8D8D8"/>
              </a:solidFill>
              <a:prstDash val="solid"/>
              <a:round/>
              <a:headEnd type="none" w="sm" len="sm"/>
              <a:tailEnd type="none" w="sm" len="sm"/>
            </a:ln>
          </p:spPr>
        </p:cxnSp>
        <p:grpSp>
          <p:nvGrpSpPr>
            <p:cNvPr id="871" name="Google Shape;871;p275"/>
            <p:cNvGrpSpPr/>
            <p:nvPr/>
          </p:nvGrpSpPr>
          <p:grpSpPr>
            <a:xfrm>
              <a:off x="556442" y="1526794"/>
              <a:ext cx="2576946" cy="2576946"/>
              <a:chOff x="941492" y="1686560"/>
              <a:chExt cx="1876213" cy="1876213"/>
            </a:xfrm>
          </p:grpSpPr>
          <p:sp>
            <p:nvSpPr>
              <p:cNvPr id="857" name="Google Shape;857;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72" name="Google Shape;872;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873" name="Google Shape;873;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74" name="Google Shape;874;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58" name="Google Shape;858;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75" name="Google Shape;875;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76" name="Google Shape;876;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70" name="Google Shape;870;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77" name="Google Shape;877;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78" name="Google Shape;878;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60" name="Google Shape;860;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79" name="Google Shape;879;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80" name="Google Shape;880;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62" name="Google Shape;862;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81" name="Google Shape;881;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82" name="Google Shape;882;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68" name="Google Shape;868;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83" name="Google Shape;883;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84" name="Google Shape;884;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66" name="Google Shape;866;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85" name="Google Shape;885;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86" name="Google Shape;886;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64" name="Google Shape;864;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887" name="Google Shape;887;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88" name="Google Shape;888;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89" name="Google Shape;889;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90" name="Google Shape;890;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91" name="Google Shape;891;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92" name="Google Shape;892;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93" name="Google Shape;893;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94" name="Google Shape;894;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95"/>
        <p:cNvGrpSpPr/>
        <p:nvPr/>
      </p:nvGrpSpPr>
      <p:grpSpPr>
        <a:xfrm>
          <a:off x="0" y="0"/>
          <a:ext cx="0" cy="0"/>
          <a:chOff x="0" y="0"/>
          <a:chExt cx="0" cy="0"/>
        </a:xfrm>
      </p:grpSpPr>
      <p:sp>
        <p:nvSpPr>
          <p:cNvPr id="896" name="Google Shape;896;p276"/>
          <p:cNvSpPr/>
          <p:nvPr/>
        </p:nvSpPr>
        <p:spPr>
          <a:xfrm>
            <a:off x="0" y="1"/>
            <a:ext cx="9143999" cy="5143499"/>
          </a:xfrm>
          <a:prstGeom prst="rect">
            <a:avLst/>
          </a:prstGeom>
          <a:solidFill>
            <a:srgbClr val="F2F2F2">
              <a:alpha val="9254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panose="020F0502020204030204"/>
              <a:buNone/>
            </a:pPr>
            <a:endParaRPr sz="1050" b="1" i="0" u="none" strike="noStrike" cap="none">
              <a:solidFill>
                <a:schemeClr val="lt1"/>
              </a:solidFill>
              <a:latin typeface="Public Sans"/>
              <a:ea typeface="Public Sans"/>
              <a:cs typeface="Public Sans"/>
              <a:sym typeface="Public Sans"/>
            </a:endParaRPr>
          </a:p>
        </p:txBody>
      </p:sp>
      <p:pic>
        <p:nvPicPr>
          <p:cNvPr id="897" name="Google Shape;897;p276"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898" name="Google Shape;898;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99" name="Google Shape;899;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900" name="Google Shape;900;p276"/>
          <p:cNvGrpSpPr/>
          <p:nvPr/>
        </p:nvGrpSpPr>
        <p:grpSpPr>
          <a:xfrm>
            <a:off x="716012" y="759582"/>
            <a:ext cx="3556067" cy="4132337"/>
            <a:chOff x="520700" y="759582"/>
            <a:chExt cx="3556067" cy="4132337"/>
          </a:xfrm>
        </p:grpSpPr>
        <p:cxnSp>
          <p:nvCxnSpPr>
            <p:cNvPr id="901" name="Google Shape;901;p276"/>
            <p:cNvCxnSpPr>
              <a:stCxn id="902" idx="6"/>
              <a:endCxn id="903" idx="2"/>
            </p:cNvCxnSpPr>
            <p:nvPr/>
          </p:nvCxnSpPr>
          <p:spPr>
            <a:xfrm rot="10800000" flipH="1">
              <a:off x="2484438" y="969051"/>
              <a:ext cx="936000" cy="1856700"/>
            </a:xfrm>
            <a:prstGeom prst="bentConnector3">
              <a:avLst>
                <a:gd name="adj1" fmla="val -75202"/>
              </a:avLst>
            </a:prstGeom>
            <a:noFill/>
            <a:ln w="12700" cap="flat" cmpd="sng">
              <a:solidFill>
                <a:srgbClr val="D8D8D8"/>
              </a:solidFill>
              <a:prstDash val="solid"/>
              <a:round/>
              <a:headEnd type="none" w="sm" len="sm"/>
              <a:tailEnd type="none" w="sm" len="sm"/>
            </a:ln>
          </p:spPr>
        </p:cxnSp>
        <p:cxnSp>
          <p:nvCxnSpPr>
            <p:cNvPr id="904" name="Google Shape;904;p276"/>
            <p:cNvCxnSpPr>
              <a:stCxn id="902" idx="6"/>
              <a:endCxn id="905" idx="2"/>
            </p:cNvCxnSpPr>
            <p:nvPr/>
          </p:nvCxnSpPr>
          <p:spPr>
            <a:xfrm rot="10800000" flipH="1">
              <a:off x="2484438" y="1588251"/>
              <a:ext cx="936000" cy="1237500"/>
            </a:xfrm>
            <a:prstGeom prst="bentConnector3">
              <a:avLst>
                <a:gd name="adj1" fmla="val -75202"/>
              </a:avLst>
            </a:prstGeom>
            <a:noFill/>
            <a:ln w="12700" cap="flat" cmpd="sng">
              <a:solidFill>
                <a:srgbClr val="D8D8D8"/>
              </a:solidFill>
              <a:prstDash val="solid"/>
              <a:round/>
              <a:headEnd type="none" w="sm" len="sm"/>
              <a:tailEnd type="none" w="sm" len="sm"/>
            </a:ln>
          </p:spPr>
        </p:cxnSp>
        <p:cxnSp>
          <p:nvCxnSpPr>
            <p:cNvPr id="906" name="Google Shape;906;p276"/>
            <p:cNvCxnSpPr>
              <a:stCxn id="902" idx="6"/>
              <a:endCxn id="907" idx="2"/>
            </p:cNvCxnSpPr>
            <p:nvPr/>
          </p:nvCxnSpPr>
          <p:spPr>
            <a:xfrm rot="10800000" flipH="1">
              <a:off x="2484438" y="2206551"/>
              <a:ext cx="936000" cy="619200"/>
            </a:xfrm>
            <a:prstGeom prst="bentConnector3">
              <a:avLst>
                <a:gd name="adj1" fmla="val -75202"/>
              </a:avLst>
            </a:prstGeom>
            <a:noFill/>
            <a:ln w="12700" cap="flat" cmpd="sng">
              <a:solidFill>
                <a:srgbClr val="D8D8D8"/>
              </a:solidFill>
              <a:prstDash val="solid"/>
              <a:round/>
              <a:headEnd type="none" w="sm" len="sm"/>
              <a:tailEnd type="none" w="sm" len="sm"/>
            </a:ln>
          </p:spPr>
        </p:cxnSp>
        <p:cxnSp>
          <p:nvCxnSpPr>
            <p:cNvPr id="908" name="Google Shape;908;p276"/>
            <p:cNvCxnSpPr>
              <a:stCxn id="902" idx="6"/>
              <a:endCxn id="909" idx="2"/>
            </p:cNvCxnSpPr>
            <p:nvPr/>
          </p:nvCxnSpPr>
          <p:spPr>
            <a:xfrm>
              <a:off x="2484438" y="2825751"/>
              <a:ext cx="936000" cy="1856700"/>
            </a:xfrm>
            <a:prstGeom prst="bentConnector3">
              <a:avLst>
                <a:gd name="adj1" fmla="val -75202"/>
              </a:avLst>
            </a:prstGeom>
            <a:noFill/>
            <a:ln w="12700" cap="flat" cmpd="sng">
              <a:solidFill>
                <a:srgbClr val="D8D8D8"/>
              </a:solidFill>
              <a:prstDash val="solid"/>
              <a:round/>
              <a:headEnd type="none" w="sm" len="sm"/>
              <a:tailEnd type="none" w="sm" len="sm"/>
            </a:ln>
          </p:spPr>
        </p:cxnSp>
        <p:cxnSp>
          <p:nvCxnSpPr>
            <p:cNvPr id="910" name="Google Shape;910;p276"/>
            <p:cNvCxnSpPr>
              <a:stCxn id="902" idx="6"/>
              <a:endCxn id="911" idx="2"/>
            </p:cNvCxnSpPr>
            <p:nvPr/>
          </p:nvCxnSpPr>
          <p:spPr>
            <a:xfrm>
              <a:off x="2484438" y="2825751"/>
              <a:ext cx="936000" cy="1237500"/>
            </a:xfrm>
            <a:prstGeom prst="bentConnector3">
              <a:avLst>
                <a:gd name="adj1" fmla="val -75202"/>
              </a:avLst>
            </a:prstGeom>
            <a:noFill/>
            <a:ln w="12700" cap="flat" cmpd="sng">
              <a:solidFill>
                <a:srgbClr val="D8D8D8"/>
              </a:solidFill>
              <a:prstDash val="solid"/>
              <a:round/>
              <a:headEnd type="none" w="sm" len="sm"/>
              <a:tailEnd type="none" w="sm" len="sm"/>
            </a:ln>
          </p:spPr>
        </p:cxnSp>
        <p:cxnSp>
          <p:nvCxnSpPr>
            <p:cNvPr id="912" name="Google Shape;912;p276"/>
            <p:cNvCxnSpPr>
              <a:stCxn id="902" idx="6"/>
              <a:endCxn id="913" idx="2"/>
            </p:cNvCxnSpPr>
            <p:nvPr/>
          </p:nvCxnSpPr>
          <p:spPr>
            <a:xfrm>
              <a:off x="2484438" y="2825750"/>
              <a:ext cx="936000" cy="619200"/>
            </a:xfrm>
            <a:prstGeom prst="bentConnector3">
              <a:avLst>
                <a:gd name="adj1" fmla="val -75202"/>
              </a:avLst>
            </a:prstGeom>
            <a:noFill/>
            <a:ln w="12700" cap="flat" cmpd="sng">
              <a:solidFill>
                <a:srgbClr val="D8D8D8"/>
              </a:solidFill>
              <a:prstDash val="solid"/>
              <a:round/>
              <a:headEnd type="none" w="sm" len="sm"/>
              <a:tailEnd type="none" w="sm" len="sm"/>
            </a:ln>
          </p:spPr>
        </p:cxnSp>
        <p:cxnSp>
          <p:nvCxnSpPr>
            <p:cNvPr id="914" name="Google Shape;914;p276"/>
            <p:cNvCxnSpPr>
              <a:endCxn id="915"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02" name="Google Shape;902;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grpSp>
          <p:nvGrpSpPr>
            <p:cNvPr id="916" name="Google Shape;916;p276"/>
            <p:cNvGrpSpPr/>
            <p:nvPr/>
          </p:nvGrpSpPr>
          <p:grpSpPr>
            <a:xfrm>
              <a:off x="3420306" y="759582"/>
              <a:ext cx="656461" cy="4132337"/>
              <a:chOff x="3522182" y="752447"/>
              <a:chExt cx="656468" cy="4132036"/>
            </a:xfrm>
          </p:grpSpPr>
          <p:grpSp>
            <p:nvGrpSpPr>
              <p:cNvPr id="917" name="Google Shape;917;p276"/>
              <p:cNvGrpSpPr/>
              <p:nvPr/>
            </p:nvGrpSpPr>
            <p:grpSpPr>
              <a:xfrm>
                <a:off x="3522182" y="752447"/>
                <a:ext cx="656468" cy="419144"/>
                <a:chOff x="3522182" y="782927"/>
                <a:chExt cx="656468" cy="419144"/>
              </a:xfrm>
            </p:grpSpPr>
            <p:sp>
              <p:nvSpPr>
                <p:cNvPr id="903" name="Google Shape;903;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18" name="Google Shape;918;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19" name="Google Shape;919;p276"/>
              <p:cNvGrpSpPr/>
              <p:nvPr/>
            </p:nvGrpSpPr>
            <p:grpSpPr>
              <a:xfrm>
                <a:off x="3522182" y="1371527"/>
                <a:ext cx="656467" cy="419144"/>
                <a:chOff x="3522182" y="1395657"/>
                <a:chExt cx="656467" cy="419144"/>
              </a:xfrm>
            </p:grpSpPr>
            <p:sp>
              <p:nvSpPr>
                <p:cNvPr id="905" name="Google Shape;905;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20" name="Google Shape;920;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21" name="Google Shape;921;p276"/>
              <p:cNvGrpSpPr/>
              <p:nvPr/>
            </p:nvGrpSpPr>
            <p:grpSpPr>
              <a:xfrm>
                <a:off x="3522182" y="3228607"/>
                <a:ext cx="656467" cy="417878"/>
                <a:chOff x="3522182" y="3233686"/>
                <a:chExt cx="656467" cy="417878"/>
              </a:xfrm>
            </p:grpSpPr>
            <p:sp>
              <p:nvSpPr>
                <p:cNvPr id="913" name="Google Shape;913;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22" name="Google Shape;922;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23" name="Google Shape;923;p276"/>
              <p:cNvGrpSpPr/>
              <p:nvPr/>
            </p:nvGrpSpPr>
            <p:grpSpPr>
              <a:xfrm>
                <a:off x="3522182" y="3846259"/>
                <a:ext cx="656467" cy="419144"/>
                <a:chOff x="3522182" y="3844987"/>
                <a:chExt cx="656467" cy="419144"/>
              </a:xfrm>
            </p:grpSpPr>
            <p:sp>
              <p:nvSpPr>
                <p:cNvPr id="911" name="Google Shape;911;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24" name="Google Shape;924;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25" name="Google Shape;925;p276"/>
              <p:cNvGrpSpPr/>
              <p:nvPr/>
            </p:nvGrpSpPr>
            <p:grpSpPr>
              <a:xfrm>
                <a:off x="3522182" y="1990447"/>
                <a:ext cx="656467" cy="417878"/>
                <a:chOff x="3522182" y="2008227"/>
                <a:chExt cx="656467" cy="417878"/>
              </a:xfrm>
            </p:grpSpPr>
            <p:sp>
              <p:nvSpPr>
                <p:cNvPr id="907" name="Google Shape;907;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26" name="Google Shape;926;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27" name="Google Shape;927;p276"/>
              <p:cNvGrpSpPr/>
              <p:nvPr/>
            </p:nvGrpSpPr>
            <p:grpSpPr>
              <a:xfrm>
                <a:off x="3522182" y="2609527"/>
                <a:ext cx="656467" cy="417878"/>
                <a:chOff x="3522182" y="2620957"/>
                <a:chExt cx="656467" cy="417878"/>
              </a:xfrm>
            </p:grpSpPr>
            <p:sp>
              <p:nvSpPr>
                <p:cNvPr id="915" name="Google Shape;915;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28" name="Google Shape;928;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29" name="Google Shape;929;p276"/>
              <p:cNvGrpSpPr/>
              <p:nvPr/>
            </p:nvGrpSpPr>
            <p:grpSpPr>
              <a:xfrm>
                <a:off x="3522182" y="4465339"/>
                <a:ext cx="656467" cy="419144"/>
                <a:chOff x="3522182" y="4457719"/>
                <a:chExt cx="656467" cy="419144"/>
              </a:xfrm>
            </p:grpSpPr>
            <p:sp>
              <p:nvSpPr>
                <p:cNvPr id="909" name="Google Shape;909;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30" name="Google Shape;930;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grpSp>
      <p:sp>
        <p:nvSpPr>
          <p:cNvPr id="931" name="Google Shape;931;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32" name="Google Shape;932;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33" name="Google Shape;933;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34" name="Google Shape;934;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35" name="Google Shape;935;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36" name="Google Shape;936;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37" name="Google Shape;937;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38" name="Google Shape;938;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39"/>
        <p:cNvGrpSpPr/>
        <p:nvPr/>
      </p:nvGrpSpPr>
      <p:grpSpPr>
        <a:xfrm>
          <a:off x="0" y="0"/>
          <a:ext cx="0" cy="0"/>
          <a:chOff x="0" y="0"/>
          <a:chExt cx="0" cy="0"/>
        </a:xfrm>
      </p:grpSpPr>
      <p:sp>
        <p:nvSpPr>
          <p:cNvPr id="940" name="Google Shape;940;p277"/>
          <p:cNvSpPr/>
          <p:nvPr/>
        </p:nvSpPr>
        <p:spPr>
          <a:xfrm>
            <a:off x="0" y="1"/>
            <a:ext cx="9143999" cy="5143499"/>
          </a:xfrm>
          <a:prstGeom prst="rect">
            <a:avLst/>
          </a:prstGeom>
          <a:solidFill>
            <a:srgbClr val="F2F2F2">
              <a:alpha val="9254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panose="020F0502020204030204"/>
              <a:buNone/>
            </a:pPr>
            <a:endParaRPr sz="1050" b="1" i="0" u="none" strike="noStrike" cap="none">
              <a:solidFill>
                <a:schemeClr val="lt1"/>
              </a:solidFill>
              <a:latin typeface="Public Sans"/>
              <a:ea typeface="Public Sans"/>
              <a:cs typeface="Public Sans"/>
              <a:sym typeface="Public Sans"/>
            </a:endParaRPr>
          </a:p>
        </p:txBody>
      </p:sp>
      <p:pic>
        <p:nvPicPr>
          <p:cNvPr id="941" name="Google Shape;941;p277"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942" name="Google Shape;942;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43" name="Google Shape;943;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944" name="Google Shape;944;p277"/>
          <p:cNvGrpSpPr/>
          <p:nvPr/>
        </p:nvGrpSpPr>
        <p:grpSpPr>
          <a:xfrm>
            <a:off x="716012" y="759582"/>
            <a:ext cx="3556067" cy="4132337"/>
            <a:chOff x="520700" y="759582"/>
            <a:chExt cx="3556067" cy="4132337"/>
          </a:xfrm>
        </p:grpSpPr>
        <p:cxnSp>
          <p:nvCxnSpPr>
            <p:cNvPr id="945" name="Google Shape;945;p277"/>
            <p:cNvCxnSpPr>
              <a:stCxn id="946" idx="6"/>
              <a:endCxn id="947" idx="2"/>
            </p:cNvCxnSpPr>
            <p:nvPr/>
          </p:nvCxnSpPr>
          <p:spPr>
            <a:xfrm rot="10800000" flipH="1">
              <a:off x="2484438" y="969051"/>
              <a:ext cx="936000" cy="1856700"/>
            </a:xfrm>
            <a:prstGeom prst="bentConnector3">
              <a:avLst>
                <a:gd name="adj1" fmla="val -75202"/>
              </a:avLst>
            </a:prstGeom>
            <a:noFill/>
            <a:ln w="12700" cap="flat" cmpd="sng">
              <a:solidFill>
                <a:srgbClr val="D8D8D8"/>
              </a:solidFill>
              <a:prstDash val="solid"/>
              <a:round/>
              <a:headEnd type="none" w="sm" len="sm"/>
              <a:tailEnd type="none" w="sm" len="sm"/>
            </a:ln>
          </p:spPr>
        </p:cxnSp>
        <p:cxnSp>
          <p:nvCxnSpPr>
            <p:cNvPr id="948" name="Google Shape;948;p277"/>
            <p:cNvCxnSpPr>
              <a:stCxn id="946" idx="6"/>
              <a:endCxn id="949" idx="2"/>
            </p:cNvCxnSpPr>
            <p:nvPr/>
          </p:nvCxnSpPr>
          <p:spPr>
            <a:xfrm rot="10800000" flipH="1">
              <a:off x="2484438" y="1588251"/>
              <a:ext cx="936000" cy="1237500"/>
            </a:xfrm>
            <a:prstGeom prst="bentConnector3">
              <a:avLst>
                <a:gd name="adj1" fmla="val -75202"/>
              </a:avLst>
            </a:prstGeom>
            <a:noFill/>
            <a:ln w="12700" cap="flat" cmpd="sng">
              <a:solidFill>
                <a:srgbClr val="D8D8D8"/>
              </a:solidFill>
              <a:prstDash val="solid"/>
              <a:round/>
              <a:headEnd type="none" w="sm" len="sm"/>
              <a:tailEnd type="none" w="sm" len="sm"/>
            </a:ln>
          </p:spPr>
        </p:cxnSp>
        <p:cxnSp>
          <p:nvCxnSpPr>
            <p:cNvPr id="950" name="Google Shape;950;p277"/>
            <p:cNvCxnSpPr>
              <a:stCxn id="946" idx="6"/>
              <a:endCxn id="951" idx="2"/>
            </p:cNvCxnSpPr>
            <p:nvPr/>
          </p:nvCxnSpPr>
          <p:spPr>
            <a:xfrm rot="10800000" flipH="1">
              <a:off x="2484438" y="2206551"/>
              <a:ext cx="936000" cy="619200"/>
            </a:xfrm>
            <a:prstGeom prst="bentConnector3">
              <a:avLst>
                <a:gd name="adj1" fmla="val -75202"/>
              </a:avLst>
            </a:prstGeom>
            <a:noFill/>
            <a:ln w="12700" cap="flat" cmpd="sng">
              <a:solidFill>
                <a:srgbClr val="D8D8D8"/>
              </a:solidFill>
              <a:prstDash val="solid"/>
              <a:round/>
              <a:headEnd type="none" w="sm" len="sm"/>
              <a:tailEnd type="none" w="sm" len="sm"/>
            </a:ln>
          </p:spPr>
        </p:cxnSp>
        <p:cxnSp>
          <p:nvCxnSpPr>
            <p:cNvPr id="952" name="Google Shape;952;p277"/>
            <p:cNvCxnSpPr>
              <a:stCxn id="946" idx="6"/>
              <a:endCxn id="953" idx="2"/>
            </p:cNvCxnSpPr>
            <p:nvPr/>
          </p:nvCxnSpPr>
          <p:spPr>
            <a:xfrm>
              <a:off x="2484438" y="2825751"/>
              <a:ext cx="936000" cy="1856700"/>
            </a:xfrm>
            <a:prstGeom prst="bentConnector3">
              <a:avLst>
                <a:gd name="adj1" fmla="val -75202"/>
              </a:avLst>
            </a:prstGeom>
            <a:noFill/>
            <a:ln w="12700" cap="flat" cmpd="sng">
              <a:solidFill>
                <a:srgbClr val="D8D8D8"/>
              </a:solidFill>
              <a:prstDash val="solid"/>
              <a:round/>
              <a:headEnd type="none" w="sm" len="sm"/>
              <a:tailEnd type="none" w="sm" len="sm"/>
            </a:ln>
          </p:spPr>
        </p:cxnSp>
        <p:cxnSp>
          <p:nvCxnSpPr>
            <p:cNvPr id="954" name="Google Shape;954;p277"/>
            <p:cNvCxnSpPr>
              <a:stCxn id="946" idx="6"/>
              <a:endCxn id="955" idx="2"/>
            </p:cNvCxnSpPr>
            <p:nvPr/>
          </p:nvCxnSpPr>
          <p:spPr>
            <a:xfrm>
              <a:off x="2484438" y="2825751"/>
              <a:ext cx="936000" cy="1237500"/>
            </a:xfrm>
            <a:prstGeom prst="bentConnector3">
              <a:avLst>
                <a:gd name="adj1" fmla="val -75202"/>
              </a:avLst>
            </a:prstGeom>
            <a:noFill/>
            <a:ln w="12700" cap="flat" cmpd="sng">
              <a:solidFill>
                <a:srgbClr val="D8D8D8"/>
              </a:solidFill>
              <a:prstDash val="solid"/>
              <a:round/>
              <a:headEnd type="none" w="sm" len="sm"/>
              <a:tailEnd type="none" w="sm" len="sm"/>
            </a:ln>
          </p:spPr>
        </p:cxnSp>
        <p:cxnSp>
          <p:nvCxnSpPr>
            <p:cNvPr id="956" name="Google Shape;956;p277"/>
            <p:cNvCxnSpPr>
              <a:stCxn id="946" idx="6"/>
              <a:endCxn id="957" idx="2"/>
            </p:cNvCxnSpPr>
            <p:nvPr/>
          </p:nvCxnSpPr>
          <p:spPr>
            <a:xfrm>
              <a:off x="2484438" y="2825750"/>
              <a:ext cx="936000" cy="619200"/>
            </a:xfrm>
            <a:prstGeom prst="bentConnector3">
              <a:avLst>
                <a:gd name="adj1" fmla="val -75202"/>
              </a:avLst>
            </a:prstGeom>
            <a:noFill/>
            <a:ln w="12700" cap="flat" cmpd="sng">
              <a:solidFill>
                <a:srgbClr val="D8D8D8"/>
              </a:solidFill>
              <a:prstDash val="solid"/>
              <a:round/>
              <a:headEnd type="none" w="sm" len="sm"/>
              <a:tailEnd type="none" w="sm" len="sm"/>
            </a:ln>
          </p:spPr>
        </p:cxnSp>
        <p:cxnSp>
          <p:nvCxnSpPr>
            <p:cNvPr id="958" name="Google Shape;958;p277"/>
            <p:cNvCxnSpPr>
              <a:endCxn id="959"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46" name="Google Shape;946;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grpSp>
          <p:nvGrpSpPr>
            <p:cNvPr id="960" name="Google Shape;960;p277"/>
            <p:cNvGrpSpPr/>
            <p:nvPr/>
          </p:nvGrpSpPr>
          <p:grpSpPr>
            <a:xfrm>
              <a:off x="3420306" y="759582"/>
              <a:ext cx="656461" cy="4132337"/>
              <a:chOff x="3522182" y="752447"/>
              <a:chExt cx="656468" cy="4132036"/>
            </a:xfrm>
          </p:grpSpPr>
          <p:grpSp>
            <p:nvGrpSpPr>
              <p:cNvPr id="961" name="Google Shape;961;p277"/>
              <p:cNvGrpSpPr/>
              <p:nvPr/>
            </p:nvGrpSpPr>
            <p:grpSpPr>
              <a:xfrm>
                <a:off x="3522182" y="752447"/>
                <a:ext cx="656468" cy="419144"/>
                <a:chOff x="3522182" y="782927"/>
                <a:chExt cx="656468" cy="419144"/>
              </a:xfrm>
            </p:grpSpPr>
            <p:sp>
              <p:nvSpPr>
                <p:cNvPr id="947" name="Google Shape;947;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62" name="Google Shape;962;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63" name="Google Shape;963;p277"/>
              <p:cNvGrpSpPr/>
              <p:nvPr/>
            </p:nvGrpSpPr>
            <p:grpSpPr>
              <a:xfrm>
                <a:off x="3522182" y="1371527"/>
                <a:ext cx="656467" cy="419144"/>
                <a:chOff x="3522182" y="1395657"/>
                <a:chExt cx="656467" cy="419144"/>
              </a:xfrm>
            </p:grpSpPr>
            <p:sp>
              <p:nvSpPr>
                <p:cNvPr id="949" name="Google Shape;949;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64" name="Google Shape;964;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65" name="Google Shape;965;p277"/>
              <p:cNvGrpSpPr/>
              <p:nvPr/>
            </p:nvGrpSpPr>
            <p:grpSpPr>
              <a:xfrm>
                <a:off x="3522182" y="3228607"/>
                <a:ext cx="656467" cy="417878"/>
                <a:chOff x="3522182" y="3233686"/>
                <a:chExt cx="656467" cy="417878"/>
              </a:xfrm>
            </p:grpSpPr>
            <p:sp>
              <p:nvSpPr>
                <p:cNvPr id="957" name="Google Shape;957;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66" name="Google Shape;966;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67" name="Google Shape;967;p277"/>
              <p:cNvGrpSpPr/>
              <p:nvPr/>
            </p:nvGrpSpPr>
            <p:grpSpPr>
              <a:xfrm>
                <a:off x="3522182" y="3846259"/>
                <a:ext cx="656467" cy="419144"/>
                <a:chOff x="3522182" y="3844987"/>
                <a:chExt cx="656467" cy="419144"/>
              </a:xfrm>
            </p:grpSpPr>
            <p:sp>
              <p:nvSpPr>
                <p:cNvPr id="955" name="Google Shape;955;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68" name="Google Shape;968;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69" name="Google Shape;969;p277"/>
              <p:cNvGrpSpPr/>
              <p:nvPr/>
            </p:nvGrpSpPr>
            <p:grpSpPr>
              <a:xfrm>
                <a:off x="3522182" y="1990447"/>
                <a:ext cx="656467" cy="417878"/>
                <a:chOff x="3522182" y="2008227"/>
                <a:chExt cx="656467" cy="417878"/>
              </a:xfrm>
            </p:grpSpPr>
            <p:sp>
              <p:nvSpPr>
                <p:cNvPr id="951" name="Google Shape;951;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70" name="Google Shape;970;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71" name="Google Shape;971;p277"/>
              <p:cNvGrpSpPr/>
              <p:nvPr/>
            </p:nvGrpSpPr>
            <p:grpSpPr>
              <a:xfrm>
                <a:off x="3522182" y="2609527"/>
                <a:ext cx="656467" cy="417878"/>
                <a:chOff x="3522182" y="2620957"/>
                <a:chExt cx="656467" cy="417878"/>
              </a:xfrm>
            </p:grpSpPr>
            <p:sp>
              <p:nvSpPr>
                <p:cNvPr id="959" name="Google Shape;959;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72" name="Google Shape;972;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73" name="Google Shape;973;p277"/>
              <p:cNvGrpSpPr/>
              <p:nvPr/>
            </p:nvGrpSpPr>
            <p:grpSpPr>
              <a:xfrm>
                <a:off x="3522182" y="4465339"/>
                <a:ext cx="656467" cy="419144"/>
                <a:chOff x="3522182" y="4457719"/>
                <a:chExt cx="656467" cy="419144"/>
              </a:xfrm>
            </p:grpSpPr>
            <p:sp>
              <p:nvSpPr>
                <p:cNvPr id="953" name="Google Shape;953;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74" name="Google Shape;974;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grpSp>
      <p:sp>
        <p:nvSpPr>
          <p:cNvPr id="975" name="Google Shape;975;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76" name="Google Shape;976;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77" name="Google Shape;977;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78" name="Google Shape;978;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79" name="Google Shape;979;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80" name="Google Shape;980;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81" name="Google Shape;981;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82" name="Google Shape;982;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83"/>
        <p:cNvGrpSpPr/>
        <p:nvPr/>
      </p:nvGrpSpPr>
      <p:grpSpPr>
        <a:xfrm>
          <a:off x="0" y="0"/>
          <a:ext cx="0" cy="0"/>
          <a:chOff x="0" y="0"/>
          <a:chExt cx="0" cy="0"/>
        </a:xfrm>
      </p:grpSpPr>
      <p:sp>
        <p:nvSpPr>
          <p:cNvPr id="984" name="Google Shape;984;p278"/>
          <p:cNvSpPr/>
          <p:nvPr/>
        </p:nvSpPr>
        <p:spPr>
          <a:xfrm>
            <a:off x="0" y="1"/>
            <a:ext cx="9143999" cy="5143499"/>
          </a:xfrm>
          <a:prstGeom prst="rect">
            <a:avLst/>
          </a:prstGeom>
          <a:solidFill>
            <a:srgbClr val="F2F2F2">
              <a:alpha val="9254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panose="020F0502020204030204"/>
              <a:buNone/>
            </a:pPr>
            <a:endParaRPr sz="1050" b="1" i="0" u="none" strike="noStrike" cap="none">
              <a:solidFill>
                <a:schemeClr val="lt1"/>
              </a:solidFill>
              <a:latin typeface="Public Sans"/>
              <a:ea typeface="Public Sans"/>
              <a:cs typeface="Public Sans"/>
              <a:sym typeface="Public Sans"/>
            </a:endParaRPr>
          </a:p>
        </p:txBody>
      </p:sp>
      <p:pic>
        <p:nvPicPr>
          <p:cNvPr id="985" name="Google Shape;985;p278"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986" name="Google Shape;986;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87" name="Google Shape;987;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988" name="Google Shape;988;p278"/>
          <p:cNvGrpSpPr/>
          <p:nvPr/>
        </p:nvGrpSpPr>
        <p:grpSpPr>
          <a:xfrm>
            <a:off x="716012" y="759582"/>
            <a:ext cx="3556067" cy="4132337"/>
            <a:chOff x="520700" y="759582"/>
            <a:chExt cx="3556067" cy="4132337"/>
          </a:xfrm>
        </p:grpSpPr>
        <p:cxnSp>
          <p:nvCxnSpPr>
            <p:cNvPr id="989" name="Google Shape;989;p278"/>
            <p:cNvCxnSpPr>
              <a:stCxn id="990" idx="6"/>
              <a:endCxn id="991" idx="2"/>
            </p:cNvCxnSpPr>
            <p:nvPr/>
          </p:nvCxnSpPr>
          <p:spPr>
            <a:xfrm rot="10800000" flipH="1">
              <a:off x="2484438" y="969051"/>
              <a:ext cx="936000" cy="1856700"/>
            </a:xfrm>
            <a:prstGeom prst="bentConnector3">
              <a:avLst>
                <a:gd name="adj1" fmla="val -75202"/>
              </a:avLst>
            </a:prstGeom>
            <a:noFill/>
            <a:ln w="12700" cap="flat" cmpd="sng">
              <a:solidFill>
                <a:srgbClr val="D8D8D8"/>
              </a:solidFill>
              <a:prstDash val="solid"/>
              <a:round/>
              <a:headEnd type="none" w="sm" len="sm"/>
              <a:tailEnd type="none" w="sm" len="sm"/>
            </a:ln>
          </p:spPr>
        </p:cxnSp>
        <p:cxnSp>
          <p:nvCxnSpPr>
            <p:cNvPr id="992" name="Google Shape;992;p278"/>
            <p:cNvCxnSpPr>
              <a:stCxn id="990" idx="6"/>
              <a:endCxn id="993" idx="2"/>
            </p:cNvCxnSpPr>
            <p:nvPr/>
          </p:nvCxnSpPr>
          <p:spPr>
            <a:xfrm rot="10800000" flipH="1">
              <a:off x="2484438" y="1588251"/>
              <a:ext cx="936000" cy="1237500"/>
            </a:xfrm>
            <a:prstGeom prst="bentConnector3">
              <a:avLst>
                <a:gd name="adj1" fmla="val -75202"/>
              </a:avLst>
            </a:prstGeom>
            <a:noFill/>
            <a:ln w="12700" cap="flat" cmpd="sng">
              <a:solidFill>
                <a:srgbClr val="D8D8D8"/>
              </a:solidFill>
              <a:prstDash val="solid"/>
              <a:round/>
              <a:headEnd type="none" w="sm" len="sm"/>
              <a:tailEnd type="none" w="sm" len="sm"/>
            </a:ln>
          </p:spPr>
        </p:cxnSp>
        <p:cxnSp>
          <p:nvCxnSpPr>
            <p:cNvPr id="994" name="Google Shape;994;p278"/>
            <p:cNvCxnSpPr>
              <a:stCxn id="990" idx="6"/>
              <a:endCxn id="995" idx="2"/>
            </p:cNvCxnSpPr>
            <p:nvPr/>
          </p:nvCxnSpPr>
          <p:spPr>
            <a:xfrm rot="10800000" flipH="1">
              <a:off x="2484438" y="2206551"/>
              <a:ext cx="936000" cy="619200"/>
            </a:xfrm>
            <a:prstGeom prst="bentConnector3">
              <a:avLst>
                <a:gd name="adj1" fmla="val -75202"/>
              </a:avLst>
            </a:prstGeom>
            <a:noFill/>
            <a:ln w="12700" cap="flat" cmpd="sng">
              <a:solidFill>
                <a:srgbClr val="D8D8D8"/>
              </a:solidFill>
              <a:prstDash val="solid"/>
              <a:round/>
              <a:headEnd type="none" w="sm" len="sm"/>
              <a:tailEnd type="none" w="sm" len="sm"/>
            </a:ln>
          </p:spPr>
        </p:cxnSp>
        <p:cxnSp>
          <p:nvCxnSpPr>
            <p:cNvPr id="996" name="Google Shape;996;p278"/>
            <p:cNvCxnSpPr>
              <a:stCxn id="990" idx="6"/>
              <a:endCxn id="997" idx="2"/>
            </p:cNvCxnSpPr>
            <p:nvPr/>
          </p:nvCxnSpPr>
          <p:spPr>
            <a:xfrm>
              <a:off x="2484438" y="2825751"/>
              <a:ext cx="936000" cy="1856700"/>
            </a:xfrm>
            <a:prstGeom prst="bentConnector3">
              <a:avLst>
                <a:gd name="adj1" fmla="val -75202"/>
              </a:avLst>
            </a:prstGeom>
            <a:noFill/>
            <a:ln w="12700" cap="flat" cmpd="sng">
              <a:solidFill>
                <a:srgbClr val="D8D8D8"/>
              </a:solidFill>
              <a:prstDash val="solid"/>
              <a:round/>
              <a:headEnd type="none" w="sm" len="sm"/>
              <a:tailEnd type="none" w="sm" len="sm"/>
            </a:ln>
          </p:spPr>
        </p:cxnSp>
        <p:cxnSp>
          <p:nvCxnSpPr>
            <p:cNvPr id="998" name="Google Shape;998;p278"/>
            <p:cNvCxnSpPr>
              <a:stCxn id="990" idx="6"/>
              <a:endCxn id="999" idx="2"/>
            </p:cNvCxnSpPr>
            <p:nvPr/>
          </p:nvCxnSpPr>
          <p:spPr>
            <a:xfrm>
              <a:off x="2484438" y="2825751"/>
              <a:ext cx="936000" cy="1237500"/>
            </a:xfrm>
            <a:prstGeom prst="bentConnector3">
              <a:avLst>
                <a:gd name="adj1" fmla="val -75202"/>
              </a:avLst>
            </a:prstGeom>
            <a:noFill/>
            <a:ln w="12700" cap="flat" cmpd="sng">
              <a:solidFill>
                <a:srgbClr val="D8D8D8"/>
              </a:solidFill>
              <a:prstDash val="solid"/>
              <a:round/>
              <a:headEnd type="none" w="sm" len="sm"/>
              <a:tailEnd type="none" w="sm" len="sm"/>
            </a:ln>
          </p:spPr>
        </p:cxnSp>
        <p:cxnSp>
          <p:nvCxnSpPr>
            <p:cNvPr id="1000" name="Google Shape;1000;p278"/>
            <p:cNvCxnSpPr>
              <a:stCxn id="990" idx="6"/>
              <a:endCxn id="1001" idx="2"/>
            </p:cNvCxnSpPr>
            <p:nvPr/>
          </p:nvCxnSpPr>
          <p:spPr>
            <a:xfrm>
              <a:off x="2484438" y="2825750"/>
              <a:ext cx="936000" cy="619200"/>
            </a:xfrm>
            <a:prstGeom prst="bentConnector3">
              <a:avLst>
                <a:gd name="adj1" fmla="val -75202"/>
              </a:avLst>
            </a:prstGeom>
            <a:noFill/>
            <a:ln w="12700" cap="flat" cmpd="sng">
              <a:solidFill>
                <a:srgbClr val="D8D8D8"/>
              </a:solidFill>
              <a:prstDash val="solid"/>
              <a:round/>
              <a:headEnd type="none" w="sm" len="sm"/>
              <a:tailEnd type="none" w="sm" len="sm"/>
            </a:ln>
          </p:spPr>
        </p:cxnSp>
        <p:cxnSp>
          <p:nvCxnSpPr>
            <p:cNvPr id="1002" name="Google Shape;1002;p278"/>
            <p:cNvCxnSpPr>
              <a:endCxn id="1003"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90" name="Google Shape;990;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grpSp>
          <p:nvGrpSpPr>
            <p:cNvPr id="1004" name="Google Shape;1004;p278"/>
            <p:cNvGrpSpPr/>
            <p:nvPr/>
          </p:nvGrpSpPr>
          <p:grpSpPr>
            <a:xfrm>
              <a:off x="3420306" y="759582"/>
              <a:ext cx="656461" cy="4132337"/>
              <a:chOff x="3522182" y="752447"/>
              <a:chExt cx="656468" cy="4132036"/>
            </a:xfrm>
          </p:grpSpPr>
          <p:grpSp>
            <p:nvGrpSpPr>
              <p:cNvPr id="1005" name="Google Shape;1005;p278"/>
              <p:cNvGrpSpPr/>
              <p:nvPr/>
            </p:nvGrpSpPr>
            <p:grpSpPr>
              <a:xfrm>
                <a:off x="3522182" y="752447"/>
                <a:ext cx="656468" cy="419144"/>
                <a:chOff x="3522182" y="782927"/>
                <a:chExt cx="656468" cy="419144"/>
              </a:xfrm>
            </p:grpSpPr>
            <p:sp>
              <p:nvSpPr>
                <p:cNvPr id="991" name="Google Shape;991;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06" name="Google Shape;1006;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007" name="Google Shape;1007;p278"/>
              <p:cNvGrpSpPr/>
              <p:nvPr/>
            </p:nvGrpSpPr>
            <p:grpSpPr>
              <a:xfrm>
                <a:off x="3522182" y="1371527"/>
                <a:ext cx="656467" cy="419144"/>
                <a:chOff x="3522182" y="1395657"/>
                <a:chExt cx="656467" cy="419144"/>
              </a:xfrm>
            </p:grpSpPr>
            <p:sp>
              <p:nvSpPr>
                <p:cNvPr id="993" name="Google Shape;993;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08" name="Google Shape;1008;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009" name="Google Shape;1009;p278"/>
              <p:cNvGrpSpPr/>
              <p:nvPr/>
            </p:nvGrpSpPr>
            <p:grpSpPr>
              <a:xfrm>
                <a:off x="3522182" y="3228607"/>
                <a:ext cx="656467" cy="417878"/>
                <a:chOff x="3522182" y="3233686"/>
                <a:chExt cx="656467" cy="417878"/>
              </a:xfrm>
            </p:grpSpPr>
            <p:sp>
              <p:nvSpPr>
                <p:cNvPr id="1001" name="Google Shape;1001;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10" name="Google Shape;1010;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011" name="Google Shape;1011;p278"/>
              <p:cNvGrpSpPr/>
              <p:nvPr/>
            </p:nvGrpSpPr>
            <p:grpSpPr>
              <a:xfrm>
                <a:off x="3522182" y="3846259"/>
                <a:ext cx="656467" cy="419144"/>
                <a:chOff x="3522182" y="3844987"/>
                <a:chExt cx="656467" cy="419144"/>
              </a:xfrm>
            </p:grpSpPr>
            <p:sp>
              <p:nvSpPr>
                <p:cNvPr id="999" name="Google Shape;999;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12" name="Google Shape;1012;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013" name="Google Shape;1013;p278"/>
              <p:cNvGrpSpPr/>
              <p:nvPr/>
            </p:nvGrpSpPr>
            <p:grpSpPr>
              <a:xfrm>
                <a:off x="3522182" y="1990447"/>
                <a:ext cx="656467" cy="417878"/>
                <a:chOff x="3522182" y="2008227"/>
                <a:chExt cx="656467" cy="417878"/>
              </a:xfrm>
            </p:grpSpPr>
            <p:sp>
              <p:nvSpPr>
                <p:cNvPr id="995" name="Google Shape;995;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14" name="Google Shape;1014;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015" name="Google Shape;1015;p278"/>
              <p:cNvGrpSpPr/>
              <p:nvPr/>
            </p:nvGrpSpPr>
            <p:grpSpPr>
              <a:xfrm>
                <a:off x="3522182" y="2609527"/>
                <a:ext cx="656467" cy="417878"/>
                <a:chOff x="3522182" y="2620957"/>
                <a:chExt cx="656467" cy="417878"/>
              </a:xfrm>
            </p:grpSpPr>
            <p:sp>
              <p:nvSpPr>
                <p:cNvPr id="1003" name="Google Shape;1003;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16" name="Google Shape;1016;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017" name="Google Shape;1017;p278"/>
              <p:cNvGrpSpPr/>
              <p:nvPr/>
            </p:nvGrpSpPr>
            <p:grpSpPr>
              <a:xfrm>
                <a:off x="3522182" y="4465339"/>
                <a:ext cx="656467" cy="419144"/>
                <a:chOff x="3522182" y="4457719"/>
                <a:chExt cx="656467" cy="419144"/>
              </a:xfrm>
            </p:grpSpPr>
            <p:sp>
              <p:nvSpPr>
                <p:cNvPr id="997" name="Google Shape;997;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18" name="Google Shape;1018;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grpSp>
      <p:sp>
        <p:nvSpPr>
          <p:cNvPr id="1019" name="Google Shape;1019;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20" name="Google Shape;1020;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21" name="Google Shape;1021;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22" name="Google Shape;1022;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23" name="Google Shape;1023;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24" name="Google Shape;1024;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25" name="Google Shape;1025;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26" name="Google Shape;1026;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27"/>
        <p:cNvGrpSpPr/>
        <p:nvPr/>
      </p:nvGrpSpPr>
      <p:grpSpPr>
        <a:xfrm>
          <a:off x="0" y="0"/>
          <a:ext cx="0" cy="0"/>
          <a:chOff x="0" y="0"/>
          <a:chExt cx="0" cy="0"/>
        </a:xfrm>
      </p:grpSpPr>
      <p:pic>
        <p:nvPicPr>
          <p:cNvPr id="1028" name="Google Shape;1028;p279"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029" name="Google Shape;1029;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30" name="Google Shape;1030;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031" name="Google Shape;1031;p279"/>
          <p:cNvGrpSpPr/>
          <p:nvPr/>
        </p:nvGrpSpPr>
        <p:grpSpPr>
          <a:xfrm>
            <a:off x="1060707" y="857568"/>
            <a:ext cx="3060700" cy="3921125"/>
            <a:chOff x="520700" y="865188"/>
            <a:chExt cx="3060700" cy="3921125"/>
          </a:xfrm>
        </p:grpSpPr>
        <p:cxnSp>
          <p:nvCxnSpPr>
            <p:cNvPr id="1032" name="Google Shape;1032;p279"/>
            <p:cNvCxnSpPr>
              <a:stCxn id="1033" idx="6"/>
              <a:endCxn id="1034" idx="2"/>
            </p:cNvCxnSpPr>
            <p:nvPr/>
          </p:nvCxnSpPr>
          <p:spPr>
            <a:xfrm rot="10800000" flipH="1">
              <a:off x="2484438" y="969051"/>
              <a:ext cx="890700" cy="1856700"/>
            </a:xfrm>
            <a:prstGeom prst="bentConnector3">
              <a:avLst>
                <a:gd name="adj1" fmla="val -313762"/>
              </a:avLst>
            </a:prstGeom>
            <a:noFill/>
            <a:ln w="12700" cap="flat" cmpd="sng">
              <a:solidFill>
                <a:srgbClr val="D8D8D8"/>
              </a:solidFill>
              <a:prstDash val="solid"/>
              <a:round/>
              <a:headEnd type="none" w="sm" len="sm"/>
              <a:tailEnd type="none" w="sm" len="sm"/>
            </a:ln>
          </p:spPr>
        </p:cxnSp>
        <p:cxnSp>
          <p:nvCxnSpPr>
            <p:cNvPr id="1035" name="Google Shape;1035;p279"/>
            <p:cNvCxnSpPr>
              <a:stCxn id="1033" idx="6"/>
              <a:endCxn id="1036" idx="2"/>
            </p:cNvCxnSpPr>
            <p:nvPr/>
          </p:nvCxnSpPr>
          <p:spPr>
            <a:xfrm rot="10800000" flipH="1">
              <a:off x="2484438" y="1588251"/>
              <a:ext cx="890700" cy="1237500"/>
            </a:xfrm>
            <a:prstGeom prst="bentConnector3">
              <a:avLst>
                <a:gd name="adj1" fmla="val -313762"/>
              </a:avLst>
            </a:prstGeom>
            <a:noFill/>
            <a:ln w="12700" cap="flat" cmpd="sng">
              <a:solidFill>
                <a:srgbClr val="D8D8D8"/>
              </a:solidFill>
              <a:prstDash val="solid"/>
              <a:round/>
              <a:headEnd type="none" w="sm" len="sm"/>
              <a:tailEnd type="none" w="sm" len="sm"/>
            </a:ln>
          </p:spPr>
        </p:cxnSp>
        <p:cxnSp>
          <p:nvCxnSpPr>
            <p:cNvPr id="1037" name="Google Shape;1037;p279"/>
            <p:cNvCxnSpPr>
              <a:stCxn id="1033" idx="6"/>
              <a:endCxn id="1038" idx="2"/>
            </p:cNvCxnSpPr>
            <p:nvPr/>
          </p:nvCxnSpPr>
          <p:spPr>
            <a:xfrm rot="10800000" flipH="1">
              <a:off x="2484438" y="2206551"/>
              <a:ext cx="890700" cy="619200"/>
            </a:xfrm>
            <a:prstGeom prst="bentConnector3">
              <a:avLst>
                <a:gd name="adj1" fmla="val -313762"/>
              </a:avLst>
            </a:prstGeom>
            <a:noFill/>
            <a:ln w="12700" cap="flat" cmpd="sng">
              <a:solidFill>
                <a:srgbClr val="D8D8D8"/>
              </a:solidFill>
              <a:prstDash val="solid"/>
              <a:round/>
              <a:headEnd type="none" w="sm" len="sm"/>
              <a:tailEnd type="none" w="sm" len="sm"/>
            </a:ln>
          </p:spPr>
        </p:cxnSp>
        <p:cxnSp>
          <p:nvCxnSpPr>
            <p:cNvPr id="1039" name="Google Shape;1039;p279"/>
            <p:cNvCxnSpPr>
              <a:stCxn id="1033" idx="6"/>
              <a:endCxn id="1040" idx="2"/>
            </p:cNvCxnSpPr>
            <p:nvPr/>
          </p:nvCxnSpPr>
          <p:spPr>
            <a:xfrm>
              <a:off x="2484438" y="2825751"/>
              <a:ext cx="890700" cy="1856700"/>
            </a:xfrm>
            <a:prstGeom prst="bentConnector3">
              <a:avLst>
                <a:gd name="adj1" fmla="val -313762"/>
              </a:avLst>
            </a:prstGeom>
            <a:noFill/>
            <a:ln w="12700" cap="flat" cmpd="sng">
              <a:solidFill>
                <a:srgbClr val="D8D8D8"/>
              </a:solidFill>
              <a:prstDash val="solid"/>
              <a:round/>
              <a:headEnd type="none" w="sm" len="sm"/>
              <a:tailEnd type="none" w="sm" len="sm"/>
            </a:ln>
          </p:spPr>
        </p:cxnSp>
        <p:cxnSp>
          <p:nvCxnSpPr>
            <p:cNvPr id="1041" name="Google Shape;1041;p279"/>
            <p:cNvCxnSpPr>
              <a:stCxn id="1033" idx="6"/>
              <a:endCxn id="1042" idx="2"/>
            </p:cNvCxnSpPr>
            <p:nvPr/>
          </p:nvCxnSpPr>
          <p:spPr>
            <a:xfrm>
              <a:off x="2484438" y="2825751"/>
              <a:ext cx="890700" cy="1237500"/>
            </a:xfrm>
            <a:prstGeom prst="bentConnector3">
              <a:avLst>
                <a:gd name="adj1" fmla="val -313762"/>
              </a:avLst>
            </a:prstGeom>
            <a:noFill/>
            <a:ln w="12700" cap="flat" cmpd="sng">
              <a:solidFill>
                <a:srgbClr val="D8D8D8"/>
              </a:solidFill>
              <a:prstDash val="solid"/>
              <a:round/>
              <a:headEnd type="none" w="sm" len="sm"/>
              <a:tailEnd type="none" w="sm" len="sm"/>
            </a:ln>
          </p:spPr>
        </p:cxnSp>
        <p:cxnSp>
          <p:nvCxnSpPr>
            <p:cNvPr id="1043" name="Google Shape;1043;p279"/>
            <p:cNvCxnSpPr>
              <a:stCxn id="1033" idx="6"/>
              <a:endCxn id="1044" idx="2"/>
            </p:cNvCxnSpPr>
            <p:nvPr/>
          </p:nvCxnSpPr>
          <p:spPr>
            <a:xfrm>
              <a:off x="2484438" y="2825750"/>
              <a:ext cx="890700" cy="619200"/>
            </a:xfrm>
            <a:prstGeom prst="bentConnector3">
              <a:avLst>
                <a:gd name="adj1" fmla="val -313762"/>
              </a:avLst>
            </a:prstGeom>
            <a:noFill/>
            <a:ln w="12700" cap="flat" cmpd="sng">
              <a:solidFill>
                <a:srgbClr val="D8D8D8"/>
              </a:solidFill>
              <a:prstDash val="solid"/>
              <a:round/>
              <a:headEnd type="none" w="sm" len="sm"/>
              <a:tailEnd type="none" w="sm" len="sm"/>
            </a:ln>
          </p:spPr>
        </p:cxnSp>
        <p:cxnSp>
          <p:nvCxnSpPr>
            <p:cNvPr id="1045" name="Google Shape;1045;p279"/>
            <p:cNvCxnSpPr>
              <a:endCxn id="1046"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3" name="Google Shape;1033;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sp>
          <p:nvSpPr>
            <p:cNvPr id="1034" name="Google Shape;1034;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36" name="Google Shape;1036;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44" name="Google Shape;1044;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42" name="Google Shape;1042;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38" name="Google Shape;1038;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46" name="Google Shape;1046;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40" name="Google Shape;1040;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grpSp>
      <p:sp>
        <p:nvSpPr>
          <p:cNvPr id="1047" name="Google Shape;1047;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8" name="Google Shape;1048;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9" name="Google Shape;1049;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0" name="Google Shape;1050;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1" name="Google Shape;1051;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2" name="Google Shape;1052;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3" name="Google Shape;1053;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4" name="Google Shape;1054;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55"/>
        <p:cNvGrpSpPr/>
        <p:nvPr/>
      </p:nvGrpSpPr>
      <p:grpSpPr>
        <a:xfrm>
          <a:off x="0" y="0"/>
          <a:ext cx="0" cy="0"/>
          <a:chOff x="0" y="0"/>
          <a:chExt cx="0" cy="0"/>
        </a:xfrm>
      </p:grpSpPr>
      <p:pic>
        <p:nvPicPr>
          <p:cNvPr id="1056" name="Google Shape;1056;p280"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057" name="Google Shape;1057;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8" name="Google Shape;1058;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059" name="Google Shape;1059;p280"/>
          <p:cNvGrpSpPr/>
          <p:nvPr/>
        </p:nvGrpSpPr>
        <p:grpSpPr>
          <a:xfrm>
            <a:off x="1060707" y="857568"/>
            <a:ext cx="3060700" cy="3921125"/>
            <a:chOff x="520700" y="865188"/>
            <a:chExt cx="3060700" cy="3921125"/>
          </a:xfrm>
        </p:grpSpPr>
        <p:cxnSp>
          <p:nvCxnSpPr>
            <p:cNvPr id="1060" name="Google Shape;1060;p280"/>
            <p:cNvCxnSpPr>
              <a:stCxn id="1061" idx="6"/>
              <a:endCxn id="1062" idx="2"/>
            </p:cNvCxnSpPr>
            <p:nvPr/>
          </p:nvCxnSpPr>
          <p:spPr>
            <a:xfrm rot="10800000" flipH="1">
              <a:off x="2484438" y="969051"/>
              <a:ext cx="890700" cy="1856700"/>
            </a:xfrm>
            <a:prstGeom prst="bentConnector3">
              <a:avLst>
                <a:gd name="adj1" fmla="val -313762"/>
              </a:avLst>
            </a:prstGeom>
            <a:noFill/>
            <a:ln w="12700" cap="flat" cmpd="sng">
              <a:solidFill>
                <a:srgbClr val="D8D8D8"/>
              </a:solidFill>
              <a:prstDash val="solid"/>
              <a:round/>
              <a:headEnd type="none" w="sm" len="sm"/>
              <a:tailEnd type="none" w="sm" len="sm"/>
            </a:ln>
          </p:spPr>
        </p:cxnSp>
        <p:cxnSp>
          <p:nvCxnSpPr>
            <p:cNvPr id="1063" name="Google Shape;1063;p280"/>
            <p:cNvCxnSpPr>
              <a:stCxn id="1061" idx="6"/>
              <a:endCxn id="1064" idx="2"/>
            </p:cNvCxnSpPr>
            <p:nvPr/>
          </p:nvCxnSpPr>
          <p:spPr>
            <a:xfrm rot="10800000" flipH="1">
              <a:off x="2484438" y="1588251"/>
              <a:ext cx="890700" cy="1237500"/>
            </a:xfrm>
            <a:prstGeom prst="bentConnector3">
              <a:avLst>
                <a:gd name="adj1" fmla="val -313762"/>
              </a:avLst>
            </a:prstGeom>
            <a:noFill/>
            <a:ln w="12700" cap="flat" cmpd="sng">
              <a:solidFill>
                <a:srgbClr val="D8D8D8"/>
              </a:solidFill>
              <a:prstDash val="solid"/>
              <a:round/>
              <a:headEnd type="none" w="sm" len="sm"/>
              <a:tailEnd type="none" w="sm" len="sm"/>
            </a:ln>
          </p:spPr>
        </p:cxnSp>
        <p:cxnSp>
          <p:nvCxnSpPr>
            <p:cNvPr id="1065" name="Google Shape;1065;p280"/>
            <p:cNvCxnSpPr>
              <a:stCxn id="1061" idx="6"/>
              <a:endCxn id="1066" idx="2"/>
            </p:cNvCxnSpPr>
            <p:nvPr/>
          </p:nvCxnSpPr>
          <p:spPr>
            <a:xfrm rot="10800000" flipH="1">
              <a:off x="2484438" y="2206551"/>
              <a:ext cx="890700" cy="619200"/>
            </a:xfrm>
            <a:prstGeom prst="bentConnector3">
              <a:avLst>
                <a:gd name="adj1" fmla="val -313762"/>
              </a:avLst>
            </a:prstGeom>
            <a:noFill/>
            <a:ln w="12700" cap="flat" cmpd="sng">
              <a:solidFill>
                <a:srgbClr val="D8D8D8"/>
              </a:solidFill>
              <a:prstDash val="solid"/>
              <a:round/>
              <a:headEnd type="none" w="sm" len="sm"/>
              <a:tailEnd type="none" w="sm" len="sm"/>
            </a:ln>
          </p:spPr>
        </p:cxnSp>
        <p:cxnSp>
          <p:nvCxnSpPr>
            <p:cNvPr id="1067" name="Google Shape;1067;p280"/>
            <p:cNvCxnSpPr>
              <a:stCxn id="1061" idx="6"/>
              <a:endCxn id="1068" idx="2"/>
            </p:cNvCxnSpPr>
            <p:nvPr/>
          </p:nvCxnSpPr>
          <p:spPr>
            <a:xfrm>
              <a:off x="2484438" y="2825751"/>
              <a:ext cx="890700" cy="1856700"/>
            </a:xfrm>
            <a:prstGeom prst="bentConnector3">
              <a:avLst>
                <a:gd name="adj1" fmla="val -313762"/>
              </a:avLst>
            </a:prstGeom>
            <a:noFill/>
            <a:ln w="12700" cap="flat" cmpd="sng">
              <a:solidFill>
                <a:srgbClr val="D8D8D8"/>
              </a:solidFill>
              <a:prstDash val="solid"/>
              <a:round/>
              <a:headEnd type="none" w="sm" len="sm"/>
              <a:tailEnd type="none" w="sm" len="sm"/>
            </a:ln>
          </p:spPr>
        </p:cxnSp>
        <p:cxnSp>
          <p:nvCxnSpPr>
            <p:cNvPr id="1069" name="Google Shape;1069;p280"/>
            <p:cNvCxnSpPr>
              <a:stCxn id="1061" idx="6"/>
              <a:endCxn id="1070" idx="2"/>
            </p:cNvCxnSpPr>
            <p:nvPr/>
          </p:nvCxnSpPr>
          <p:spPr>
            <a:xfrm>
              <a:off x="2484438" y="2825751"/>
              <a:ext cx="890700" cy="1237500"/>
            </a:xfrm>
            <a:prstGeom prst="bentConnector3">
              <a:avLst>
                <a:gd name="adj1" fmla="val -313762"/>
              </a:avLst>
            </a:prstGeom>
            <a:noFill/>
            <a:ln w="12700" cap="flat" cmpd="sng">
              <a:solidFill>
                <a:srgbClr val="D8D8D8"/>
              </a:solidFill>
              <a:prstDash val="solid"/>
              <a:round/>
              <a:headEnd type="none" w="sm" len="sm"/>
              <a:tailEnd type="none" w="sm" len="sm"/>
            </a:ln>
          </p:spPr>
        </p:cxnSp>
        <p:cxnSp>
          <p:nvCxnSpPr>
            <p:cNvPr id="1071" name="Google Shape;1071;p280"/>
            <p:cNvCxnSpPr>
              <a:stCxn id="1061" idx="6"/>
              <a:endCxn id="1072" idx="2"/>
            </p:cNvCxnSpPr>
            <p:nvPr/>
          </p:nvCxnSpPr>
          <p:spPr>
            <a:xfrm>
              <a:off x="2484438" y="2825750"/>
              <a:ext cx="890700" cy="619200"/>
            </a:xfrm>
            <a:prstGeom prst="bentConnector3">
              <a:avLst>
                <a:gd name="adj1" fmla="val -313762"/>
              </a:avLst>
            </a:prstGeom>
            <a:noFill/>
            <a:ln w="12700" cap="flat" cmpd="sng">
              <a:solidFill>
                <a:srgbClr val="D8D8D8"/>
              </a:solidFill>
              <a:prstDash val="solid"/>
              <a:round/>
              <a:headEnd type="none" w="sm" len="sm"/>
              <a:tailEnd type="none" w="sm" len="sm"/>
            </a:ln>
          </p:spPr>
        </p:cxnSp>
        <p:cxnSp>
          <p:nvCxnSpPr>
            <p:cNvPr id="1073" name="Google Shape;1073;p280"/>
            <p:cNvCxnSpPr>
              <a:endCxn id="1074"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1" name="Google Shape;1061;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sp>
          <p:nvSpPr>
            <p:cNvPr id="1062" name="Google Shape;1062;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64" name="Google Shape;1064;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72" name="Google Shape;1072;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70" name="Google Shape;1070;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66" name="Google Shape;1066;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74" name="Google Shape;1074;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68" name="Google Shape;1068;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grpSp>
      <p:sp>
        <p:nvSpPr>
          <p:cNvPr id="1075" name="Google Shape;1075;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6" name="Google Shape;1076;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7" name="Google Shape;1077;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8" name="Google Shape;1078;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9" name="Google Shape;1079;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80" name="Google Shape;1080;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81" name="Google Shape;1081;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82" name="Google Shape;1082;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64"/>
        <p:cNvGrpSpPr/>
        <p:nvPr/>
      </p:nvGrpSpPr>
      <p:grpSpPr>
        <a:xfrm>
          <a:off x="0" y="0"/>
          <a:ext cx="0" cy="0"/>
          <a:chOff x="0" y="0"/>
          <a:chExt cx="0" cy="0"/>
        </a:xfrm>
      </p:grpSpPr>
      <p:sp>
        <p:nvSpPr>
          <p:cNvPr id="65" name="Google Shape;65;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panose="020B0604020202020204"/>
              <a:buNone/>
            </a:pPr>
            <a:endParaRPr sz="1015"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66" name="Google Shape;66;p311"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pic>
        <p:nvPicPr>
          <p:cNvPr id="67" name="Google Shape;67;p311" descr="Graphical user interface&#10;&#10;Description automatically generated with low confidence"/>
          <p:cNvPicPr preferRelativeResize="0"/>
          <p:nvPr/>
        </p:nvPicPr>
        <p:blipFill rotWithShape="1">
          <a:blip r:embed="rId3"/>
          <a:srcRect/>
          <a:stretch>
            <a:fillRect/>
          </a:stretch>
        </p:blipFill>
        <p:spPr>
          <a:xfrm>
            <a:off x="652061" y="192491"/>
            <a:ext cx="7839875" cy="4758518"/>
          </a:xfrm>
          <a:prstGeom prst="rect">
            <a:avLst/>
          </a:prstGeom>
          <a:noFill/>
          <a:ln>
            <a:noFill/>
          </a:ln>
        </p:spPr>
      </p:pic>
      <p:sp>
        <p:nvSpPr>
          <p:cNvPr id="68" name="Google Shape;68;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panose="020B0604020202020204"/>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cxnSp>
        <p:nvCxnSpPr>
          <p:cNvPr id="69" name="Google Shape;69;p311"/>
          <p:cNvCxnSpPr/>
          <p:nvPr/>
        </p:nvCxnSpPr>
        <p:spPr>
          <a:xfrm>
            <a:off x="4069889" y="1814037"/>
            <a:ext cx="987600" cy="0"/>
          </a:xfrm>
          <a:prstGeom prst="straightConnector1">
            <a:avLst/>
          </a:prstGeom>
          <a:noFill/>
          <a:ln w="19050" cap="flat" cmpd="sng">
            <a:solidFill>
              <a:srgbClr val="BD8738"/>
            </a:solidFill>
            <a:prstDash val="solid"/>
            <a:miter lim="800000"/>
            <a:headEnd type="none" w="sm" len="sm"/>
            <a:tailEnd type="none" w="sm" len="sm"/>
          </a:ln>
        </p:spPr>
      </p:cxnSp>
      <p:cxnSp>
        <p:nvCxnSpPr>
          <p:cNvPr id="70" name="Google Shape;70;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71" name="Google Shape;71;p311"/>
          <p:cNvCxnSpPr/>
          <p:nvPr/>
        </p:nvCxnSpPr>
        <p:spPr>
          <a:xfrm>
            <a:off x="4033133"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72" name="Google Shape;72;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73" name="Google Shape;73;p311"/>
          <p:cNvCxnSpPr/>
          <p:nvPr/>
        </p:nvCxnSpPr>
        <p:spPr>
          <a:xfrm>
            <a:off x="5107533" y="1814037"/>
            <a:ext cx="18600" cy="0"/>
          </a:xfrm>
          <a:prstGeom prst="straightConnector1">
            <a:avLst/>
          </a:prstGeom>
          <a:noFill/>
          <a:ln w="19050" cap="flat" cmpd="sng">
            <a:solidFill>
              <a:srgbClr val="BD8738"/>
            </a:solidFill>
            <a:prstDash val="solid"/>
            <a:round/>
            <a:headEnd type="none" w="sm" len="sm"/>
            <a:tailEnd type="none" w="sm" len="sm"/>
          </a:ln>
        </p:spPr>
      </p:cxnSp>
      <p:sp>
        <p:nvSpPr>
          <p:cNvPr id="74" name="Google Shape;74;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panose="020B0604020202020204"/>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83"/>
        <p:cNvGrpSpPr/>
        <p:nvPr/>
      </p:nvGrpSpPr>
      <p:grpSpPr>
        <a:xfrm>
          <a:off x="0" y="0"/>
          <a:ext cx="0" cy="0"/>
          <a:chOff x="0" y="0"/>
          <a:chExt cx="0" cy="0"/>
        </a:xfrm>
      </p:grpSpPr>
      <p:pic>
        <p:nvPicPr>
          <p:cNvPr id="1084" name="Google Shape;1084;p281"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085" name="Google Shape;1085;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86" name="Google Shape;1086;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087" name="Google Shape;1087;p281"/>
          <p:cNvGrpSpPr/>
          <p:nvPr/>
        </p:nvGrpSpPr>
        <p:grpSpPr>
          <a:xfrm>
            <a:off x="1060707" y="857568"/>
            <a:ext cx="3060700" cy="3921125"/>
            <a:chOff x="520700" y="865188"/>
            <a:chExt cx="3060700" cy="3921125"/>
          </a:xfrm>
        </p:grpSpPr>
        <p:cxnSp>
          <p:nvCxnSpPr>
            <p:cNvPr id="1088" name="Google Shape;1088;p281"/>
            <p:cNvCxnSpPr>
              <a:stCxn id="1089" idx="6"/>
              <a:endCxn id="1090" idx="2"/>
            </p:cNvCxnSpPr>
            <p:nvPr/>
          </p:nvCxnSpPr>
          <p:spPr>
            <a:xfrm rot="10800000" flipH="1">
              <a:off x="2484438" y="969051"/>
              <a:ext cx="890700" cy="1856700"/>
            </a:xfrm>
            <a:prstGeom prst="bentConnector3">
              <a:avLst>
                <a:gd name="adj1" fmla="val -313762"/>
              </a:avLst>
            </a:prstGeom>
            <a:noFill/>
            <a:ln w="12700" cap="flat" cmpd="sng">
              <a:solidFill>
                <a:srgbClr val="D8D8D8"/>
              </a:solidFill>
              <a:prstDash val="solid"/>
              <a:round/>
              <a:headEnd type="none" w="sm" len="sm"/>
              <a:tailEnd type="none" w="sm" len="sm"/>
            </a:ln>
          </p:spPr>
        </p:cxnSp>
        <p:cxnSp>
          <p:nvCxnSpPr>
            <p:cNvPr id="1091" name="Google Shape;1091;p281"/>
            <p:cNvCxnSpPr>
              <a:stCxn id="1089" idx="6"/>
              <a:endCxn id="1092" idx="2"/>
            </p:cNvCxnSpPr>
            <p:nvPr/>
          </p:nvCxnSpPr>
          <p:spPr>
            <a:xfrm rot="10800000" flipH="1">
              <a:off x="2484438" y="1588251"/>
              <a:ext cx="890700" cy="1237500"/>
            </a:xfrm>
            <a:prstGeom prst="bentConnector3">
              <a:avLst>
                <a:gd name="adj1" fmla="val -313762"/>
              </a:avLst>
            </a:prstGeom>
            <a:noFill/>
            <a:ln w="12700" cap="flat" cmpd="sng">
              <a:solidFill>
                <a:srgbClr val="D8D8D8"/>
              </a:solidFill>
              <a:prstDash val="solid"/>
              <a:round/>
              <a:headEnd type="none" w="sm" len="sm"/>
              <a:tailEnd type="none" w="sm" len="sm"/>
            </a:ln>
          </p:spPr>
        </p:cxnSp>
        <p:cxnSp>
          <p:nvCxnSpPr>
            <p:cNvPr id="1093" name="Google Shape;1093;p281"/>
            <p:cNvCxnSpPr>
              <a:stCxn id="1089" idx="6"/>
              <a:endCxn id="1094" idx="2"/>
            </p:cNvCxnSpPr>
            <p:nvPr/>
          </p:nvCxnSpPr>
          <p:spPr>
            <a:xfrm rot="10800000" flipH="1">
              <a:off x="2484438" y="2206551"/>
              <a:ext cx="890700" cy="619200"/>
            </a:xfrm>
            <a:prstGeom prst="bentConnector3">
              <a:avLst>
                <a:gd name="adj1" fmla="val -313762"/>
              </a:avLst>
            </a:prstGeom>
            <a:noFill/>
            <a:ln w="12700" cap="flat" cmpd="sng">
              <a:solidFill>
                <a:srgbClr val="D8D8D8"/>
              </a:solidFill>
              <a:prstDash val="solid"/>
              <a:round/>
              <a:headEnd type="none" w="sm" len="sm"/>
              <a:tailEnd type="none" w="sm" len="sm"/>
            </a:ln>
          </p:spPr>
        </p:cxnSp>
        <p:cxnSp>
          <p:nvCxnSpPr>
            <p:cNvPr id="1095" name="Google Shape;1095;p281"/>
            <p:cNvCxnSpPr>
              <a:stCxn id="1089" idx="6"/>
              <a:endCxn id="1096" idx="2"/>
            </p:cNvCxnSpPr>
            <p:nvPr/>
          </p:nvCxnSpPr>
          <p:spPr>
            <a:xfrm>
              <a:off x="2484438" y="2825751"/>
              <a:ext cx="890700" cy="1856700"/>
            </a:xfrm>
            <a:prstGeom prst="bentConnector3">
              <a:avLst>
                <a:gd name="adj1" fmla="val -313762"/>
              </a:avLst>
            </a:prstGeom>
            <a:noFill/>
            <a:ln w="12700" cap="flat" cmpd="sng">
              <a:solidFill>
                <a:srgbClr val="D8D8D8"/>
              </a:solidFill>
              <a:prstDash val="solid"/>
              <a:round/>
              <a:headEnd type="none" w="sm" len="sm"/>
              <a:tailEnd type="none" w="sm" len="sm"/>
            </a:ln>
          </p:spPr>
        </p:cxnSp>
        <p:cxnSp>
          <p:nvCxnSpPr>
            <p:cNvPr id="1097" name="Google Shape;1097;p281"/>
            <p:cNvCxnSpPr>
              <a:stCxn id="1089" idx="6"/>
              <a:endCxn id="1098" idx="2"/>
            </p:cNvCxnSpPr>
            <p:nvPr/>
          </p:nvCxnSpPr>
          <p:spPr>
            <a:xfrm>
              <a:off x="2484438" y="2825751"/>
              <a:ext cx="890700" cy="1237500"/>
            </a:xfrm>
            <a:prstGeom prst="bentConnector3">
              <a:avLst>
                <a:gd name="adj1" fmla="val -313762"/>
              </a:avLst>
            </a:prstGeom>
            <a:noFill/>
            <a:ln w="12700" cap="flat" cmpd="sng">
              <a:solidFill>
                <a:srgbClr val="D8D8D8"/>
              </a:solidFill>
              <a:prstDash val="solid"/>
              <a:round/>
              <a:headEnd type="none" w="sm" len="sm"/>
              <a:tailEnd type="none" w="sm" len="sm"/>
            </a:ln>
          </p:spPr>
        </p:cxnSp>
        <p:cxnSp>
          <p:nvCxnSpPr>
            <p:cNvPr id="1099" name="Google Shape;1099;p281"/>
            <p:cNvCxnSpPr>
              <a:stCxn id="1089" idx="6"/>
              <a:endCxn id="1100" idx="2"/>
            </p:cNvCxnSpPr>
            <p:nvPr/>
          </p:nvCxnSpPr>
          <p:spPr>
            <a:xfrm>
              <a:off x="2484438" y="2825750"/>
              <a:ext cx="890700" cy="619200"/>
            </a:xfrm>
            <a:prstGeom prst="bentConnector3">
              <a:avLst>
                <a:gd name="adj1" fmla="val -313762"/>
              </a:avLst>
            </a:prstGeom>
            <a:noFill/>
            <a:ln w="12700" cap="flat" cmpd="sng">
              <a:solidFill>
                <a:srgbClr val="D8D8D8"/>
              </a:solidFill>
              <a:prstDash val="solid"/>
              <a:round/>
              <a:headEnd type="none" w="sm" len="sm"/>
              <a:tailEnd type="none" w="sm" len="sm"/>
            </a:ln>
          </p:spPr>
        </p:cxnSp>
        <p:cxnSp>
          <p:nvCxnSpPr>
            <p:cNvPr id="1101" name="Google Shape;1101;p281"/>
            <p:cNvCxnSpPr>
              <a:endCxn id="1102"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89" name="Google Shape;1089;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sp>
          <p:nvSpPr>
            <p:cNvPr id="1090" name="Google Shape;1090;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92" name="Google Shape;1092;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100" name="Google Shape;1100;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98" name="Google Shape;1098;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94" name="Google Shape;1094;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102" name="Google Shape;1102;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96" name="Google Shape;1096;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grpSp>
      <p:sp>
        <p:nvSpPr>
          <p:cNvPr id="1103" name="Google Shape;1103;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04" name="Google Shape;1104;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05" name="Google Shape;1105;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06" name="Google Shape;1106;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07" name="Google Shape;1107;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08" name="Google Shape;1108;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09" name="Google Shape;1109;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10" name="Google Shape;1110;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3333"/>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484" name="Google Shape;1484;p290"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panose="020B0604020202020204"/>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491" name="Google Shape;1491;p291"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panose="020B0604020202020204"/>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75"/>
        <p:cNvGrpSpPr/>
        <p:nvPr/>
      </p:nvGrpSpPr>
      <p:grpSpPr>
        <a:xfrm>
          <a:off x="0" y="0"/>
          <a:ext cx="0" cy="0"/>
          <a:chOff x="0" y="0"/>
          <a:chExt cx="0" cy="0"/>
        </a:xfrm>
      </p:grpSpPr>
      <p:pic>
        <p:nvPicPr>
          <p:cNvPr id="76" name="Google Shape;76;p219"/>
          <p:cNvPicPr preferRelativeResize="0"/>
          <p:nvPr/>
        </p:nvPicPr>
        <p:blipFill rotWithShape="1">
          <a:blip r:embed="rId2">
            <a:alphaModFix amt="95000"/>
          </a:blip>
          <a:srcRect l="39364" r="3593"/>
          <a:stretch>
            <a:fillRect/>
          </a:stretch>
        </p:blipFill>
        <p:spPr>
          <a:xfrm>
            <a:off x="4743084" y="0"/>
            <a:ext cx="4400917" cy="5143495"/>
          </a:xfrm>
          <a:prstGeom prst="rect">
            <a:avLst/>
          </a:prstGeom>
          <a:noFill/>
          <a:ln>
            <a:noFill/>
          </a:ln>
        </p:spPr>
      </p:pic>
      <p:pic>
        <p:nvPicPr>
          <p:cNvPr id="77" name="Google Shape;77;p219" descr="Shape&#10;&#10;Description automatically generated with low confidence"/>
          <p:cNvPicPr preferRelativeResize="0"/>
          <p:nvPr/>
        </p:nvPicPr>
        <p:blipFill rotWithShape="1">
          <a:blip r:embed="rId3"/>
          <a:srcRect/>
          <a:stretch>
            <a:fillRect/>
          </a:stretch>
        </p:blipFill>
        <p:spPr>
          <a:xfrm>
            <a:off x="0" y="6"/>
            <a:ext cx="9143990" cy="5143494"/>
          </a:xfrm>
          <a:prstGeom prst="rect">
            <a:avLst/>
          </a:prstGeom>
          <a:noFill/>
          <a:ln>
            <a:noFill/>
          </a:ln>
        </p:spPr>
      </p:pic>
      <p:sp>
        <p:nvSpPr>
          <p:cNvPr id="78" name="Google Shape;78;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9" name="Google Shape;79;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0" name="Google Shape;80;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1" name="Google Shape;81;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498" name="Google Shape;1498;p292"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panose="020B0604020202020204"/>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505" name="Google Shape;1505;p293"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panose="020B0604020202020204"/>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605" name="Google Shape;1605;p300"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panose="020B0604020202020204"/>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612" name="Google Shape;1612;p301"/>
          <p:cNvPicPr preferRelativeResize="0"/>
          <p:nvPr/>
        </p:nvPicPr>
        <p:blipFill rotWithShape="1">
          <a:blip r:embed="rId2"/>
          <a:srcRect l="6267" r="24758"/>
          <a:stretch>
            <a:fillRect/>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82"/>
        <p:cNvGrpSpPr/>
        <p:nvPr/>
      </p:nvGrpSpPr>
      <p:grpSpPr>
        <a:xfrm>
          <a:off x="0" y="0"/>
          <a:ext cx="0" cy="0"/>
          <a:chOff x="0" y="0"/>
          <a:chExt cx="0" cy="0"/>
        </a:xfrm>
      </p:grpSpPr>
      <p:pic>
        <p:nvPicPr>
          <p:cNvPr id="83" name="Google Shape;83;p220"/>
          <p:cNvPicPr preferRelativeResize="0"/>
          <p:nvPr/>
        </p:nvPicPr>
        <p:blipFill rotWithShape="1">
          <a:blip r:embed="rId2"/>
          <a:srcRect l="16974" t="14937" r="19507" b="5408"/>
          <a:stretch>
            <a:fillRect/>
          </a:stretch>
        </p:blipFill>
        <p:spPr>
          <a:xfrm>
            <a:off x="6412523" y="0"/>
            <a:ext cx="2731477" cy="5143500"/>
          </a:xfrm>
          <a:prstGeom prst="rect">
            <a:avLst/>
          </a:prstGeom>
          <a:noFill/>
          <a:ln>
            <a:noFill/>
          </a:ln>
        </p:spPr>
      </p:pic>
      <p:pic>
        <p:nvPicPr>
          <p:cNvPr id="84" name="Google Shape;84;p220" descr="Shape&#10;&#10;Description automatically generated with low confidence"/>
          <p:cNvPicPr preferRelativeResize="0"/>
          <p:nvPr/>
        </p:nvPicPr>
        <p:blipFill rotWithShape="1">
          <a:blip r:embed="rId3"/>
          <a:srcRect/>
          <a:stretch>
            <a:fillRect/>
          </a:stretch>
        </p:blipFill>
        <p:spPr>
          <a:xfrm>
            <a:off x="0" y="6"/>
            <a:ext cx="9143990" cy="5143494"/>
          </a:xfrm>
          <a:prstGeom prst="rect">
            <a:avLst/>
          </a:prstGeom>
          <a:noFill/>
          <a:ln>
            <a:noFill/>
          </a:ln>
        </p:spPr>
      </p:pic>
      <p:sp>
        <p:nvSpPr>
          <p:cNvPr id="85" name="Google Shape;85;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6" name="Google Shape;86;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7" name="Google Shape;87;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8" name="Google Shape;88;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621" name="Google Shape;1621;p302"/>
          <p:cNvPicPr preferRelativeResize="0"/>
          <p:nvPr/>
        </p:nvPicPr>
        <p:blipFill rotWithShape="1">
          <a:blip r:embed="rId2"/>
          <a:srcRect l="6267" r="24758"/>
          <a:stretch>
            <a:fillRect/>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631" name="Google Shape;1631;p303"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panose="020B0604020202020204"/>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pic>
        <p:nvPicPr>
          <p:cNvPr id="1664" name="Google Shape;1664;p307"/>
          <p:cNvPicPr preferRelativeResize="0"/>
          <p:nvPr/>
        </p:nvPicPr>
        <p:blipFill rotWithShape="1">
          <a:blip r:embed="rId3"/>
          <a:srcRect l="11600" t="10538" r="7406" b="2261"/>
          <a:stretch>
            <a:fillRect/>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panose="020B0604020202020204"/>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pic>
        <p:nvPicPr>
          <p:cNvPr id="1670" name="Google Shape;1670;p308"/>
          <p:cNvPicPr preferRelativeResize="0"/>
          <p:nvPr/>
        </p:nvPicPr>
        <p:blipFill rotWithShape="1">
          <a:blip r:embed="rId3"/>
          <a:srcRect l="11600" t="10538" r="7406" b="2261"/>
          <a:stretch>
            <a:fillRect/>
          </a:stretch>
        </p:blipFill>
        <p:spPr>
          <a:xfrm flipH="1">
            <a:off x="4961317" y="472968"/>
            <a:ext cx="3982986" cy="4288221"/>
          </a:xfrm>
          <a:prstGeom prst="rect">
            <a:avLst/>
          </a:prstGeom>
          <a:noFill/>
          <a:ln>
            <a:noFill/>
          </a:ln>
        </p:spPr>
      </p:pic>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673" name="Google Shape;1673;p309"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srcRect l="16487" t="8800" r="16531" b="52399"/>
          <a:stretch>
            <a:fillRect/>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684" name="Google Shape;1684;p312"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srcRect/>
          <a:stretch>
            <a:fill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9" Type="http://schemas.openxmlformats.org/officeDocument/2006/relationships/slideLayout" Target="../slideLayouts/slideLayout99.xml"/><Relationship Id="rId98" Type="http://schemas.openxmlformats.org/officeDocument/2006/relationships/slideLayout" Target="../slideLayouts/slideLayout98.xml"/><Relationship Id="rId97" Type="http://schemas.openxmlformats.org/officeDocument/2006/relationships/slideLayout" Target="../slideLayouts/slideLayout97.xml"/><Relationship Id="rId96" Type="http://schemas.openxmlformats.org/officeDocument/2006/relationships/slideLayout" Target="../slideLayouts/slideLayout96.xml"/><Relationship Id="rId95" Type="http://schemas.openxmlformats.org/officeDocument/2006/relationships/slideLayout" Target="../slideLayouts/slideLayout95.xml"/><Relationship Id="rId94" Type="http://schemas.openxmlformats.org/officeDocument/2006/relationships/slideLayout" Target="../slideLayouts/slideLayout94.xml"/><Relationship Id="rId93" Type="http://schemas.openxmlformats.org/officeDocument/2006/relationships/slideLayout" Target="../slideLayouts/slideLayout93.xml"/><Relationship Id="rId92" Type="http://schemas.openxmlformats.org/officeDocument/2006/relationships/slideLayout" Target="../slideLayouts/slideLayout9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 Type="http://schemas.openxmlformats.org/officeDocument/2006/relationships/slideLayout" Target="../slideLayouts/slideLayout9.xml"/><Relationship Id="rId89" Type="http://schemas.openxmlformats.org/officeDocument/2006/relationships/slideLayout" Target="../slideLayouts/slideLayout89.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8" Type="http://schemas.openxmlformats.org/officeDocument/2006/relationships/theme" Target="../theme/theme1.xml"/><Relationship Id="rId117" Type="http://schemas.openxmlformats.org/officeDocument/2006/relationships/slideLayout" Target="../slideLayouts/slideLayout117.xml"/><Relationship Id="rId116" Type="http://schemas.openxmlformats.org/officeDocument/2006/relationships/slideLayout" Target="../slideLayouts/slideLayout116.xml"/><Relationship Id="rId115" Type="http://schemas.openxmlformats.org/officeDocument/2006/relationships/slideLayout" Target="../slideLayouts/slideLayout115.xml"/><Relationship Id="rId114" Type="http://schemas.openxmlformats.org/officeDocument/2006/relationships/slideLayout" Target="../slideLayouts/slideLayout114.xml"/><Relationship Id="rId113" Type="http://schemas.openxmlformats.org/officeDocument/2006/relationships/slideLayout" Target="../slideLayouts/slideLayout113.xml"/><Relationship Id="rId112" Type="http://schemas.openxmlformats.org/officeDocument/2006/relationships/slideLayout" Target="../slideLayouts/slideLayout112.xml"/><Relationship Id="rId111" Type="http://schemas.openxmlformats.org/officeDocument/2006/relationships/slideLayout" Target="../slideLayouts/slideLayout111.xml"/><Relationship Id="rId110" Type="http://schemas.openxmlformats.org/officeDocument/2006/relationships/slideLayout" Target="../slideLayouts/slideLayout110.xml"/><Relationship Id="rId11" Type="http://schemas.openxmlformats.org/officeDocument/2006/relationships/slideLayout" Target="../slideLayouts/slideLayout11.xml"/><Relationship Id="rId109" Type="http://schemas.openxmlformats.org/officeDocument/2006/relationships/slideLayout" Target="../slideLayouts/slideLayout109.xml"/><Relationship Id="rId108" Type="http://schemas.openxmlformats.org/officeDocument/2006/relationships/slideLayout" Target="../slideLayouts/slideLayout108.xml"/><Relationship Id="rId107" Type="http://schemas.openxmlformats.org/officeDocument/2006/relationships/slideLayout" Target="../slideLayouts/slideLayout107.xml"/><Relationship Id="rId106" Type="http://schemas.openxmlformats.org/officeDocument/2006/relationships/slideLayout" Target="../slideLayouts/slideLayout106.xml"/><Relationship Id="rId105" Type="http://schemas.openxmlformats.org/officeDocument/2006/relationships/slideLayout" Target="../slideLayouts/slideLayout105.xml"/><Relationship Id="rId104" Type="http://schemas.openxmlformats.org/officeDocument/2006/relationships/slideLayout" Target="../slideLayouts/slideLayout104.xml"/><Relationship Id="rId103" Type="http://schemas.openxmlformats.org/officeDocument/2006/relationships/slideLayout" Target="../slideLayouts/slideLayout103.xml"/><Relationship Id="rId102" Type="http://schemas.openxmlformats.org/officeDocument/2006/relationships/slideLayout" Target="../slideLayouts/slideLayout102.xml"/><Relationship Id="rId101" Type="http://schemas.openxmlformats.org/officeDocument/2006/relationships/slideLayout" Target="../slideLayouts/slideLayout101.xml"/><Relationship Id="rId100" Type="http://schemas.openxmlformats.org/officeDocument/2006/relationships/slideLayout" Target="../slideLayouts/slideLayout100.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9" Type="http://schemas.openxmlformats.org/officeDocument/2006/relationships/slideLayout" Target="../slideLayouts/slideLayout216.xml"/><Relationship Id="rId98" Type="http://schemas.openxmlformats.org/officeDocument/2006/relationships/slideLayout" Target="../slideLayouts/slideLayout215.xml"/><Relationship Id="rId97" Type="http://schemas.openxmlformats.org/officeDocument/2006/relationships/slideLayout" Target="../slideLayouts/slideLayout214.xml"/><Relationship Id="rId96" Type="http://schemas.openxmlformats.org/officeDocument/2006/relationships/slideLayout" Target="../slideLayouts/slideLayout213.xml"/><Relationship Id="rId95" Type="http://schemas.openxmlformats.org/officeDocument/2006/relationships/slideLayout" Target="../slideLayouts/slideLayout212.xml"/><Relationship Id="rId94" Type="http://schemas.openxmlformats.org/officeDocument/2006/relationships/slideLayout" Target="../slideLayouts/slideLayout211.xml"/><Relationship Id="rId93" Type="http://schemas.openxmlformats.org/officeDocument/2006/relationships/slideLayout" Target="../slideLayouts/slideLayout210.xml"/><Relationship Id="rId92" Type="http://schemas.openxmlformats.org/officeDocument/2006/relationships/slideLayout" Target="../slideLayouts/slideLayout209.xml"/><Relationship Id="rId91" Type="http://schemas.openxmlformats.org/officeDocument/2006/relationships/slideLayout" Target="../slideLayouts/slideLayout208.xml"/><Relationship Id="rId90" Type="http://schemas.openxmlformats.org/officeDocument/2006/relationships/slideLayout" Target="../slideLayouts/slideLayout207.xml"/><Relationship Id="rId9" Type="http://schemas.openxmlformats.org/officeDocument/2006/relationships/slideLayout" Target="../slideLayouts/slideLayout126.xml"/><Relationship Id="rId89" Type="http://schemas.openxmlformats.org/officeDocument/2006/relationships/slideLayout" Target="../slideLayouts/slideLayout206.xml"/><Relationship Id="rId88" Type="http://schemas.openxmlformats.org/officeDocument/2006/relationships/slideLayout" Target="../slideLayouts/slideLayout205.xml"/><Relationship Id="rId87" Type="http://schemas.openxmlformats.org/officeDocument/2006/relationships/slideLayout" Target="../slideLayouts/slideLayout204.xml"/><Relationship Id="rId86" Type="http://schemas.openxmlformats.org/officeDocument/2006/relationships/slideLayout" Target="../slideLayouts/slideLayout203.xml"/><Relationship Id="rId85" Type="http://schemas.openxmlformats.org/officeDocument/2006/relationships/slideLayout" Target="../slideLayouts/slideLayout202.xml"/><Relationship Id="rId84" Type="http://schemas.openxmlformats.org/officeDocument/2006/relationships/slideLayout" Target="../slideLayouts/slideLayout201.xml"/><Relationship Id="rId83" Type="http://schemas.openxmlformats.org/officeDocument/2006/relationships/slideLayout" Target="../slideLayouts/slideLayout200.xml"/><Relationship Id="rId82" Type="http://schemas.openxmlformats.org/officeDocument/2006/relationships/slideLayout" Target="../slideLayouts/slideLayout199.xml"/><Relationship Id="rId81" Type="http://schemas.openxmlformats.org/officeDocument/2006/relationships/slideLayout" Target="../slideLayouts/slideLayout198.xml"/><Relationship Id="rId80" Type="http://schemas.openxmlformats.org/officeDocument/2006/relationships/slideLayout" Target="../slideLayouts/slideLayout197.xml"/><Relationship Id="rId8" Type="http://schemas.openxmlformats.org/officeDocument/2006/relationships/slideLayout" Target="../slideLayouts/slideLayout125.xml"/><Relationship Id="rId79" Type="http://schemas.openxmlformats.org/officeDocument/2006/relationships/slideLayout" Target="../slideLayouts/slideLayout196.xml"/><Relationship Id="rId78" Type="http://schemas.openxmlformats.org/officeDocument/2006/relationships/slideLayout" Target="../slideLayouts/slideLayout195.xml"/><Relationship Id="rId77" Type="http://schemas.openxmlformats.org/officeDocument/2006/relationships/slideLayout" Target="../slideLayouts/slideLayout194.xml"/><Relationship Id="rId76" Type="http://schemas.openxmlformats.org/officeDocument/2006/relationships/slideLayout" Target="../slideLayouts/slideLayout193.xml"/><Relationship Id="rId75" Type="http://schemas.openxmlformats.org/officeDocument/2006/relationships/slideLayout" Target="../slideLayouts/slideLayout192.xml"/><Relationship Id="rId74" Type="http://schemas.openxmlformats.org/officeDocument/2006/relationships/slideLayout" Target="../slideLayouts/slideLayout191.xml"/><Relationship Id="rId73" Type="http://schemas.openxmlformats.org/officeDocument/2006/relationships/slideLayout" Target="../slideLayouts/slideLayout190.xml"/><Relationship Id="rId72" Type="http://schemas.openxmlformats.org/officeDocument/2006/relationships/slideLayout" Target="../slideLayouts/slideLayout189.xml"/><Relationship Id="rId71" Type="http://schemas.openxmlformats.org/officeDocument/2006/relationships/slideLayout" Target="../slideLayouts/slideLayout188.xml"/><Relationship Id="rId70" Type="http://schemas.openxmlformats.org/officeDocument/2006/relationships/slideLayout" Target="../slideLayouts/slideLayout187.xml"/><Relationship Id="rId7" Type="http://schemas.openxmlformats.org/officeDocument/2006/relationships/slideLayout" Target="../slideLayouts/slideLayout124.xml"/><Relationship Id="rId69" Type="http://schemas.openxmlformats.org/officeDocument/2006/relationships/slideLayout" Target="../slideLayouts/slideLayout186.xml"/><Relationship Id="rId68" Type="http://schemas.openxmlformats.org/officeDocument/2006/relationships/slideLayout" Target="../slideLayouts/slideLayout185.xml"/><Relationship Id="rId67" Type="http://schemas.openxmlformats.org/officeDocument/2006/relationships/slideLayout" Target="../slideLayouts/slideLayout184.xml"/><Relationship Id="rId66" Type="http://schemas.openxmlformats.org/officeDocument/2006/relationships/slideLayout" Target="../slideLayouts/slideLayout183.xml"/><Relationship Id="rId65" Type="http://schemas.openxmlformats.org/officeDocument/2006/relationships/slideLayout" Target="../slideLayouts/slideLayout182.xml"/><Relationship Id="rId64" Type="http://schemas.openxmlformats.org/officeDocument/2006/relationships/slideLayout" Target="../slideLayouts/slideLayout181.xml"/><Relationship Id="rId63" Type="http://schemas.openxmlformats.org/officeDocument/2006/relationships/slideLayout" Target="../slideLayouts/slideLayout180.xml"/><Relationship Id="rId62" Type="http://schemas.openxmlformats.org/officeDocument/2006/relationships/slideLayout" Target="../slideLayouts/slideLayout179.xml"/><Relationship Id="rId61" Type="http://schemas.openxmlformats.org/officeDocument/2006/relationships/slideLayout" Target="../slideLayouts/slideLayout178.xml"/><Relationship Id="rId60" Type="http://schemas.openxmlformats.org/officeDocument/2006/relationships/slideLayout" Target="../slideLayouts/slideLayout177.xml"/><Relationship Id="rId6" Type="http://schemas.openxmlformats.org/officeDocument/2006/relationships/slideLayout" Target="../slideLayouts/slideLayout123.xml"/><Relationship Id="rId59" Type="http://schemas.openxmlformats.org/officeDocument/2006/relationships/slideLayout" Target="../slideLayouts/slideLayout176.xml"/><Relationship Id="rId58" Type="http://schemas.openxmlformats.org/officeDocument/2006/relationships/slideLayout" Target="../slideLayouts/slideLayout175.xml"/><Relationship Id="rId57" Type="http://schemas.openxmlformats.org/officeDocument/2006/relationships/slideLayout" Target="../slideLayouts/slideLayout174.xml"/><Relationship Id="rId56" Type="http://schemas.openxmlformats.org/officeDocument/2006/relationships/slideLayout" Target="../slideLayouts/slideLayout173.xml"/><Relationship Id="rId55" Type="http://schemas.openxmlformats.org/officeDocument/2006/relationships/slideLayout" Target="../slideLayouts/slideLayout172.xml"/><Relationship Id="rId54" Type="http://schemas.openxmlformats.org/officeDocument/2006/relationships/slideLayout" Target="../slideLayouts/slideLayout171.xml"/><Relationship Id="rId53" Type="http://schemas.openxmlformats.org/officeDocument/2006/relationships/slideLayout" Target="../slideLayouts/slideLayout170.xml"/><Relationship Id="rId52" Type="http://schemas.openxmlformats.org/officeDocument/2006/relationships/slideLayout" Target="../slideLayouts/slideLayout169.xml"/><Relationship Id="rId51" Type="http://schemas.openxmlformats.org/officeDocument/2006/relationships/slideLayout" Target="../slideLayouts/slideLayout168.xml"/><Relationship Id="rId50" Type="http://schemas.openxmlformats.org/officeDocument/2006/relationships/slideLayout" Target="../slideLayouts/slideLayout167.xml"/><Relationship Id="rId5" Type="http://schemas.openxmlformats.org/officeDocument/2006/relationships/slideLayout" Target="../slideLayouts/slideLayout122.xml"/><Relationship Id="rId49" Type="http://schemas.openxmlformats.org/officeDocument/2006/relationships/slideLayout" Target="../slideLayouts/slideLayout166.xml"/><Relationship Id="rId48" Type="http://schemas.openxmlformats.org/officeDocument/2006/relationships/slideLayout" Target="../slideLayouts/slideLayout165.xml"/><Relationship Id="rId47" Type="http://schemas.openxmlformats.org/officeDocument/2006/relationships/slideLayout" Target="../slideLayouts/slideLayout164.xml"/><Relationship Id="rId46" Type="http://schemas.openxmlformats.org/officeDocument/2006/relationships/slideLayout" Target="../slideLayouts/slideLayout163.xml"/><Relationship Id="rId45" Type="http://schemas.openxmlformats.org/officeDocument/2006/relationships/slideLayout" Target="../slideLayouts/slideLayout162.xml"/><Relationship Id="rId44" Type="http://schemas.openxmlformats.org/officeDocument/2006/relationships/slideLayout" Target="../slideLayouts/slideLayout161.xml"/><Relationship Id="rId43" Type="http://schemas.openxmlformats.org/officeDocument/2006/relationships/slideLayout" Target="../slideLayouts/slideLayout160.xml"/><Relationship Id="rId42" Type="http://schemas.openxmlformats.org/officeDocument/2006/relationships/slideLayout" Target="../slideLayouts/slideLayout159.xml"/><Relationship Id="rId41" Type="http://schemas.openxmlformats.org/officeDocument/2006/relationships/slideLayout" Target="../slideLayouts/slideLayout158.xml"/><Relationship Id="rId40" Type="http://schemas.openxmlformats.org/officeDocument/2006/relationships/slideLayout" Target="../slideLayouts/slideLayout157.xml"/><Relationship Id="rId4" Type="http://schemas.openxmlformats.org/officeDocument/2006/relationships/slideLayout" Target="../slideLayouts/slideLayout121.xml"/><Relationship Id="rId39" Type="http://schemas.openxmlformats.org/officeDocument/2006/relationships/slideLayout" Target="../slideLayouts/slideLayout156.xml"/><Relationship Id="rId38" Type="http://schemas.openxmlformats.org/officeDocument/2006/relationships/slideLayout" Target="../slideLayouts/slideLayout155.xml"/><Relationship Id="rId37" Type="http://schemas.openxmlformats.org/officeDocument/2006/relationships/slideLayout" Target="../slideLayouts/slideLayout154.xml"/><Relationship Id="rId36" Type="http://schemas.openxmlformats.org/officeDocument/2006/relationships/slideLayout" Target="../slideLayouts/slideLayout153.xml"/><Relationship Id="rId35" Type="http://schemas.openxmlformats.org/officeDocument/2006/relationships/slideLayout" Target="../slideLayouts/slideLayout152.xml"/><Relationship Id="rId34" Type="http://schemas.openxmlformats.org/officeDocument/2006/relationships/slideLayout" Target="../slideLayouts/slideLayout151.xml"/><Relationship Id="rId33" Type="http://schemas.openxmlformats.org/officeDocument/2006/relationships/slideLayout" Target="../slideLayouts/slideLayout150.xml"/><Relationship Id="rId32" Type="http://schemas.openxmlformats.org/officeDocument/2006/relationships/slideLayout" Target="../slideLayouts/slideLayout149.xml"/><Relationship Id="rId31" Type="http://schemas.openxmlformats.org/officeDocument/2006/relationships/slideLayout" Target="../slideLayouts/slideLayout148.xml"/><Relationship Id="rId30" Type="http://schemas.openxmlformats.org/officeDocument/2006/relationships/slideLayout" Target="../slideLayouts/slideLayout147.xml"/><Relationship Id="rId3" Type="http://schemas.openxmlformats.org/officeDocument/2006/relationships/slideLayout" Target="../slideLayouts/slideLayout120.xml"/><Relationship Id="rId29" Type="http://schemas.openxmlformats.org/officeDocument/2006/relationships/slideLayout" Target="../slideLayouts/slideLayout146.xml"/><Relationship Id="rId28" Type="http://schemas.openxmlformats.org/officeDocument/2006/relationships/slideLayout" Target="../slideLayouts/slideLayout145.xml"/><Relationship Id="rId27" Type="http://schemas.openxmlformats.org/officeDocument/2006/relationships/slideLayout" Target="../slideLayouts/slideLayout144.xml"/><Relationship Id="rId26" Type="http://schemas.openxmlformats.org/officeDocument/2006/relationships/slideLayout" Target="../slideLayouts/slideLayout143.xml"/><Relationship Id="rId25" Type="http://schemas.openxmlformats.org/officeDocument/2006/relationships/slideLayout" Target="../slideLayouts/slideLayout142.xml"/><Relationship Id="rId24" Type="http://schemas.openxmlformats.org/officeDocument/2006/relationships/slideLayout" Target="../slideLayouts/slideLayout141.xml"/><Relationship Id="rId23" Type="http://schemas.openxmlformats.org/officeDocument/2006/relationships/slideLayout" Target="../slideLayouts/slideLayout140.xml"/><Relationship Id="rId22" Type="http://schemas.openxmlformats.org/officeDocument/2006/relationships/slideLayout" Target="../slideLayouts/slideLayout139.xml"/><Relationship Id="rId21" Type="http://schemas.openxmlformats.org/officeDocument/2006/relationships/slideLayout" Target="../slideLayouts/slideLayout138.xml"/><Relationship Id="rId20" Type="http://schemas.openxmlformats.org/officeDocument/2006/relationships/slideLayout" Target="../slideLayouts/slideLayout137.xml"/><Relationship Id="rId2" Type="http://schemas.openxmlformats.org/officeDocument/2006/relationships/slideLayout" Target="../slideLayouts/slideLayout119.xml"/><Relationship Id="rId19" Type="http://schemas.openxmlformats.org/officeDocument/2006/relationships/slideLayout" Target="../slideLayouts/slideLayout136.xml"/><Relationship Id="rId18" Type="http://schemas.openxmlformats.org/officeDocument/2006/relationships/slideLayout" Target="../slideLayouts/slideLayout135.xml"/><Relationship Id="rId17" Type="http://schemas.openxmlformats.org/officeDocument/2006/relationships/slideLayout" Target="../slideLayouts/slideLayout134.xml"/><Relationship Id="rId16" Type="http://schemas.openxmlformats.org/officeDocument/2006/relationships/slideLayout" Target="../slideLayouts/slideLayout133.xml"/><Relationship Id="rId15" Type="http://schemas.openxmlformats.org/officeDocument/2006/relationships/slideLayout" Target="../slideLayouts/slideLayout132.xml"/><Relationship Id="rId14" Type="http://schemas.openxmlformats.org/officeDocument/2006/relationships/slideLayout" Target="../slideLayouts/slideLayout131.xml"/><Relationship Id="rId13" Type="http://schemas.openxmlformats.org/officeDocument/2006/relationships/slideLayout" Target="../slideLayouts/slideLayout130.xml"/><Relationship Id="rId12" Type="http://schemas.openxmlformats.org/officeDocument/2006/relationships/slideLayout" Target="../slideLayouts/slideLayout129.xml"/><Relationship Id="rId118" Type="http://schemas.openxmlformats.org/officeDocument/2006/relationships/theme" Target="../theme/theme2.xml"/><Relationship Id="rId117" Type="http://schemas.openxmlformats.org/officeDocument/2006/relationships/slideLayout" Target="../slideLayouts/slideLayout234.xml"/><Relationship Id="rId116" Type="http://schemas.openxmlformats.org/officeDocument/2006/relationships/slideLayout" Target="../slideLayouts/slideLayout233.xml"/><Relationship Id="rId115" Type="http://schemas.openxmlformats.org/officeDocument/2006/relationships/slideLayout" Target="../slideLayouts/slideLayout232.xml"/><Relationship Id="rId114" Type="http://schemas.openxmlformats.org/officeDocument/2006/relationships/slideLayout" Target="../slideLayouts/slideLayout231.xml"/><Relationship Id="rId113" Type="http://schemas.openxmlformats.org/officeDocument/2006/relationships/slideLayout" Target="../slideLayouts/slideLayout230.xml"/><Relationship Id="rId112" Type="http://schemas.openxmlformats.org/officeDocument/2006/relationships/slideLayout" Target="../slideLayouts/slideLayout229.xml"/><Relationship Id="rId111" Type="http://schemas.openxmlformats.org/officeDocument/2006/relationships/slideLayout" Target="../slideLayouts/slideLayout228.xml"/><Relationship Id="rId110" Type="http://schemas.openxmlformats.org/officeDocument/2006/relationships/slideLayout" Target="../slideLayouts/slideLayout227.xml"/><Relationship Id="rId11" Type="http://schemas.openxmlformats.org/officeDocument/2006/relationships/slideLayout" Target="../slideLayouts/slideLayout128.xml"/><Relationship Id="rId109" Type="http://schemas.openxmlformats.org/officeDocument/2006/relationships/slideLayout" Target="../slideLayouts/slideLayout226.xml"/><Relationship Id="rId108" Type="http://schemas.openxmlformats.org/officeDocument/2006/relationships/slideLayout" Target="../slideLayouts/slideLayout225.xml"/><Relationship Id="rId107" Type="http://schemas.openxmlformats.org/officeDocument/2006/relationships/slideLayout" Target="../slideLayouts/slideLayout224.xml"/><Relationship Id="rId106" Type="http://schemas.openxmlformats.org/officeDocument/2006/relationships/slideLayout" Target="../slideLayouts/slideLayout223.xml"/><Relationship Id="rId105" Type="http://schemas.openxmlformats.org/officeDocument/2006/relationships/slideLayout" Target="../slideLayouts/slideLayout222.xml"/><Relationship Id="rId104" Type="http://schemas.openxmlformats.org/officeDocument/2006/relationships/slideLayout" Target="../slideLayouts/slideLayout221.xml"/><Relationship Id="rId103" Type="http://schemas.openxmlformats.org/officeDocument/2006/relationships/slideLayout" Target="../slideLayouts/slideLayout220.xml"/><Relationship Id="rId102" Type="http://schemas.openxmlformats.org/officeDocument/2006/relationships/slideLayout" Target="../slideLayouts/slideLayout219.xml"/><Relationship Id="rId101" Type="http://schemas.openxmlformats.org/officeDocument/2006/relationships/slideLayout" Target="../slideLayouts/slideLayout218.xml"/><Relationship Id="rId100" Type="http://schemas.openxmlformats.org/officeDocument/2006/relationships/slideLayout" Target="../slideLayouts/slideLayout217.xml"/><Relationship Id="rId10" Type="http://schemas.openxmlformats.org/officeDocument/2006/relationships/slideLayout" Target="../slideLayouts/slideLayout127.xml"/><Relationship Id="rId1"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 id="2147483792" r:id="rId26"/>
    <p:sldLayoutId id="2147483793" r:id="rId27"/>
    <p:sldLayoutId id="2147483794" r:id="rId28"/>
    <p:sldLayoutId id="2147483795" r:id="rId29"/>
    <p:sldLayoutId id="2147483796" r:id="rId30"/>
    <p:sldLayoutId id="2147483797" r:id="rId31"/>
    <p:sldLayoutId id="2147483798" r:id="rId32"/>
    <p:sldLayoutId id="2147483799" r:id="rId33"/>
    <p:sldLayoutId id="2147483800" r:id="rId34"/>
    <p:sldLayoutId id="2147483801" r:id="rId35"/>
    <p:sldLayoutId id="2147483802" r:id="rId36"/>
    <p:sldLayoutId id="2147483803" r:id="rId37"/>
    <p:sldLayoutId id="2147483804" r:id="rId38"/>
    <p:sldLayoutId id="2147483805" r:id="rId39"/>
    <p:sldLayoutId id="2147483806" r:id="rId40"/>
    <p:sldLayoutId id="2147483807" r:id="rId41"/>
    <p:sldLayoutId id="2147483808" r:id="rId42"/>
    <p:sldLayoutId id="2147483809" r:id="rId43"/>
    <p:sldLayoutId id="2147483810" r:id="rId44"/>
    <p:sldLayoutId id="2147483811" r:id="rId45"/>
    <p:sldLayoutId id="2147483812" r:id="rId46"/>
    <p:sldLayoutId id="2147483813" r:id="rId47"/>
    <p:sldLayoutId id="2147483814" r:id="rId48"/>
    <p:sldLayoutId id="2147483815" r:id="rId49"/>
    <p:sldLayoutId id="2147483816" r:id="rId50"/>
    <p:sldLayoutId id="2147483817" r:id="rId51"/>
    <p:sldLayoutId id="2147483818" r:id="rId52"/>
    <p:sldLayoutId id="2147483819" r:id="rId53"/>
    <p:sldLayoutId id="2147483820" r:id="rId54"/>
    <p:sldLayoutId id="2147483821" r:id="rId55"/>
    <p:sldLayoutId id="2147483822" r:id="rId56"/>
    <p:sldLayoutId id="2147483823" r:id="rId57"/>
    <p:sldLayoutId id="2147483824" r:id="rId58"/>
    <p:sldLayoutId id="2147483825" r:id="rId59"/>
    <p:sldLayoutId id="2147483826" r:id="rId60"/>
    <p:sldLayoutId id="2147483827" r:id="rId61"/>
    <p:sldLayoutId id="2147483828" r:id="rId62"/>
    <p:sldLayoutId id="2147483829" r:id="rId63"/>
    <p:sldLayoutId id="2147483830" r:id="rId64"/>
    <p:sldLayoutId id="2147483831" r:id="rId65"/>
    <p:sldLayoutId id="2147483832" r:id="rId66"/>
    <p:sldLayoutId id="2147483833" r:id="rId67"/>
    <p:sldLayoutId id="2147483834" r:id="rId68"/>
    <p:sldLayoutId id="2147483835" r:id="rId69"/>
    <p:sldLayoutId id="2147483836" r:id="rId70"/>
    <p:sldLayoutId id="2147483837" r:id="rId71"/>
    <p:sldLayoutId id="2147483838" r:id="rId72"/>
    <p:sldLayoutId id="2147483839" r:id="rId73"/>
    <p:sldLayoutId id="2147483840" r:id="rId74"/>
    <p:sldLayoutId id="2147483841" r:id="rId75"/>
    <p:sldLayoutId id="2147483842" r:id="rId76"/>
    <p:sldLayoutId id="2147483843" r:id="rId77"/>
    <p:sldLayoutId id="2147483844" r:id="rId78"/>
    <p:sldLayoutId id="2147483845" r:id="rId79"/>
    <p:sldLayoutId id="2147483846" r:id="rId80"/>
    <p:sldLayoutId id="2147483847" r:id="rId81"/>
    <p:sldLayoutId id="2147483848" r:id="rId82"/>
    <p:sldLayoutId id="2147483849" r:id="rId83"/>
    <p:sldLayoutId id="2147483850" r:id="rId84"/>
    <p:sldLayoutId id="2147483851" r:id="rId85"/>
    <p:sldLayoutId id="2147483852" r:id="rId86"/>
    <p:sldLayoutId id="2147483853" r:id="rId87"/>
    <p:sldLayoutId id="2147483854" r:id="rId88"/>
    <p:sldLayoutId id="2147483855" r:id="rId89"/>
    <p:sldLayoutId id="2147483856" r:id="rId90"/>
    <p:sldLayoutId id="2147483857" r:id="rId91"/>
    <p:sldLayoutId id="2147483858" r:id="rId92"/>
    <p:sldLayoutId id="2147483859" r:id="rId93"/>
    <p:sldLayoutId id="2147483860" r:id="rId94"/>
    <p:sldLayoutId id="2147483861" r:id="rId95"/>
    <p:sldLayoutId id="2147483862" r:id="rId96"/>
    <p:sldLayoutId id="2147483863" r:id="rId97"/>
    <p:sldLayoutId id="2147483864" r:id="rId98"/>
    <p:sldLayoutId id="2147483865" r:id="rId99"/>
    <p:sldLayoutId id="2147483866" r:id="rId100"/>
    <p:sldLayoutId id="2147483867" r:id="rId101"/>
    <p:sldLayoutId id="2147483868" r:id="rId102"/>
    <p:sldLayoutId id="2147483869" r:id="rId103"/>
    <p:sldLayoutId id="2147483870" r:id="rId104"/>
    <p:sldLayoutId id="2147483871" r:id="rId105"/>
    <p:sldLayoutId id="2147483872" r:id="rId106"/>
    <p:sldLayoutId id="2147483873" r:id="rId107"/>
    <p:sldLayoutId id="2147483874" r:id="rId108"/>
    <p:sldLayoutId id="2147483875" r:id="rId109"/>
    <p:sldLayoutId id="2147483876" r:id="rId110"/>
    <p:sldLayoutId id="2147483877" r:id="rId111"/>
    <p:sldLayoutId id="2147483878" r:id="rId112"/>
    <p:sldLayoutId id="2147483879" r:id="rId113"/>
    <p:sldLayoutId id="2147483880" r:id="rId114"/>
    <p:sldLayoutId id="2147483881" r:id="rId115"/>
    <p:sldLayoutId id="2147483882" r:id="rId116"/>
    <p:sldLayoutId id="2147483883"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54"/>
        <p:cNvGrpSpPr/>
        <p:nvPr/>
      </p:nvGrpSpPr>
      <p:grpSpPr>
        <a:xfrm>
          <a:off x="0" y="0"/>
          <a:ext cx="0" cy="0"/>
          <a:chOff x="0" y="0"/>
          <a:chExt cx="0" cy="0"/>
        </a:xfrm>
      </p:grpSpPr>
      <p:sp>
        <p:nvSpPr>
          <p:cNvPr id="3655" name="Google Shape;3655;p1"/>
          <p:cNvSpPr txBox="1">
            <a:spLocks noGrp="1"/>
          </p:cNvSpPr>
          <p:nvPr>
            <p:ph type="body" idx="1"/>
          </p:nvPr>
        </p:nvSpPr>
        <p:spPr>
          <a:xfrm>
            <a:off x="261255" y="2640951"/>
            <a:ext cx="368942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t>
            </a:r>
            <a:r>
              <a:rPr lang="en-IN" altLang="en-US"/>
              <a:t>PORTFOLIO</a:t>
            </a:r>
            <a:r>
              <a:rPr lang="en-US"/>
              <a:t>”</a:t>
            </a:r>
            <a:endParaRPr lang="en-US"/>
          </a:p>
        </p:txBody>
      </p:sp>
      <p:sp>
        <p:nvSpPr>
          <p:cNvPr id="3656" name="Google Shape;3656;p1"/>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Task - 5</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0"/>
        <p:cNvGrpSpPr/>
        <p:nvPr/>
      </p:nvGrpSpPr>
      <p:grpSpPr>
        <a:xfrm>
          <a:off x="0" y="0"/>
          <a:ext cx="0" cy="0"/>
          <a:chOff x="0" y="0"/>
          <a:chExt cx="0" cy="0"/>
        </a:xfrm>
      </p:grpSpPr>
      <p:sp>
        <p:nvSpPr>
          <p:cNvPr id="3661" name="Google Shape;3661;p210"/>
          <p:cNvSpPr txBox="1">
            <a:spLocks noGrp="1"/>
          </p:cNvSpPr>
          <p:nvPr>
            <p:ph type="title"/>
          </p:nvPr>
        </p:nvSpPr>
        <p:spPr>
          <a:xfrm>
            <a:off x="230611" y="801035"/>
            <a:ext cx="3421500" cy="344100"/>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30">
                <a:solidFill>
                  <a:schemeClr val="lt2"/>
                </a:solidFill>
                <a:latin typeface="EB Garamond"/>
                <a:ea typeface="EB Garamond"/>
                <a:cs typeface="EB Garamond"/>
                <a:sym typeface="EB Garamond"/>
              </a:rPr>
              <a:t>To-Do List</a:t>
            </a:r>
            <a:endParaRPr sz="1830">
              <a:solidFill>
                <a:schemeClr val="lt2"/>
              </a:solidFill>
              <a:latin typeface="EB Garamond"/>
              <a:ea typeface="EB Garamond"/>
              <a:cs typeface="EB Garamond"/>
              <a:sym typeface="EB Garamond"/>
            </a:endParaRPr>
          </a:p>
        </p:txBody>
      </p:sp>
      <p:sp>
        <p:nvSpPr>
          <p:cNvPr id="3662" name="Google Shape;3662;p210"/>
          <p:cNvSpPr txBox="1">
            <a:spLocks noGrp="1"/>
          </p:cNvSpPr>
          <p:nvPr>
            <p:ph type="body" idx="1"/>
          </p:nvPr>
        </p:nvSpPr>
        <p:spPr>
          <a:xfrm>
            <a:off x="119438" y="1286906"/>
            <a:ext cx="4548600" cy="927900"/>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SzPts val="1400"/>
              <a:buFont typeface="EB Garamond Medium"/>
              <a:buChar char="▪"/>
            </a:pPr>
            <a:r>
              <a:rPr lang="en-US" sz="1000">
                <a:solidFill>
                  <a:schemeClr val="lt1"/>
                </a:solidFill>
                <a:latin typeface="Nunito"/>
                <a:ea typeface="Nunito"/>
                <a:cs typeface="Nunito"/>
                <a:sym typeface="Nunito"/>
              </a:rPr>
              <a:t> Todo Lists are the lists that we generally use to maintain our day-to-day tasks or list of everything that we have to do, with the most important tasks at the top of the list, and the least important tasks at the bottom. It is helpful in planning our daily schedules. We can add more tasks at any time and delete a task that is completed.</a:t>
            </a:r>
            <a:endParaRPr sz="1000">
              <a:latin typeface="EB Garamond Medium"/>
              <a:ea typeface="EB Garamond Medium"/>
              <a:cs typeface="EB Garamond Medium"/>
              <a:sym typeface="EB Garamond Medium"/>
            </a:endParaRPr>
          </a:p>
        </p:txBody>
      </p:sp>
      <p:pic>
        <p:nvPicPr>
          <p:cNvPr id="3663" name="Google Shape;3663;p210"/>
          <p:cNvPicPr preferRelativeResize="0"/>
          <p:nvPr/>
        </p:nvPicPr>
        <p:blipFill rotWithShape="1">
          <a:blip r:embed="rId1"/>
          <a:srcRect/>
          <a:stretch>
            <a:fillRect/>
          </a:stretch>
        </p:blipFill>
        <p:spPr>
          <a:xfrm>
            <a:off x="4267275" y="242113"/>
            <a:ext cx="9144000" cy="5143500"/>
          </a:xfrm>
          <a:prstGeom prst="rect">
            <a:avLst/>
          </a:prstGeom>
          <a:noFill/>
          <a:ln>
            <a:noFill/>
          </a:ln>
        </p:spPr>
      </p:pic>
      <p:graphicFrame>
        <p:nvGraphicFramePr>
          <p:cNvPr id="3664" name="Google Shape;3664;p210"/>
          <p:cNvGraphicFramePr/>
          <p:nvPr/>
        </p:nvGraphicFramePr>
        <p:xfrm>
          <a:off x="79025" y="2356575"/>
          <a:ext cx="4629425" cy="3000000"/>
        </p:xfrm>
        <a:graphic>
          <a:graphicData uri="http://schemas.openxmlformats.org/drawingml/2006/table">
            <a:tbl>
              <a:tblPr>
                <a:noFill/>
                <a:tableStyleId>{7143EBB4-44B6-4C11-9F12-9DB8B680EA19}</a:tableStyleId>
              </a:tblPr>
              <a:tblGrid>
                <a:gridCol w="1658400"/>
                <a:gridCol w="1715675"/>
                <a:gridCol w="1255350"/>
              </a:tblGrid>
              <a:tr h="39620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u="none" strike="noStrike" cap="none">
                          <a:solidFill>
                            <a:schemeClr val="lt2"/>
                          </a:solidFill>
                        </a:rPr>
                        <a:t>LMS Username</a:t>
                      </a:r>
                      <a:endParaRPr sz="1400" b="1" u="none" strike="noStrike" cap="none">
                        <a:solidFill>
                          <a:schemeClr val="lt2"/>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u="none" strike="noStrike" cap="none">
                          <a:solidFill>
                            <a:schemeClr val="lt2"/>
                          </a:solidFill>
                        </a:rPr>
                        <a:t>Name </a:t>
                      </a:r>
                      <a:endParaRPr sz="1400" b="1" u="none" strike="noStrike" cap="none">
                        <a:solidFill>
                          <a:schemeClr val="lt2"/>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u="none" strike="noStrike" cap="none">
                          <a:solidFill>
                            <a:schemeClr val="lt2"/>
                          </a:solidFill>
                        </a:rPr>
                        <a:t>Batch </a:t>
                      </a:r>
                      <a:endParaRPr sz="1400" b="1" u="none" strike="noStrike" cap="none">
                        <a:solidFill>
                          <a:schemeClr val="lt2"/>
                        </a:solidFill>
                      </a:endParaRPr>
                    </a:p>
                  </a:txBody>
                  <a:tcPr marL="91425" marR="91425" marT="91425" marB="91425"/>
                </a:tc>
              </a:tr>
              <a:tr h="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lt1"/>
                          </a:solidFill>
                        </a:rPr>
                        <a:t>nm_faculty_35</a:t>
                      </a:r>
                      <a:endParaRPr sz="10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lt1"/>
                          </a:solidFill>
                        </a:rPr>
                        <a:t>D.Boobala Muralitharan</a:t>
                      </a:r>
                      <a:endParaRPr sz="1000" u="none" strike="noStrike" cap="none">
                        <a:solidFill>
                          <a:schemeClr val="lt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lt1"/>
                          </a:solidFill>
                        </a:rPr>
                        <a:t>NM_2.0_CF12_</a:t>
                      </a:r>
                      <a:r>
                        <a:rPr lang="en-IN" altLang="en-US" sz="1000" u="none" strike="noStrike" cap="none">
                          <a:solidFill>
                            <a:schemeClr val="lt1"/>
                          </a:solidFill>
                        </a:rPr>
                        <a:t>9</a:t>
                      </a:r>
                      <a:endParaRPr lang="en-IN" altLang="en-US" sz="1000" u="none" strike="noStrike" cap="none">
                        <a:solidFill>
                          <a:schemeClr val="lt1"/>
                        </a:solidFill>
                      </a:endParaRPr>
                    </a:p>
                  </a:txBody>
                  <a:tcPr marL="91425" marR="91425" marT="91425" marB="91425"/>
                </a:tc>
              </a:tr>
              <a:tr h="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lt1"/>
                          </a:solidFill>
                        </a:rPr>
                        <a:t>au8138201040</a:t>
                      </a:r>
                      <a:r>
                        <a:rPr lang="en-IN" altLang="en-US" sz="1000" u="none" strike="noStrike" cap="none">
                          <a:solidFill>
                            <a:schemeClr val="lt1"/>
                          </a:solidFill>
                        </a:rPr>
                        <a:t>96</a:t>
                      </a:r>
                      <a:endParaRPr lang="en-IN" altLang="en-US" sz="10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lt1"/>
                          </a:solidFill>
                        </a:rPr>
                        <a:t>       </a:t>
                      </a:r>
                      <a:r>
                        <a:rPr lang="en-IN" altLang="en-US" sz="1000" u="none" strike="noStrike" cap="none">
                          <a:solidFill>
                            <a:schemeClr val="lt1"/>
                          </a:solidFill>
                        </a:rPr>
                        <a:t>    SHALINI A</a:t>
                      </a:r>
                      <a:endParaRPr lang="en-IN" altLang="en-US" sz="10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lt1"/>
                          </a:solidFill>
                        </a:rPr>
                        <a:t>NM_2.0_CF12_</a:t>
                      </a:r>
                      <a:r>
                        <a:rPr lang="en-IN" altLang="en-US" sz="1000" u="none" strike="noStrike" cap="none">
                          <a:solidFill>
                            <a:schemeClr val="lt1"/>
                          </a:solidFill>
                        </a:rPr>
                        <a:t>9</a:t>
                      </a:r>
                      <a:endParaRPr lang="en-IN" altLang="en-US" sz="1000" u="none" strike="noStrike" cap="none">
                        <a:solidFill>
                          <a:schemeClr val="lt1"/>
                        </a:solidFill>
                      </a:endParaRPr>
                    </a:p>
                  </a:txBody>
                  <a:tcPr marL="91425" marR="91425" marT="91425" marB="91425"/>
                </a:tc>
              </a:tr>
              <a:tr h="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lt1"/>
                          </a:solidFill>
                        </a:rPr>
                        <a:t>au813820104</a:t>
                      </a:r>
                      <a:r>
                        <a:rPr lang="en-IN" altLang="en-US" sz="1000" u="none" strike="noStrike" cap="none">
                          <a:solidFill>
                            <a:schemeClr val="lt1"/>
                          </a:solidFill>
                        </a:rPr>
                        <a:t>1</a:t>
                      </a:r>
                      <a:r>
                        <a:rPr lang="en-US" sz="1000" u="none" strike="noStrike" cap="none">
                          <a:solidFill>
                            <a:schemeClr val="lt1"/>
                          </a:solidFill>
                        </a:rPr>
                        <a:t>02</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lt1"/>
                          </a:solidFill>
                        </a:rPr>
                        <a:t>            </a:t>
                      </a:r>
                      <a:r>
                        <a:rPr lang="en-IN" altLang="en-US" sz="1000" u="none" strike="noStrike" cap="none">
                          <a:solidFill>
                            <a:schemeClr val="lt1"/>
                          </a:solidFill>
                        </a:rPr>
                        <a:t>SNEHA M</a:t>
                      </a:r>
                      <a:endParaRPr lang="en-IN" altLang="en-US" sz="10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lt1"/>
                          </a:solidFill>
                        </a:rPr>
                        <a:t>NM_2.0_CF12_</a:t>
                      </a:r>
                      <a:r>
                        <a:rPr lang="en-IN" altLang="en-US" sz="1000" u="none" strike="noStrike" cap="none">
                          <a:solidFill>
                            <a:schemeClr val="lt1"/>
                          </a:solidFill>
                        </a:rPr>
                        <a:t>9</a:t>
                      </a:r>
                      <a:endParaRPr lang="en-IN" altLang="en-US" sz="1000" u="none" strike="noStrike" cap="none">
                        <a:solidFill>
                          <a:schemeClr val="lt1"/>
                        </a:solidFill>
                      </a:endParaRPr>
                    </a:p>
                  </a:txBody>
                  <a:tcPr marL="91425" marR="91425" marT="91425" marB="91425"/>
                </a:tc>
              </a:tr>
              <a:tr h="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lt1"/>
                          </a:solidFill>
                        </a:rPr>
                        <a:t>au81382010410</a:t>
                      </a:r>
                      <a:r>
                        <a:rPr lang="en-IN" altLang="en-US" sz="1000" u="none" strike="noStrike" cap="none">
                          <a:solidFill>
                            <a:schemeClr val="lt1"/>
                          </a:solidFill>
                        </a:rPr>
                        <a:t>3</a:t>
                      </a:r>
                      <a:endParaRPr lang="en-IN" altLang="en-US" sz="10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lt1"/>
                          </a:solidFill>
                        </a:rPr>
                        <a:t>       </a:t>
                      </a:r>
                      <a:r>
                        <a:rPr lang="en-IN" altLang="en-US" sz="1000" u="none" strike="noStrike" cap="none">
                          <a:solidFill>
                            <a:schemeClr val="lt1"/>
                          </a:solidFill>
                        </a:rPr>
                        <a:t>SONALAKSHME S</a:t>
                      </a:r>
                      <a:endParaRPr lang="en-IN" altLang="en-US" sz="10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lt1"/>
                          </a:solidFill>
                        </a:rPr>
                        <a:t>NM_2.0_CF12_</a:t>
                      </a:r>
                      <a:r>
                        <a:rPr lang="en-IN" altLang="en-US" sz="1000" u="none" strike="noStrike" cap="none">
                          <a:solidFill>
                            <a:schemeClr val="lt1"/>
                          </a:solidFill>
                        </a:rPr>
                        <a:t>9</a:t>
                      </a:r>
                      <a:endParaRPr lang="en-IN" altLang="en-US" sz="1000" u="none" strike="noStrike" cap="none">
                        <a:solidFill>
                          <a:schemeClr val="lt1"/>
                        </a:solidFill>
                      </a:endParaRPr>
                    </a:p>
                  </a:txBody>
                  <a:tcPr marL="91425" marR="91425" marT="91425" marB="91425"/>
                </a:tc>
              </a:tr>
              <a:tr h="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lt1"/>
                          </a:solidFill>
                        </a:rPr>
                        <a:t>au8138201040</a:t>
                      </a:r>
                      <a:r>
                        <a:rPr lang="en-IN" altLang="en-US" sz="1000" u="none" strike="noStrike" cap="none">
                          <a:solidFill>
                            <a:schemeClr val="lt1"/>
                          </a:solidFill>
                        </a:rPr>
                        <a:t>87</a:t>
                      </a:r>
                      <a:endParaRPr lang="en-IN" altLang="en-US" sz="10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lt1"/>
                          </a:solidFill>
                        </a:rPr>
                        <a:t>       </a:t>
                      </a:r>
                      <a:r>
                        <a:rPr lang="en-IN" altLang="en-US" sz="1000" u="none" strike="noStrike" cap="none">
                          <a:solidFill>
                            <a:schemeClr val="lt1"/>
                          </a:solidFill>
                        </a:rPr>
                        <a:t>PRIYA DHARSHINI P</a:t>
                      </a:r>
                      <a:endParaRPr lang="en-IN" altLang="en-US" sz="10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lt1"/>
                          </a:solidFill>
                        </a:rPr>
                        <a:t>NM_2.0_CF12_</a:t>
                      </a:r>
                      <a:r>
                        <a:rPr lang="en-IN" altLang="en-US" sz="1000" u="none" strike="noStrike" cap="none">
                          <a:solidFill>
                            <a:schemeClr val="lt1"/>
                          </a:solidFill>
                        </a:rPr>
                        <a:t>9</a:t>
                      </a:r>
                      <a:endParaRPr lang="en-IN" altLang="en-US" sz="1000" u="none" strike="noStrike" cap="none">
                        <a:solidFill>
                          <a:schemeClr val="lt1"/>
                        </a:solidFill>
                      </a:endParaRPr>
                    </a:p>
                  </a:txBody>
                  <a:tcPr marL="91425" marR="91425" marT="91425" marB="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8"/>
        <p:cNvGrpSpPr/>
        <p:nvPr/>
      </p:nvGrpSpPr>
      <p:grpSpPr>
        <a:xfrm>
          <a:off x="0" y="0"/>
          <a:ext cx="0" cy="0"/>
          <a:chOff x="0" y="0"/>
          <a:chExt cx="0" cy="0"/>
        </a:xfrm>
      </p:grpSpPr>
      <p:sp>
        <p:nvSpPr>
          <p:cNvPr id="3669" name="Google Shape;3669;g2139c03855d_0_0"/>
          <p:cNvSpPr txBox="1">
            <a:spLocks noGrp="1"/>
          </p:cNvSpPr>
          <p:nvPr>
            <p:ph type="body" idx="1"/>
          </p:nvPr>
        </p:nvSpPr>
        <p:spPr>
          <a:xfrm>
            <a:off x="481869" y="524842"/>
            <a:ext cx="6891900" cy="52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r>
              <a:rPr lang="en-US" sz="1100" b="1" i="0" u="none" strike="noStrike" cap="none">
                <a:solidFill>
                  <a:srgbClr val="000000"/>
                </a:solidFill>
                <a:latin typeface="EB Garamond"/>
                <a:ea typeface="EB Garamond"/>
                <a:cs typeface="EB Garamond"/>
                <a:sym typeface="EB Garamond"/>
              </a:rPr>
              <a:t>Hosting the website so that it can be accessed from anywhere</a:t>
            </a:r>
            <a:endParaRPr sz="1400" b="1" i="0" u="none" strike="noStrike" cap="none">
              <a:solidFill>
                <a:srgbClr val="000000"/>
              </a:solidFill>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b="0" i="0" u="none" strike="noStrike" cap="none">
                <a:solidFill>
                  <a:srgbClr val="000000"/>
                </a:solidFill>
                <a:latin typeface="EB Garamond"/>
                <a:ea typeface="EB Garamond"/>
                <a:cs typeface="EB Garamond"/>
                <a:sym typeface="EB Garamond"/>
              </a:rPr>
              <a:t>Host backend on aws with all environment setup</a:t>
            </a:r>
            <a:endParaRPr sz="1400" b="0" i="0" u="none" strike="noStrike" cap="none">
              <a:solidFill>
                <a:srgbClr val="000000"/>
              </a:solidFill>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b="0" i="0" u="none" strike="noStrike" cap="none">
                <a:solidFill>
                  <a:srgbClr val="000000"/>
                </a:solidFill>
                <a:latin typeface="EB Garamond"/>
                <a:ea typeface="EB Garamond"/>
                <a:cs typeface="EB Garamond"/>
                <a:sym typeface="EB Garamond"/>
              </a:rPr>
              <a:t>Make sure to whitelist api ports and host with the database</a:t>
            </a:r>
            <a:endParaRPr sz="1400" b="0" i="0" u="none" strike="noStrike" cap="none">
              <a:solidFill>
                <a:srgbClr val="000000"/>
              </a:solidFill>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b="0" i="0" u="none" strike="noStrike" cap="none">
                <a:solidFill>
                  <a:srgbClr val="000000"/>
                </a:solidFill>
                <a:latin typeface="EB Garamond"/>
                <a:ea typeface="EB Garamond"/>
                <a:cs typeface="EB Garamond"/>
                <a:sym typeface="EB Garamond"/>
              </a:rPr>
              <a:t>Migrate database to mongodb atlas</a:t>
            </a:r>
            <a:endParaRPr sz="1400" b="0" i="0" u="none" strike="noStrike" cap="none">
              <a:solidFill>
                <a:srgbClr val="000000"/>
              </a:solidFill>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b="0" i="0" u="none" strike="noStrike" cap="none">
                <a:solidFill>
                  <a:srgbClr val="000000"/>
                </a:solidFill>
                <a:latin typeface="EB Garamond"/>
                <a:ea typeface="EB Garamond"/>
                <a:cs typeface="EB Garamond"/>
                <a:sym typeface="EB Garamond"/>
              </a:rPr>
              <a:t>Build react app to be hosted on the server</a:t>
            </a:r>
            <a:endParaRPr sz="1400" b="0" i="0" u="none" strike="noStrike" cap="none">
              <a:solidFill>
                <a:srgbClr val="000000"/>
              </a:solidFill>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b="0" i="0" u="none" strike="noStrike" cap="none">
                <a:solidFill>
                  <a:srgbClr val="000000"/>
                </a:solidFill>
                <a:latin typeface="EB Garamond"/>
                <a:ea typeface="EB Garamond"/>
                <a:cs typeface="EB Garamond"/>
                <a:sym typeface="EB Garamond"/>
              </a:rPr>
              <a:t>Set hosted backed url to the frontend</a:t>
            </a:r>
            <a:endParaRPr sz="1400" b="0" i="0" u="none" strike="noStrike" cap="none">
              <a:solidFill>
                <a:srgbClr val="000000"/>
              </a:solidFill>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b="0" i="0" u="none" strike="noStrike" cap="none">
                <a:solidFill>
                  <a:srgbClr val="000000"/>
                </a:solidFill>
                <a:latin typeface="EB Garamond"/>
                <a:ea typeface="EB Garamond"/>
                <a:cs typeface="EB Garamond"/>
                <a:sym typeface="EB Garamond"/>
              </a:rPr>
              <a:t>Test entire frontend and backend</a:t>
            </a:r>
            <a:endParaRPr sz="1400" b="0" i="0" u="none" strike="noStrike" cap="none">
              <a:solidFill>
                <a:srgbClr val="000000"/>
              </a:solidFill>
              <a:latin typeface="EB Garamond"/>
              <a:ea typeface="EB Garamond"/>
              <a:cs typeface="EB Garamond"/>
              <a:sym typeface="EB Garamond"/>
            </a:endParaRPr>
          </a:p>
        </p:txBody>
      </p:sp>
      <p:sp>
        <p:nvSpPr>
          <p:cNvPr id="3670" name="Google Shape;3670;g2139c03855d_0_0"/>
          <p:cNvSpPr txBox="1">
            <a:spLocks noGrp="1"/>
          </p:cNvSpPr>
          <p:nvPr>
            <p:ph type="body" idx="2"/>
          </p:nvPr>
        </p:nvSpPr>
        <p:spPr>
          <a:xfrm>
            <a:off x="489449" y="4032852"/>
            <a:ext cx="7048500" cy="3186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50000"/>
              </a:lnSpc>
              <a:spcBef>
                <a:spcPts val="0"/>
              </a:spcBef>
              <a:spcAft>
                <a:spcPts val="0"/>
              </a:spcAft>
              <a:buClr>
                <a:srgbClr val="000000"/>
              </a:buClr>
              <a:buSzPts val="1100"/>
              <a:buFont typeface="EB Garamond"/>
              <a:buChar char="▪"/>
            </a:pPr>
            <a:r>
              <a:rPr lang="en-US" sz="1100" b="0" i="0" u="none" strike="noStrike" cap="none">
                <a:solidFill>
                  <a:srgbClr val="000000"/>
                </a:solidFill>
                <a:latin typeface="EB Garamond"/>
                <a:ea typeface="EB Garamond"/>
                <a:cs typeface="EB Garamond"/>
                <a:sym typeface="EB Garamond"/>
              </a:rPr>
              <a:t>Understand how to host a web api</a:t>
            </a:r>
            <a:endParaRPr sz="1100" b="0" i="0" u="none" strike="noStrike" cap="none">
              <a:solidFill>
                <a:srgbClr val="000000"/>
              </a:solidFill>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b="0" i="0" u="none" strike="noStrike" cap="none">
                <a:solidFill>
                  <a:srgbClr val="000000"/>
                </a:solidFill>
                <a:latin typeface="EB Garamond"/>
                <a:ea typeface="EB Garamond"/>
                <a:cs typeface="EB Garamond"/>
                <a:sym typeface="EB Garamond"/>
              </a:rPr>
              <a:t>How to deploy production ready react applications</a:t>
            </a:r>
            <a:endParaRPr sz="1400" b="0" i="0" u="none" strike="noStrike" cap="none">
              <a:solidFill>
                <a:srgbClr val="000000"/>
              </a:solidFill>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b="0" i="0" u="none" strike="noStrike" cap="none">
                <a:solidFill>
                  <a:srgbClr val="000000"/>
                </a:solidFill>
                <a:latin typeface="EB Garamond"/>
                <a:ea typeface="EB Garamond"/>
                <a:cs typeface="EB Garamond"/>
                <a:sym typeface="EB Garamond"/>
              </a:rPr>
              <a:t>Setting up environment for production</a:t>
            </a:r>
            <a:endParaRPr sz="1400" b="0" i="0" u="none" strike="noStrike" cap="none">
              <a:solidFill>
                <a:srgbClr val="000000"/>
              </a:solidFill>
              <a:latin typeface="EB Garamond"/>
              <a:ea typeface="EB Garamond"/>
              <a:cs typeface="EB Garamond"/>
              <a:sym typeface="EB Garamond"/>
            </a:endParaRPr>
          </a:p>
        </p:txBody>
      </p:sp>
      <p:sp>
        <p:nvSpPr>
          <p:cNvPr id="3671" name="Google Shape;3671;g2139c03855d_0_0"/>
          <p:cNvSpPr txBox="1"/>
          <p:nvPr/>
        </p:nvSpPr>
        <p:spPr>
          <a:xfrm>
            <a:off x="489450" y="2842631"/>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EB Garamond"/>
                <a:ea typeface="EB Garamond"/>
                <a:cs typeface="EB Garamond"/>
                <a:sym typeface="EB Garamond"/>
              </a:rPr>
              <a:t>100% Completion of the above tasks</a:t>
            </a:r>
            <a:endParaRPr sz="1400" b="0" i="0" u="none" strike="noStrike" cap="none">
              <a:solidFill>
                <a:srgbClr val="000000"/>
              </a:solidFill>
              <a:latin typeface="EB Garamond"/>
              <a:ea typeface="EB Garamond"/>
              <a:cs typeface="EB Garamond"/>
              <a:sym typeface="EB Garamond"/>
            </a:endParaRPr>
          </a:p>
        </p:txBody>
      </p:sp>
      <p:sp>
        <p:nvSpPr>
          <p:cNvPr id="3672" name="Google Shape;3672;g2139c03855d_0_0"/>
          <p:cNvSpPr txBox="1"/>
          <p:nvPr/>
        </p:nvSpPr>
        <p:spPr>
          <a:xfrm>
            <a:off x="445780" y="3657889"/>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2"/>
                </a:solidFill>
                <a:latin typeface="EB Garamond"/>
                <a:ea typeface="EB Garamond"/>
                <a:cs typeface="EB Garamond"/>
                <a:sym typeface="EB Garamond"/>
              </a:rPr>
              <a:t>Learning outcome</a:t>
            </a:r>
            <a:endParaRPr sz="1400" b="1" i="0" u="none" strike="noStrike" cap="none">
              <a:solidFill>
                <a:srgbClr val="000000"/>
              </a:solidFill>
              <a:latin typeface="EB Garamond"/>
              <a:ea typeface="EB Garamond"/>
              <a:cs typeface="EB Garamond"/>
              <a:sym typeface="EB Garamond"/>
            </a:endParaRPr>
          </a:p>
        </p:txBody>
      </p:sp>
      <p:sp>
        <p:nvSpPr>
          <p:cNvPr id="3673" name="Google Shape;3673;g2139c03855d_0_0"/>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chemeClr val="dk2"/>
                </a:solidFill>
                <a:latin typeface="EB Garamond ExtraBold"/>
                <a:ea typeface="EB Garamond ExtraBold"/>
                <a:cs typeface="EB Garamond ExtraBold"/>
                <a:sym typeface="EB Garamond ExtraBold"/>
              </a:rPr>
              <a:t>Task 5 :: Hosting (Module 5)</a:t>
            </a:r>
            <a:endParaRPr sz="1400" b="0" i="0" u="none" strike="noStrike" cap="none">
              <a:solidFill>
                <a:srgbClr val="000000"/>
              </a:solidFill>
              <a:latin typeface="EB Garamond ExtraBold"/>
              <a:ea typeface="EB Garamond ExtraBold"/>
              <a:cs typeface="EB Garamond ExtraBold"/>
              <a:sym typeface="EB Garamond ExtraBold"/>
            </a:endParaRPr>
          </a:p>
        </p:txBody>
      </p:sp>
      <p:sp>
        <p:nvSpPr>
          <p:cNvPr id="3674" name="Google Shape;3674;g2139c03855d_0_0"/>
          <p:cNvSpPr txBox="1"/>
          <p:nvPr/>
        </p:nvSpPr>
        <p:spPr>
          <a:xfrm>
            <a:off x="489450" y="2563821"/>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1" i="0" u="none" strike="noStrike" cap="none">
                <a:solidFill>
                  <a:schemeClr val="dk1"/>
                </a:solidFill>
                <a:latin typeface="EB Garamond"/>
                <a:ea typeface="EB Garamond"/>
                <a:cs typeface="EB Garamond"/>
                <a:sym typeface="EB Garamond"/>
              </a:rPr>
              <a:t>Evaluation Metric:</a:t>
            </a:r>
            <a:endParaRPr sz="1200" b="1" i="0" u="none" strike="noStrike" cap="none">
              <a:solidFill>
                <a:schemeClr val="dk1"/>
              </a:solidFill>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8"/>
        <p:cNvGrpSpPr/>
        <p:nvPr/>
      </p:nvGrpSpPr>
      <p:grpSpPr>
        <a:xfrm>
          <a:off x="0" y="0"/>
          <a:ext cx="0" cy="0"/>
          <a:chOff x="0" y="0"/>
          <a:chExt cx="0" cy="0"/>
        </a:xfrm>
      </p:grpSpPr>
      <p:sp>
        <p:nvSpPr>
          <p:cNvPr id="3679" name="Google Shape;3679;g2139e008f02_0_0"/>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2000" b="1" i="0" u="none" strike="noStrike" cap="none">
                <a:solidFill>
                  <a:schemeClr val="dk2"/>
                </a:solidFill>
                <a:latin typeface="EB Garamond"/>
                <a:ea typeface="EB Garamond"/>
                <a:cs typeface="EB Garamond"/>
                <a:sym typeface="EB Garamond"/>
              </a:rPr>
              <a:t>Step-Wise Description</a:t>
            </a:r>
            <a:endParaRPr sz="2000" b="1" i="0" u="none" strike="noStrike" cap="none">
              <a:solidFill>
                <a:srgbClr val="000000"/>
              </a:solidFill>
              <a:latin typeface="EB Garamond"/>
              <a:ea typeface="EB Garamond"/>
              <a:cs typeface="EB Garamond"/>
              <a:sym typeface="EB Garamond"/>
            </a:endParaRPr>
          </a:p>
        </p:txBody>
      </p:sp>
      <p:pic>
        <p:nvPicPr>
          <p:cNvPr id="3680" name="Google Shape;3680;g2139e008f02_0_0"/>
          <p:cNvPicPr preferRelativeResize="0"/>
          <p:nvPr/>
        </p:nvPicPr>
        <p:blipFill rotWithShape="1">
          <a:blip r:embed="rId1"/>
          <a:srcRect l="-65210" t="3320" r="65210" b="-3320"/>
          <a:stretch>
            <a:fillRect/>
          </a:stretch>
        </p:blipFill>
        <p:spPr>
          <a:xfrm>
            <a:off x="0" y="0"/>
            <a:ext cx="9144000" cy="5143500"/>
          </a:xfrm>
          <a:prstGeom prst="rect">
            <a:avLst/>
          </a:prstGeom>
          <a:noFill/>
          <a:ln>
            <a:noFill/>
          </a:ln>
        </p:spPr>
      </p:pic>
      <p:sp>
        <p:nvSpPr>
          <p:cNvPr id="3681" name="Google Shape;3681;g2139e008f02_0_0"/>
          <p:cNvSpPr txBox="1"/>
          <p:nvPr/>
        </p:nvSpPr>
        <p:spPr>
          <a:xfrm>
            <a:off x="546804" y="348347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2"/>
                </a:solidFill>
                <a:latin typeface="EB Garamond"/>
                <a:ea typeface="EB Garamond"/>
                <a:cs typeface="EB Garamond"/>
                <a:sym typeface="EB Garamond"/>
              </a:rPr>
              <a:t>Summary of your task</a:t>
            </a:r>
            <a:endParaRPr sz="1800" b="1" i="0" u="none" strike="noStrike" cap="none">
              <a:solidFill>
                <a:schemeClr val="lt2"/>
              </a:solidFill>
              <a:latin typeface="EB Garamond"/>
              <a:ea typeface="EB Garamond"/>
              <a:cs typeface="EB Garamond"/>
              <a:sym typeface="EB Garamond"/>
            </a:endParaRPr>
          </a:p>
        </p:txBody>
      </p:sp>
      <p:sp>
        <p:nvSpPr>
          <p:cNvPr id="3682" name="Google Shape;3682;g2139e008f02_0_0"/>
          <p:cNvSpPr txBox="1"/>
          <p:nvPr/>
        </p:nvSpPr>
        <p:spPr>
          <a:xfrm>
            <a:off x="609550" y="762300"/>
            <a:ext cx="8091300" cy="251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panose="020B0604020202020204"/>
              <a:buNone/>
            </a:pP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Step 1 :</a:t>
            </a:r>
            <a:r>
              <a:rPr lang="en-US" sz="15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Create a To-Do list application using reactJS.</a:t>
            </a: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500"/>
              <a:buFont typeface="Arial" panose="020B0604020202020204"/>
              <a:buNone/>
            </a:pP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Step </a:t>
            </a:r>
            <a:r>
              <a:rPr lang="en-IN" alt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2</a:t>
            </a: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 : Develop a code for </a:t>
            </a:r>
            <a:r>
              <a:rPr lang="en-IN" alt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Portfolio</a:t>
            </a: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 in Visual studio.</a:t>
            </a: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500"/>
              <a:buFont typeface="Arial" panose="020B0604020202020204"/>
              <a:buNone/>
            </a:pP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Step </a:t>
            </a:r>
            <a:r>
              <a:rPr lang="en-IN" alt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3</a:t>
            </a: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a:t>
            </a:r>
            <a:r>
              <a:rPr lang="en-US" sz="15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Create a GitHub repository and push the entire code into it.</a:t>
            </a: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500"/>
              <a:buFont typeface="Arial" panose="020B0604020202020204"/>
              <a:buNone/>
            </a:pP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Step </a:t>
            </a:r>
            <a:r>
              <a:rPr lang="en-IN" alt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4</a:t>
            </a: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 : On Vercel platform signup with GitHub account and you will be redirecting to the    dashboard.</a:t>
            </a: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500"/>
              <a:buFont typeface="Arial" panose="020B0604020202020204"/>
              <a:buNone/>
            </a:pP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Step</a:t>
            </a:r>
            <a:r>
              <a:rPr lang="en-IN" alt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 5</a:t>
            </a: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 : Click on New Project and import the code from Git repository.</a:t>
            </a: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500"/>
              <a:buFont typeface="Arial" panose="020B0604020202020204"/>
              <a:buNone/>
            </a:pP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Step </a:t>
            </a:r>
            <a:r>
              <a:rPr lang="en-IN" alt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6</a:t>
            </a: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5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Create project name and select framework and root directory. </a:t>
            </a:r>
            <a:r>
              <a:rPr lang="en-US" sz="1500" b="0" i="0" u="none" strike="noStrike" cap="none">
                <a:solidFill>
                  <a:srgbClr val="171717"/>
                </a:solidFill>
                <a:highlight>
                  <a:srgbClr val="FFFFFF"/>
                </a:highlight>
                <a:latin typeface="Arial" panose="020B0604020202020204"/>
                <a:ea typeface="Arial" panose="020B0604020202020204"/>
                <a:cs typeface="Arial" panose="020B0604020202020204"/>
                <a:sym typeface="Arial" panose="020B0604020202020204"/>
              </a:rPr>
              <a:t>Vercel will detect that you are using React and will enable the correct settings for your deployment.</a:t>
            </a:r>
            <a:endParaRPr sz="1500" b="0" i="0" u="none" strike="noStrike" cap="none">
              <a:solidFill>
                <a:srgbClr val="171717"/>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500"/>
              <a:buFont typeface="Arial" panose="020B0604020202020204"/>
              <a:buNone/>
            </a:pP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Step </a:t>
            </a:r>
            <a:r>
              <a:rPr lang="en-IN" alt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7</a:t>
            </a: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 : Deploy the project.</a:t>
            </a: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83" name="Google Shape;3683;g2139e008f02_0_0"/>
          <p:cNvSpPr txBox="1"/>
          <p:nvPr/>
        </p:nvSpPr>
        <p:spPr>
          <a:xfrm>
            <a:off x="902900" y="3910650"/>
            <a:ext cx="6693000" cy="83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      The </a:t>
            </a:r>
            <a:r>
              <a:rPr lang="en-IN" alt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Portfolio</a:t>
            </a: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 application is developed in Visual studio .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7"/>
        <p:cNvGrpSpPr/>
        <p:nvPr/>
      </p:nvGrpSpPr>
      <p:grpSpPr>
        <a:xfrm>
          <a:off x="0" y="0"/>
          <a:ext cx="0" cy="0"/>
          <a:chOff x="0" y="0"/>
          <a:chExt cx="0" cy="0"/>
        </a:xfrm>
      </p:grpSpPr>
      <p:sp>
        <p:nvSpPr>
          <p:cNvPr id="3688" name="Google Shape;3688;g2139c03855d_0_1867"/>
          <p:cNvSpPr txBox="1">
            <a:spLocks noGrp="1"/>
          </p:cNvSpPr>
          <p:nvPr>
            <p:ph type="body" idx="1"/>
          </p:nvPr>
        </p:nvSpPr>
        <p:spPr>
          <a:xfrm>
            <a:off x="3969385" y="2268855"/>
            <a:ext cx="1615440" cy="32004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solidFill>
                  <a:schemeClr val="dk2"/>
                </a:solidFill>
                <a:latin typeface="EB Garamond"/>
                <a:ea typeface="EB Garamond"/>
                <a:cs typeface="EB Garamond"/>
                <a:sym typeface="EB Garamond"/>
              </a:rPr>
              <a:t>PORTFOLIO</a:t>
            </a:r>
            <a:endParaRPr lang="en-IN" sz="1800">
              <a:solidFill>
                <a:schemeClr val="dk2"/>
              </a:solidFill>
              <a:latin typeface="EB Garamond"/>
              <a:ea typeface="EB Garamond"/>
              <a:cs typeface="EB Garamond"/>
              <a:sym typeface="EB Garamond"/>
            </a:endParaRPr>
          </a:p>
        </p:txBody>
      </p:sp>
      <p:sp>
        <p:nvSpPr>
          <p:cNvPr id="3689" name="Google Shape;3689;g2139c03855d_0_1867"/>
          <p:cNvSpPr txBox="1">
            <a:spLocks noGrp="1"/>
          </p:cNvSpPr>
          <p:nvPr>
            <p:ph type="body" idx="2"/>
          </p:nvPr>
        </p:nvSpPr>
        <p:spPr>
          <a:xfrm>
            <a:off x="707899" y="928400"/>
            <a:ext cx="1906800" cy="320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000" b="0">
                <a:latin typeface="EB Garamond"/>
                <a:ea typeface="EB Garamond"/>
                <a:cs typeface="EB Garamond"/>
                <a:sym typeface="EB Garamond"/>
              </a:rPr>
              <a:t>Configure </a:t>
            </a:r>
            <a:r>
              <a:rPr lang="en-IN" altLang="en-US" sz="1000" b="0">
                <a:latin typeface="EB Garamond"/>
                <a:ea typeface="EB Garamond"/>
                <a:cs typeface="EB Garamond"/>
                <a:sym typeface="EB Garamond"/>
              </a:rPr>
              <a:t>Portfolio</a:t>
            </a:r>
            <a:r>
              <a:rPr lang="en-US" sz="1000" b="0">
                <a:latin typeface="EB Garamond"/>
                <a:ea typeface="EB Garamond"/>
                <a:cs typeface="EB Garamond"/>
                <a:sym typeface="EB Garamond"/>
              </a:rPr>
              <a:t> project on Vercel</a:t>
            </a:r>
            <a:endParaRPr sz="1000" b="0">
              <a:latin typeface="EB Garamond"/>
              <a:ea typeface="EB Garamond"/>
              <a:cs typeface="EB Garamond"/>
              <a:sym typeface="EB Garamond"/>
            </a:endParaRPr>
          </a:p>
        </p:txBody>
      </p:sp>
      <p:sp>
        <p:nvSpPr>
          <p:cNvPr id="3690" name="Google Shape;3690;g2139c03855d_0_1867"/>
          <p:cNvSpPr txBox="1">
            <a:spLocks noGrp="1"/>
          </p:cNvSpPr>
          <p:nvPr>
            <p:ph type="body" idx="3"/>
          </p:nvPr>
        </p:nvSpPr>
        <p:spPr>
          <a:xfrm>
            <a:off x="318626" y="2188625"/>
            <a:ext cx="2030100" cy="320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000" b="0">
                <a:latin typeface="EB Garamond"/>
                <a:ea typeface="EB Garamond"/>
                <a:cs typeface="EB Garamond"/>
                <a:sym typeface="EB Garamond"/>
              </a:rPr>
              <a:t>Add all dependencies required for deployment</a:t>
            </a:r>
            <a:endParaRPr sz="1000" b="0">
              <a:latin typeface="EB Garamond"/>
              <a:ea typeface="EB Garamond"/>
              <a:cs typeface="EB Garamond"/>
              <a:sym typeface="EB Garamond"/>
            </a:endParaRPr>
          </a:p>
        </p:txBody>
      </p:sp>
      <p:sp>
        <p:nvSpPr>
          <p:cNvPr id="3691" name="Google Shape;3691;g2139c03855d_0_1867"/>
          <p:cNvSpPr txBox="1">
            <a:spLocks noGrp="1"/>
          </p:cNvSpPr>
          <p:nvPr>
            <p:ph type="body" idx="4"/>
          </p:nvPr>
        </p:nvSpPr>
        <p:spPr>
          <a:xfrm>
            <a:off x="803908" y="3448851"/>
            <a:ext cx="1714800" cy="320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000" b="0">
                <a:latin typeface="EB Garamond"/>
                <a:ea typeface="EB Garamond"/>
                <a:cs typeface="EB Garamond"/>
                <a:sym typeface="EB Garamond"/>
              </a:rPr>
              <a:t>Migrate entire database to mongodb atlas</a:t>
            </a:r>
            <a:endParaRPr sz="1000" b="0">
              <a:latin typeface="EB Garamond"/>
              <a:ea typeface="EB Garamond"/>
              <a:cs typeface="EB Garamond"/>
              <a:sym typeface="EB Garamond"/>
            </a:endParaRPr>
          </a:p>
        </p:txBody>
      </p:sp>
      <p:sp>
        <p:nvSpPr>
          <p:cNvPr id="3692" name="Google Shape;3692;g2139c03855d_0_1867"/>
          <p:cNvSpPr txBox="1">
            <a:spLocks noGrp="1"/>
          </p:cNvSpPr>
          <p:nvPr>
            <p:ph type="body" idx="5"/>
          </p:nvPr>
        </p:nvSpPr>
        <p:spPr>
          <a:xfrm>
            <a:off x="1399052" y="4258550"/>
            <a:ext cx="2317200" cy="320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000" b="0">
                <a:latin typeface="EB Garamond"/>
                <a:ea typeface="EB Garamond"/>
                <a:cs typeface="EB Garamond"/>
                <a:sym typeface="EB Garamond"/>
              </a:rPr>
              <a:t>Connect github repository with vercel</a:t>
            </a:r>
            <a:endParaRPr sz="1000" b="0">
              <a:latin typeface="EB Garamond"/>
              <a:ea typeface="EB Garamond"/>
              <a:cs typeface="EB Garamond"/>
              <a:sym typeface="EB Garamond"/>
            </a:endParaRPr>
          </a:p>
        </p:txBody>
      </p:sp>
      <p:sp>
        <p:nvSpPr>
          <p:cNvPr id="3693" name="Google Shape;3693;g2139c03855d_0_1867"/>
          <p:cNvSpPr txBox="1">
            <a:spLocks noGrp="1"/>
          </p:cNvSpPr>
          <p:nvPr>
            <p:ph type="body" idx="6"/>
          </p:nvPr>
        </p:nvSpPr>
        <p:spPr>
          <a:xfrm>
            <a:off x="6615525" y="961100"/>
            <a:ext cx="2317200" cy="320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000" b="0">
                <a:latin typeface="EB Garamond"/>
                <a:ea typeface="EB Garamond"/>
                <a:cs typeface="EB Garamond"/>
                <a:sym typeface="EB Garamond"/>
              </a:rPr>
              <a:t>build your react application for production</a:t>
            </a:r>
            <a:endParaRPr sz="1000" b="0">
              <a:latin typeface="EB Garamond"/>
              <a:ea typeface="EB Garamond"/>
              <a:cs typeface="EB Garamond"/>
              <a:sym typeface="EB Garamond"/>
            </a:endParaRPr>
          </a:p>
        </p:txBody>
      </p:sp>
      <p:sp>
        <p:nvSpPr>
          <p:cNvPr id="3694" name="Google Shape;3694;g2139c03855d_0_1867"/>
          <p:cNvSpPr txBox="1">
            <a:spLocks noGrp="1"/>
          </p:cNvSpPr>
          <p:nvPr>
            <p:ph type="body" idx="7"/>
          </p:nvPr>
        </p:nvSpPr>
        <p:spPr>
          <a:xfrm>
            <a:off x="6787150" y="2188625"/>
            <a:ext cx="1906800" cy="320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000" b="0">
                <a:latin typeface="EB Garamond"/>
                <a:ea typeface="EB Garamond"/>
                <a:cs typeface="EB Garamond"/>
                <a:sym typeface="EB Garamond"/>
              </a:rPr>
              <a:t>forward required ports on vercel</a:t>
            </a:r>
            <a:endParaRPr sz="1000" b="0">
              <a:latin typeface="EB Garamond"/>
              <a:ea typeface="EB Garamond"/>
              <a:cs typeface="EB Garamond"/>
              <a:sym typeface="EB Garamond"/>
            </a:endParaRPr>
          </a:p>
        </p:txBody>
      </p:sp>
      <p:sp>
        <p:nvSpPr>
          <p:cNvPr id="3695" name="Google Shape;3695;g2139c03855d_0_1867"/>
          <p:cNvSpPr txBox="1">
            <a:spLocks noGrp="1"/>
          </p:cNvSpPr>
          <p:nvPr>
            <p:ph type="body" idx="8"/>
          </p:nvPr>
        </p:nvSpPr>
        <p:spPr>
          <a:xfrm>
            <a:off x="6602289" y="3448851"/>
            <a:ext cx="1714800" cy="320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000" b="0">
                <a:latin typeface="EB Garamond"/>
                <a:ea typeface="EB Garamond"/>
                <a:cs typeface="EB Garamond"/>
                <a:sym typeface="EB Garamond"/>
              </a:rPr>
              <a:t>Set all environment variables with appropriate values</a:t>
            </a:r>
            <a:endParaRPr sz="1000" b="0">
              <a:latin typeface="EB Garamond"/>
              <a:ea typeface="EB Garamond"/>
              <a:cs typeface="EB Garamond"/>
              <a:sym typeface="EB Garamond"/>
            </a:endParaRPr>
          </a:p>
        </p:txBody>
      </p:sp>
      <p:sp>
        <p:nvSpPr>
          <p:cNvPr id="3696" name="Google Shape;3696;g2139c03855d_0_1867"/>
          <p:cNvSpPr txBox="1">
            <a:spLocks noGrp="1"/>
          </p:cNvSpPr>
          <p:nvPr>
            <p:ph type="body" idx="9"/>
          </p:nvPr>
        </p:nvSpPr>
        <p:spPr>
          <a:xfrm>
            <a:off x="5584940" y="4258551"/>
            <a:ext cx="1714800" cy="320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000" b="0">
                <a:latin typeface="EB Garamond"/>
                <a:ea typeface="EB Garamond"/>
                <a:cs typeface="EB Garamond"/>
                <a:sym typeface="EB Garamond"/>
              </a:rPr>
              <a:t>Host your react application on server</a:t>
            </a:r>
            <a:endParaRPr sz="1000" b="0">
              <a:latin typeface="EB Garamond"/>
              <a:ea typeface="EB Garamond"/>
              <a:cs typeface="EB Garamond"/>
              <a:sym typeface="EB Garamond"/>
            </a:endParaRPr>
          </a:p>
        </p:txBody>
      </p:sp>
      <p:sp>
        <p:nvSpPr>
          <p:cNvPr id="3697" name="Google Shape;3697;g2139c03855d_0_1867"/>
          <p:cNvSpPr txBox="1"/>
          <p:nvPr/>
        </p:nvSpPr>
        <p:spPr>
          <a:xfrm>
            <a:off x="193300" y="125175"/>
            <a:ext cx="31263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chemeClr val="lt2"/>
                </a:solidFill>
                <a:latin typeface="EB Garamond"/>
                <a:ea typeface="EB Garamond"/>
                <a:cs typeface="EB Garamond"/>
                <a:sym typeface="EB Garamond"/>
              </a:rPr>
              <a:t>Assessment Parameter</a:t>
            </a:r>
            <a:endParaRPr sz="2400" b="1" i="0" u="none" strike="noStrike" cap="none">
              <a:solidFill>
                <a:schemeClr val="lt2"/>
              </a:solidFill>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idx="1"/>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1"/>
        <p:cNvGrpSpPr/>
        <p:nvPr/>
      </p:nvGrpSpPr>
      <p:grpSpPr>
        <a:xfrm>
          <a:off x="0" y="0"/>
          <a:ext cx="0" cy="0"/>
          <a:chOff x="0" y="0"/>
          <a:chExt cx="0" cy="0"/>
        </a:xfrm>
      </p:grpSpPr>
      <p:sp>
        <p:nvSpPr>
          <p:cNvPr id="3702" name="Google Shape;3702;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lang="en-US"/>
          </a:p>
        </p:txBody>
      </p:sp>
      <p:sp>
        <p:nvSpPr>
          <p:cNvPr id="3703" name="Google Shape;3703;p212"/>
          <p:cNvSpPr txBox="1">
            <a:spLocks noGrp="1"/>
          </p:cNvSpPr>
          <p:nvPr>
            <p:ph type="body" idx="2"/>
          </p:nvPr>
        </p:nvSpPr>
        <p:spPr>
          <a:xfrm>
            <a:off x="3903345" y="1469390"/>
            <a:ext cx="3195955" cy="1781810"/>
          </a:xfrm>
          <a:prstGeom prst="rect">
            <a:avLst/>
          </a:prstGeom>
          <a:noFill/>
          <a:ln>
            <a:noFill/>
          </a:ln>
        </p:spPr>
        <p:txBody>
          <a:bodyPr spcFirstLastPara="1" wrap="square" lIns="91425" tIns="45700" rIns="91425" bIns="45700" anchor="ctr" anchorCtr="0">
            <a:spAutoFit/>
          </a:bodyPr>
          <a:lstStyle/>
          <a:p>
            <a:pPr marL="0" marR="0">
              <a:lnSpc>
                <a:spcPts val="1645"/>
              </a:lnSpc>
              <a:spcBef>
                <a:spcPts val="0"/>
              </a:spcBef>
              <a:spcAft>
                <a:spcPts val="0"/>
              </a:spcAft>
            </a:pPr>
            <a:r>
              <a:rPr lang="en-GB" dirty="0">
                <a:sym typeface="+mn-ea"/>
              </a:rPr>
              <a:t>https://github.com/Sneha364-M/fullstack-portfolio</a:t>
            </a:r>
            <a:endParaRPr lang="en-GB" dirty="0">
              <a:sym typeface="+mn-ea"/>
            </a:endParaRPr>
          </a:p>
          <a:p>
            <a:pPr marL="0" marR="0">
              <a:lnSpc>
                <a:spcPts val="1645"/>
              </a:lnSpc>
              <a:spcBef>
                <a:spcPts val="0"/>
              </a:spcBef>
              <a:spcAft>
                <a:spcPts val="0"/>
              </a:spcAft>
            </a:pPr>
            <a:r>
              <a:rPr lang="en-US">
                <a:sym typeface="+mn-ea"/>
              </a:rPr>
              <a:t>https://github.com/Shaliniarul/project</a:t>
            </a:r>
            <a:endParaRPr lang="en-US">
              <a:sym typeface="+mn-ea"/>
            </a:endParaRPr>
          </a:p>
          <a:p>
            <a:pPr marL="0" marR="0">
              <a:lnSpc>
                <a:spcPts val="1645"/>
              </a:lnSpc>
              <a:spcBef>
                <a:spcPts val="0"/>
              </a:spcBef>
              <a:spcAft>
                <a:spcPts val="0"/>
              </a:spcAft>
            </a:pPr>
            <a:r>
              <a:rPr lang="en-US">
                <a:sym typeface="+mn-ea"/>
              </a:rPr>
              <a:t>https://github.com/Sonalakshme22/portfolio</a:t>
            </a:r>
            <a:endParaRPr lang="en-US"/>
          </a:p>
          <a:p>
            <a:pPr marL="0" marR="0">
              <a:lnSpc>
                <a:spcPts val="1645"/>
              </a:lnSpc>
              <a:spcBef>
                <a:spcPts val="0"/>
              </a:spcBef>
              <a:spcAft>
                <a:spcPts val="0"/>
              </a:spcAft>
            </a:pPr>
            <a:r>
              <a:rPr lang="en-US">
                <a:sym typeface="+mn-ea"/>
              </a:rPr>
              <a:t>https://github.com/PriyaJenny/FS</a:t>
            </a:r>
            <a:endParaRPr lang="en-US"/>
          </a:p>
          <a:p>
            <a:pPr marL="0" lvl="0" indent="0" algn="l" rtl="0">
              <a:lnSpc>
                <a:spcPct val="100000"/>
              </a:lnSpc>
              <a:spcBef>
                <a:spcPts val="0"/>
              </a:spcBef>
              <a:spcAft>
                <a:spcPts val="0"/>
              </a:spcAft>
              <a:buClr>
                <a:srgbClr val="BD8738"/>
              </a:buClr>
              <a:buSzPts val="2000"/>
              <a:buNone/>
            </a:pPr>
            <a:endParaRPr b="0" i="0">
              <a:solidFill>
                <a:srgbClr val="BD8738"/>
              </a:solidFill>
              <a:latin typeface="EB Garamond SemiBold"/>
              <a:ea typeface="EB Garamond SemiBold"/>
              <a:cs typeface="EB Garamond SemiBold"/>
              <a:sym typeface="EB Garamond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07"/>
        <p:cNvGrpSpPr/>
        <p:nvPr/>
      </p:nvGrpSpPr>
      <p:grpSpPr>
        <a:xfrm>
          <a:off x="0" y="0"/>
          <a:ext cx="0" cy="0"/>
          <a:chOff x="0" y="0"/>
          <a:chExt cx="0" cy="0"/>
        </a:xfrm>
      </p:grpSpPr>
      <p:pic>
        <p:nvPicPr>
          <p:cNvPr id="3708" name="Google Shape;3708;p213"/>
          <p:cNvPicPr preferRelativeResize="0"/>
          <p:nvPr/>
        </p:nvPicPr>
        <p:blipFill rotWithShape="1">
          <a:blip r:embed="rId1"/>
          <a:srcRect/>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2338</Words>
  <Application>WPS Presentation</Application>
  <PresentationFormat>On-screen Show (16:9)</PresentationFormat>
  <Paragraphs>106</Paragraphs>
  <Slides>8</Slides>
  <Notes>7</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8</vt:i4>
      </vt:variant>
    </vt:vector>
  </HeadingPairs>
  <TitlesOfParts>
    <vt:vector size="25" baseType="lpstr">
      <vt:lpstr>Arial</vt:lpstr>
      <vt:lpstr>SimSun</vt:lpstr>
      <vt:lpstr>Wingdings</vt:lpstr>
      <vt:lpstr>Arial</vt:lpstr>
      <vt:lpstr>Public Sans</vt:lpstr>
      <vt:lpstr>Calibri</vt:lpstr>
      <vt:lpstr>Noto Sans Symbols</vt:lpstr>
      <vt:lpstr>Segoe Print</vt:lpstr>
      <vt:lpstr>EB Garamond</vt:lpstr>
      <vt:lpstr>EB Garamond Medium</vt:lpstr>
      <vt:lpstr>Nunito</vt:lpstr>
      <vt:lpstr>EB Garamond ExtraBold</vt:lpstr>
      <vt:lpstr>EB Garamond SemiBold</vt:lpstr>
      <vt:lpstr>Microsoft YaHei</vt:lpstr>
      <vt:lpstr>Arial Unicode MS</vt:lpstr>
      <vt:lpstr>Simple Light</vt:lpstr>
      <vt:lpstr>Simple Light</vt:lpstr>
      <vt:lpstr>PowerPoint 演示文稿</vt:lpstr>
      <vt:lpstr>To-Do List</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sneha</cp:lastModifiedBy>
  <cp:revision>3</cp:revision>
  <dcterms:created xsi:type="dcterms:W3CDTF">2020-08-13T11:21:00Z</dcterms:created>
  <dcterms:modified xsi:type="dcterms:W3CDTF">2023-11-20T14:03:12Z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F1092C72FDF54D198746FADD816DEB1E_12</vt:lpwstr>
  </property>
  <property fmtid="{D5CDD505-2E9C-101B-9397-08002B2CF9AE}" pid="3" name="KSOProductBuildVer">
    <vt:lpwstr>1033-12.2.0.13306</vt:lpwstr>
  </property>
</Properties>
</file>