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3"/>
  </p:sldMasterIdLst>
  <p:notesMasterIdLst>
    <p:notesMasterId r:id="rId5"/>
  </p:notesMasterIdLst>
  <p:sldIdLst>
    <p:sldId id="256" r:id="rId4"/>
    <p:sldId id="266" r:id="rId6"/>
    <p:sldId id="258" r:id="rId7"/>
    <p:sldId id="259" r:id="rId8"/>
    <p:sldId id="260" r:id="rId9"/>
    <p:sldId id="261" r:id="rId10"/>
    <p:sldId id="262" r:id="rId11"/>
  </p:sldIdLst>
  <p:sldSz cx="9144000" cy="5143500" type="screen16x9"/>
  <p:notesSz cx="6858000" cy="9144000"/>
  <p:embeddedFontLst>
    <p:embeddedFont>
      <p:font typeface="Public Sans"/>
      <p:regular r:id="rId15"/>
    </p:embeddedFont>
    <p:embeddedFont>
      <p:font typeface="Calibri" panose="020F0502020204030204"/>
      <p:regular r:id="rId16"/>
    </p:embeddedFont>
    <p:embeddedFont>
      <p:font typeface="PVLNNE+ArialMT" panose="020B0604020202020204"/>
      <p:regular r:id="rId17"/>
    </p:embeddedFont>
    <p:embeddedFont>
      <p:font typeface="Nunito" pitchFamily="2" charset="0"/>
      <p:regular r:id="rId18"/>
      <p:bold r:id="rId19"/>
      <p:italic r:id="rId20"/>
      <p:boldItalic r:id="rId21"/>
    </p:embeddedFont>
    <p:embeddedFont>
      <p:font typeface="KQGMTU+Arial-BoldMT" panose="020B0604020202020204"/>
      <p:regular r:id="rId22"/>
    </p:embeddedFont>
    <p:embeddedFont>
      <p:font typeface="EB Garamond" panose="000005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95" userDrawn="1">
          <p15:clr>
            <a:srgbClr val="A4A3A4"/>
          </p15:clr>
        </p15:guide>
        <p15:guide id="2" pos="2880" userDrawn="1">
          <p15:clr>
            <a:srgbClr val="9AA0A6"/>
          </p15:clr>
        </p15:guide>
        <p15:guide id="3" orient="horz" pos="1429" userDrawn="1">
          <p15:clr>
            <a:srgbClr val="A4A3A4"/>
          </p15:clr>
        </p15:guide>
        <p15:guide id="4" pos="423" userDrawn="1">
          <p15:clr>
            <a:srgbClr val="A4A3A4"/>
          </p15:clr>
        </p15:guide>
        <p15:guide id="5" orient="horz" pos="158" userDrawn="1">
          <p15:clr>
            <a:srgbClr val="A4A3A4"/>
          </p15:clr>
        </p15:guide>
        <p15:guide id="6" orient="horz" pos="2787" userDrawn="1">
          <p15:clr>
            <a:srgbClr val="A4A3A4"/>
          </p15:clr>
        </p15:guide>
        <p15:guide id="7" pos="2001" userDrawn="1">
          <p15:clr>
            <a:srgbClr val="A4A3A4"/>
          </p15:clr>
        </p15:guide>
        <p15:guide id="8" pos="33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67" name="Google Shape;3667;g1f5d965ad35_0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704" name="Google Shape;3704;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31.png"/><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4" Type="http://schemas.openxmlformats.org/officeDocument/2006/relationships/image" Target="../media/image26.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31.png"/><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srcRect/>
          <a:stretch>
            <a:fill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srcRect/>
            <a:stretch>
              <a:fill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04" name="Google Shape;1704;p314"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srcRect l="11613" t="29182"/>
          <a:stretch>
            <a:fillRect/>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srcRect/>
          <a:stretch>
            <a:fill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srcRect/>
          <a:stretch>
            <a:fill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38" name="Google Shape;1738;p317"/>
          <p:cNvPicPr preferRelativeResize="0"/>
          <p:nvPr/>
        </p:nvPicPr>
        <p:blipFill rotWithShape="1">
          <a:blip r:embed="rId4"/>
          <a:srcRect t="-453" b="47599"/>
          <a:stretch>
            <a:fillRect/>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srcRect/>
          <a:stretch>
            <a:fill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53" name="Google Shape;1753;p319"/>
          <p:cNvPicPr preferRelativeResize="0"/>
          <p:nvPr/>
        </p:nvPicPr>
        <p:blipFill rotWithShape="1">
          <a:blip r:embed="rId4"/>
          <a:srcRect t="-453" b="47599"/>
          <a:stretch>
            <a:fillRect/>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srcRect/>
          <a:stretch>
            <a:fill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srcRect/>
          <a:stretch>
            <a:fill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srcRect/>
          <a:stretch>
            <a:fill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a:fill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a:fillRect/>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srcRect t="2687" b="12936"/>
            <a:stretch>
              <a:fillRect/>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779" name="Google Shape;1779;p323"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85" name="Google Shape;85;p224"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srcRect t="2687" b="12936"/>
            <a:stretch>
              <a:fillRect/>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789" name="Google Shape;1789;p324"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srcRect l="20567" r="20566" b="45930"/>
          <a:stretch>
            <a:fillRect/>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srcRect l="20443" r="22451"/>
          <a:stretch>
            <a:fillRect/>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a:xfrm>
            <a:off x="377666" y="427735"/>
            <a:ext cx="6797992" cy="1710943"/>
          </a:xfrm>
          <a:prstGeom prst="rect">
            <a:avLst/>
          </a:prstGeom>
        </p:spPr>
        <p:txBody>
          <a:bodyPr/>
          <a:lstStyle/>
          <a:p>
            <a:r>
              <a:rPr lang="en-US"/>
              <a:t>Title</a:t>
            </a:r>
            <a:endParaRPr lang="en-US"/>
          </a:p>
        </p:txBody>
      </p:sp>
      <p:sp>
        <p:nvSpPr>
          <p:cNvPr id="3" name="Text 2"/>
          <p:cNvSpPr>
            <a:spLocks noGrp="1"/>
          </p:cNvSpPr>
          <p:nvPr>
            <p:ph type="body" idx="1" hasCustomPrompt="1"/>
          </p:nvPr>
        </p:nvSpPr>
        <p:spPr>
          <a:xfrm>
            <a:off x="377666" y="2459482"/>
            <a:ext cx="6797992" cy="7057644"/>
          </a:xfrm>
          <a:prstGeom prst="rect">
            <a:avLst/>
          </a:prstGeom>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a:xfrm>
            <a:off x="377666" y="9944862"/>
            <a:ext cx="1737264" cy="534670"/>
          </a:xfrm>
          <a:prstGeom prst="rect">
            <a:avLst/>
          </a:prstGeom>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a:xfrm>
            <a:off x="2568130" y="9944862"/>
            <a:ext cx="2417063" cy="534670"/>
          </a:xfrm>
          <a:prstGeom prst="rect">
            <a:avLst/>
          </a:prstGeom>
        </p:spPr>
        <p:txBody>
          <a:bodyPr/>
          <a:lstStyle/>
          <a:p>
            <a:endParaRPr lang="en-US"/>
          </a:p>
        </p:txBody>
      </p:sp>
      <p:sp>
        <p:nvSpPr>
          <p:cNvPr id="6" name="Slide number 5"/>
          <p:cNvSpPr>
            <a:spLocks noGrp="1"/>
          </p:cNvSpPr>
          <p:nvPr>
            <p:ph type="sldNum" sz="quarter" idx="12"/>
          </p:nvPr>
        </p:nvSpPr>
        <p:spPr>
          <a:xfrm>
            <a:off x="5438394" y="9944862"/>
            <a:ext cx="1737264" cy="534670"/>
          </a:xfrm>
          <a:prstGeom prst="rect">
            <a:avLst/>
          </a:prstGeom>
        </p:spPr>
        <p:txBody>
          <a:bodyPr/>
          <a:lstStyle/>
          <a:p>
            <a:fld id="{80F073CC-40D5-4B23-8DF0-9BD0A0C12F2C}" type="slidenum">
              <a:rPr lang="en-US" smtClean="0"/>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srcRect/>
          <a:stretch>
            <a:fill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srcRect r="11111"/>
          <a:stretch>
            <a:fillRect/>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srcRect/>
          <a:stretch>
            <a:fill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3" name="Google Shape;93;p225"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srcRect t="8555" r="1748" b="8546"/>
          <a:stretch>
            <a:fillRect/>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53" name="Google Shape;1853;g1f5d965ad35_0_1864" descr="Shape&#10;&#10;Description automatically generated with low confidence"/>
          <p:cNvPicPr preferRelativeResize="0"/>
          <p:nvPr/>
        </p:nvPicPr>
        <p:blipFill rotWithShape="1">
          <a:blip r:embed="rId4"/>
          <a:srcRect/>
          <a:stretch>
            <a:fill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panose="020B0604020202020204"/>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srcRect/>
          <a:stretch>
            <a:fill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a:fillRect/>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srcRect l="16977" t="14935" r="19505" b="5408"/>
          <a:stretch>
            <a:fillRect/>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76" name="Google Shape;1876;g1f5d965ad35_0_1889"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srcRect/>
            <a:stretch>
              <a:fill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97" name="Google Shape;1897;g1f5d965ad35_0_1910"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05" name="Google Shape;1905;g1f5d965ad35_0_1918"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1" name="Google Shape;101;p226"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13" name="Google Shape;1913;g1f5d965ad35_0_1926"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srcRect/>
          <a:stretch>
            <a:fill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srcRect/>
          <a:stretch>
            <a:fill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srcRect/>
          <a:stretch>
            <a:fill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srcRect/>
          <a:stretch>
            <a:fill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srcRect/>
          <a:stretch>
            <a:fill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033" name="Google Shape;2033;g1f5d965ad35_0_2046"/>
          <p:cNvPicPr preferRelativeResize="0"/>
          <p:nvPr/>
        </p:nvPicPr>
        <p:blipFill rotWithShape="1">
          <a:blip r:embed="rId2"/>
          <a:srcRect l="20636" r="24169"/>
          <a:stretch>
            <a:fillRect/>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srcRect/>
          <a:stretch>
            <a:fill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panose="020B0604020202020204"/>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srcRect/>
          <a:stretch>
            <a:fill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srcRect/>
          <a:stretch>
            <a:fill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srcRect/>
          <a:stretch>
            <a:fill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srcRect/>
          <a:stretch>
            <a:fill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srcRect/>
          <a:stretch>
            <a:fill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lang="en-US" sz="1400" b="1" i="0" u="none" strike="noStrike" cap="none">
                  <a:solidFill>
                    <a:schemeClr val="dk1"/>
                  </a:solidFill>
                  <a:latin typeface="Public Sans"/>
                  <a:ea typeface="Public Sans"/>
                  <a:cs typeface="Public Sans"/>
                  <a:sym typeface="Public Sans"/>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lang="en-US" sz="1400" b="1" i="0" u="none" strike="noStrike" cap="none">
                  <a:solidFill>
                    <a:schemeClr val="dk1"/>
                  </a:solidFill>
                  <a:latin typeface="Public Sans"/>
                  <a:ea typeface="Public Sans"/>
                  <a:cs typeface="Public Sans"/>
                  <a:sym typeface="Public Sans"/>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lang="en-US" sz="1400" b="1" i="0" u="none" strike="noStrike" cap="none">
                  <a:solidFill>
                    <a:schemeClr val="dk1"/>
                  </a:solidFill>
                  <a:latin typeface="Public Sans"/>
                  <a:ea typeface="Public Sans"/>
                  <a:cs typeface="Public Sans"/>
                  <a:sym typeface="Public Sans"/>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lang="en-US" sz="1400" b="1" i="0" u="none" strike="noStrike" cap="none">
                  <a:solidFill>
                    <a:schemeClr val="dk1"/>
                  </a:solidFill>
                  <a:latin typeface="Public Sans"/>
                  <a:ea typeface="Public Sans"/>
                  <a:cs typeface="Public Sans"/>
                  <a:sym typeface="Public Sans"/>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lang="en-US" sz="1400" b="1" i="0" u="none" strike="noStrike" cap="none">
              <a:solidFill>
                <a:schemeClr val="lt2"/>
              </a:solidFill>
              <a:latin typeface="Public Sans"/>
              <a:ea typeface="Public Sans"/>
              <a:cs typeface="Public Sans"/>
              <a:sym typeface="Public Sans"/>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lang="en-US" sz="1400" b="1" i="0" u="none" strike="noStrike" cap="none">
              <a:solidFill>
                <a:schemeClr val="dk2"/>
              </a:solidFill>
              <a:latin typeface="Public Sans"/>
              <a:ea typeface="Public Sans"/>
              <a:cs typeface="Public Sans"/>
              <a:sym typeface="Public Sans"/>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srcRect/>
          <a:stretch>
            <a:fill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srcRect/>
            <a:stretch>
              <a:fill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srcRect/>
          <a:stretch>
            <a:fill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srcRect/>
          <a:stretch>
            <a:fill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lang="en-US" sz="1300" b="0" i="0" u="none" strike="noStrike" cap="none">
              <a:solidFill>
                <a:schemeClr val="lt1"/>
              </a:solidFill>
              <a:latin typeface="Public Sans"/>
              <a:ea typeface="Public Sans"/>
              <a:cs typeface="Public Sans"/>
              <a:sym typeface="Public Sans"/>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lang="en-US" sz="1300" b="0" i="0" u="none" strike="noStrike" cap="none">
              <a:solidFill>
                <a:schemeClr val="lt1"/>
              </a:solidFill>
              <a:latin typeface="Public Sans"/>
              <a:ea typeface="Public Sans"/>
              <a:cs typeface="Public Sans"/>
              <a:sym typeface="Public Sans"/>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lang="en-US" sz="1300" b="0" i="0" u="none" strike="noStrike" cap="none">
              <a:solidFill>
                <a:schemeClr val="lt1"/>
              </a:solidFill>
              <a:latin typeface="Public Sans"/>
              <a:ea typeface="Public Sans"/>
              <a:cs typeface="Public Sans"/>
              <a:sym typeface="Public Sans"/>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lang="en-US" sz="1300" b="0" i="0" u="none" strike="noStrike" cap="none">
              <a:solidFill>
                <a:schemeClr val="lt1"/>
              </a:solidFill>
              <a:latin typeface="Public Sans"/>
              <a:ea typeface="Public Sans"/>
              <a:cs typeface="Public Sans"/>
              <a:sym typeface="Public Sans"/>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lang="en-US" sz="1300" b="0" i="0" u="none" strike="noStrike" cap="none">
              <a:solidFill>
                <a:schemeClr val="lt1"/>
              </a:solidFill>
              <a:latin typeface="Public Sans"/>
              <a:ea typeface="Public Sans"/>
              <a:cs typeface="Public Sans"/>
              <a:sym typeface="Public Sans"/>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lang="en-US" sz="1300" b="0" i="0" u="none" strike="noStrike" cap="none">
              <a:solidFill>
                <a:schemeClr val="lt1"/>
              </a:solidFill>
              <a:latin typeface="Public Sans"/>
              <a:ea typeface="Public Sans"/>
              <a:cs typeface="Public Sans"/>
              <a:sym typeface="Public Sans"/>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lang="en-US" sz="1300" b="0" i="0" u="none" strike="noStrike" cap="none">
              <a:solidFill>
                <a:schemeClr val="lt1"/>
              </a:solidFill>
              <a:latin typeface="Public Sans"/>
              <a:ea typeface="Public Sans"/>
              <a:cs typeface="Public Sans"/>
              <a:sym typeface="Public Sans"/>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lang="en-US" sz="1300" b="0" i="0" u="none" strike="noStrike" cap="none">
              <a:solidFill>
                <a:schemeClr val="lt1"/>
              </a:solidFill>
              <a:latin typeface="Public Sans"/>
              <a:ea typeface="Public Sans"/>
              <a:cs typeface="Public Sans"/>
              <a:sym typeface="Public Sans"/>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lang="en-US" sz="1300" b="0" i="0" u="none" strike="noStrike" cap="none">
              <a:solidFill>
                <a:schemeClr val="lt1"/>
              </a:solidFill>
              <a:latin typeface="Public Sans"/>
              <a:ea typeface="Public Sans"/>
              <a:cs typeface="Public Sans"/>
              <a:sym typeface="Public Sans"/>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lang="en-US" sz="1300" b="0" i="0" u="none" strike="noStrike" cap="none">
              <a:solidFill>
                <a:schemeClr val="lt1"/>
              </a:solidFill>
              <a:latin typeface="Public Sans"/>
              <a:ea typeface="Public Sans"/>
              <a:cs typeface="Public Sans"/>
              <a:sym typeface="Public Sans"/>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lang="en-US" sz="1300" b="0" i="0" u="none" strike="noStrike" cap="none">
              <a:solidFill>
                <a:schemeClr val="lt1"/>
              </a:solidFill>
              <a:latin typeface="Public Sans"/>
              <a:ea typeface="Public Sans"/>
              <a:cs typeface="Public Sans"/>
              <a:sym typeface="Public Sans"/>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lang="en-US" sz="1300" b="0" i="0" u="none" strike="noStrike" cap="none">
              <a:solidFill>
                <a:schemeClr val="lt1"/>
              </a:solidFill>
              <a:latin typeface="Public Sans"/>
              <a:ea typeface="Public Sans"/>
              <a:cs typeface="Public Sans"/>
              <a:sym typeface="Public Sans"/>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lang="en-US" sz="1300" b="0" i="0" u="none" strike="noStrike" cap="none">
              <a:solidFill>
                <a:schemeClr val="lt1"/>
              </a:solidFill>
              <a:latin typeface="Public Sans"/>
              <a:ea typeface="Public Sans"/>
              <a:cs typeface="Public Sans"/>
              <a:sym typeface="Public Sans"/>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lang="en-US" sz="1300" b="0" i="0" u="none" strike="noStrike" cap="none">
              <a:solidFill>
                <a:schemeClr val="lt1"/>
              </a:solidFill>
              <a:latin typeface="Public Sans"/>
              <a:ea typeface="Public Sans"/>
              <a:cs typeface="Public Sans"/>
              <a:sym typeface="Public Sans"/>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lang="en-US" sz="1300" b="0" i="0" u="none" strike="noStrike" cap="none">
              <a:solidFill>
                <a:schemeClr val="lt1"/>
              </a:solidFill>
              <a:latin typeface="Public Sans"/>
              <a:ea typeface="Public Sans"/>
              <a:cs typeface="Public Sans"/>
              <a:sym typeface="Public Sans"/>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lang="en-US" sz="1300" b="0" i="0" u="none" strike="noStrike" cap="none">
              <a:solidFill>
                <a:schemeClr val="lt1"/>
              </a:solidFill>
              <a:latin typeface="Public Sans"/>
              <a:ea typeface="Public Sans"/>
              <a:cs typeface="Public Sans"/>
              <a:sym typeface="Public Sans"/>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srcRect/>
          <a:stretch>
            <a:fill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lang="en-US" sz="900" b="1" i="1" u="none" strike="noStrike" cap="none">
                    <a:solidFill>
                      <a:schemeClr val="lt1"/>
                    </a:solidFill>
                    <a:latin typeface="Public Sans"/>
                    <a:ea typeface="Public Sans"/>
                    <a:cs typeface="Public Sans"/>
                    <a:sym typeface="Public Sans"/>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lang="en-US" sz="900" b="1" i="1" u="none" strike="noStrike" cap="none">
                    <a:solidFill>
                      <a:schemeClr val="lt1"/>
                    </a:solidFill>
                    <a:latin typeface="Public Sans"/>
                    <a:ea typeface="Public Sans"/>
                    <a:cs typeface="Public Sans"/>
                    <a:sym typeface="Public Sans"/>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lang="en-US" sz="900" b="1" i="1" u="none" strike="noStrike" cap="none">
                    <a:solidFill>
                      <a:schemeClr val="lt1"/>
                    </a:solidFill>
                    <a:latin typeface="Public Sans"/>
                    <a:ea typeface="Public Sans"/>
                    <a:cs typeface="Public Sans"/>
                    <a:sym typeface="Public Sans"/>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lang="en-US" sz="900" b="1" i="1" u="none" strike="noStrike" cap="none">
                    <a:solidFill>
                      <a:schemeClr val="lt1"/>
                    </a:solidFill>
                    <a:latin typeface="Public Sans"/>
                    <a:ea typeface="Public Sans"/>
                    <a:cs typeface="Public Sans"/>
                    <a:sym typeface="Public Sans"/>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lang="en-US" sz="900" b="1" i="1" u="none" strike="noStrike" cap="none">
                    <a:solidFill>
                      <a:schemeClr val="lt1"/>
                    </a:solidFill>
                    <a:latin typeface="Public Sans"/>
                    <a:ea typeface="Public Sans"/>
                    <a:cs typeface="Public Sans"/>
                    <a:sym typeface="Public Sans"/>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lang="en-US" sz="900" b="1" i="1" u="none" strike="noStrike" cap="none">
                    <a:solidFill>
                      <a:schemeClr val="lt1"/>
                    </a:solidFill>
                    <a:latin typeface="Public Sans"/>
                    <a:ea typeface="Public Sans"/>
                    <a:cs typeface="Public Sans"/>
                    <a:sym typeface="Public Sans"/>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lang="en-US" sz="900" b="1" i="1" u="none" strike="noStrike" cap="none">
                    <a:solidFill>
                      <a:schemeClr val="lt1"/>
                    </a:solidFill>
                    <a:latin typeface="Public Sans"/>
                    <a:ea typeface="Public Sans"/>
                    <a:cs typeface="Public Sans"/>
                    <a:sym typeface="Public Sans"/>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lang="en-US" sz="900" b="1" i="1" u="none" strike="noStrike" cap="none">
                    <a:solidFill>
                      <a:schemeClr val="lt1"/>
                    </a:solidFill>
                    <a:latin typeface="Public Sans"/>
                    <a:ea typeface="Public Sans"/>
                    <a:cs typeface="Public Sans"/>
                    <a:sym typeface="Public Sans"/>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lang="en-US" sz="900" b="1" i="1" u="none" strike="noStrike" cap="none">
                    <a:solidFill>
                      <a:schemeClr val="lt1"/>
                    </a:solidFill>
                    <a:latin typeface="Public Sans"/>
                    <a:ea typeface="Public Sans"/>
                    <a:cs typeface="Public Sans"/>
                    <a:sym typeface="Public Sans"/>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lang="en-US" sz="900" b="1" i="1" u="none" strike="noStrike" cap="none">
                    <a:solidFill>
                      <a:schemeClr val="lt1"/>
                    </a:solidFill>
                    <a:latin typeface="Public Sans"/>
                    <a:ea typeface="Public Sans"/>
                    <a:cs typeface="Public Sans"/>
                    <a:sym typeface="Public Sans"/>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lang="en-US" sz="900" b="1" i="1" u="none" strike="noStrike" cap="none">
                    <a:solidFill>
                      <a:schemeClr val="lt1"/>
                    </a:solidFill>
                    <a:latin typeface="Public Sans"/>
                    <a:ea typeface="Public Sans"/>
                    <a:cs typeface="Public Sans"/>
                    <a:sym typeface="Public Sans"/>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lang="en-US" sz="900" b="1" i="1" u="none" strike="noStrike" cap="none">
                    <a:solidFill>
                      <a:schemeClr val="lt1"/>
                    </a:solidFill>
                    <a:latin typeface="Public Sans"/>
                    <a:ea typeface="Public Sans"/>
                    <a:cs typeface="Public Sans"/>
                    <a:sym typeface="Public Sans"/>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lang="en-US" sz="900" b="1" i="1" u="none" strike="noStrike" cap="none">
                    <a:solidFill>
                      <a:schemeClr val="lt1"/>
                    </a:solidFill>
                    <a:latin typeface="Public Sans"/>
                    <a:ea typeface="Public Sans"/>
                    <a:cs typeface="Public Sans"/>
                    <a:sym typeface="Public Sans"/>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lang="en-US" sz="900" b="1" i="1" u="none" strike="noStrike" cap="none">
                    <a:solidFill>
                      <a:schemeClr val="lt1"/>
                    </a:solidFill>
                    <a:latin typeface="Public Sans"/>
                    <a:ea typeface="Public Sans"/>
                    <a:cs typeface="Public Sans"/>
                    <a:sym typeface="Public Sans"/>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lang="en-US" sz="900" b="1" i="1" u="none" strike="noStrike" cap="none">
                    <a:solidFill>
                      <a:schemeClr val="lt1"/>
                    </a:solidFill>
                    <a:latin typeface="Public Sans"/>
                    <a:ea typeface="Public Sans"/>
                    <a:cs typeface="Public Sans"/>
                    <a:sym typeface="Public Sans"/>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lang="en-US" sz="900" b="1" i="1" u="none" strike="noStrike" cap="none">
                    <a:solidFill>
                      <a:schemeClr val="lt1"/>
                    </a:solidFill>
                    <a:latin typeface="Public Sans"/>
                    <a:ea typeface="Public Sans"/>
                    <a:cs typeface="Public Sans"/>
                    <a:sym typeface="Public Sans"/>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lang="en-US" sz="900" b="1" i="1" u="none" strike="noStrike" cap="none">
                    <a:solidFill>
                      <a:schemeClr val="lt1"/>
                    </a:solidFill>
                    <a:latin typeface="Public Sans"/>
                    <a:ea typeface="Public Sans"/>
                    <a:cs typeface="Public Sans"/>
                    <a:sym typeface="Public Sans"/>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lang="en-US" sz="900" b="1" i="1" u="none" strike="noStrike" cap="none">
                    <a:solidFill>
                      <a:schemeClr val="lt1"/>
                    </a:solidFill>
                    <a:latin typeface="Public Sans"/>
                    <a:ea typeface="Public Sans"/>
                    <a:cs typeface="Public Sans"/>
                    <a:sym typeface="Public Sans"/>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lang="en-US" sz="900" b="1" i="1" u="none" strike="noStrike" cap="none">
                    <a:solidFill>
                      <a:schemeClr val="lt1"/>
                    </a:solidFill>
                    <a:latin typeface="Public Sans"/>
                    <a:ea typeface="Public Sans"/>
                    <a:cs typeface="Public Sans"/>
                    <a:sym typeface="Public Sans"/>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lang="en-US" sz="900" b="1" i="1" u="none" strike="noStrike" cap="none">
                    <a:solidFill>
                      <a:schemeClr val="lt1"/>
                    </a:solidFill>
                    <a:latin typeface="Public Sans"/>
                    <a:ea typeface="Public Sans"/>
                    <a:cs typeface="Public Sans"/>
                    <a:sym typeface="Public Sans"/>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lang="en-US" sz="900" b="1" i="1" u="none" strike="noStrike" cap="none">
                    <a:solidFill>
                      <a:schemeClr val="lt1"/>
                    </a:solidFill>
                    <a:latin typeface="Public Sans"/>
                    <a:ea typeface="Public Sans"/>
                    <a:cs typeface="Public Sans"/>
                    <a:sym typeface="Public Sans"/>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srcRect/>
            <a:stretch>
              <a:fill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lang="en-US" sz="1400" b="1" i="1" u="none" strike="noStrike" cap="none">
                <a:solidFill>
                  <a:srgbClr val="000000"/>
                </a:solidFill>
                <a:latin typeface="Public Sans"/>
                <a:ea typeface="Public Sans"/>
                <a:cs typeface="Public Sans"/>
                <a:sym typeface="Public Sans"/>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lang="en-US" sz="1400" b="1" i="1" u="none" strike="noStrike" cap="none">
                <a:solidFill>
                  <a:srgbClr val="000000"/>
                </a:solidFill>
                <a:latin typeface="Public Sans"/>
                <a:ea typeface="Public Sans"/>
                <a:cs typeface="Public Sans"/>
                <a:sym typeface="Public Sans"/>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lang="en-US" sz="1400" b="1" i="1" u="none" strike="noStrike" cap="none">
                <a:solidFill>
                  <a:srgbClr val="000000"/>
                </a:solidFill>
                <a:latin typeface="Public Sans"/>
                <a:ea typeface="Public Sans"/>
                <a:cs typeface="Public Sans"/>
                <a:sym typeface="Public Sans"/>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lang="en-US" sz="1400" b="1" i="1" u="none" strike="noStrike" cap="none">
                <a:solidFill>
                  <a:srgbClr val="000000"/>
                </a:solidFill>
                <a:latin typeface="Public Sans"/>
                <a:ea typeface="Public Sans"/>
                <a:cs typeface="Public Sans"/>
                <a:sym typeface="Public Sans"/>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lang="en-US" sz="1400" b="1" i="1" u="none" strike="noStrike" cap="none">
                <a:solidFill>
                  <a:srgbClr val="000000"/>
                </a:solidFill>
                <a:latin typeface="Public Sans"/>
                <a:ea typeface="Public Sans"/>
                <a:cs typeface="Public Sans"/>
                <a:sym typeface="Public Sans"/>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lang="en-US" sz="1400" b="1" i="1" u="none" strike="noStrike" cap="none">
                <a:solidFill>
                  <a:srgbClr val="000000"/>
                </a:solidFill>
                <a:latin typeface="Public Sans"/>
                <a:ea typeface="Public Sans"/>
                <a:cs typeface="Public Sans"/>
                <a:sym typeface="Public Sans"/>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lang="en-US" sz="1400" b="1" i="1" u="none" strike="noStrike" cap="none">
                <a:solidFill>
                  <a:srgbClr val="000000"/>
                </a:solidFill>
                <a:latin typeface="Public Sans"/>
                <a:ea typeface="Public Sans"/>
                <a:cs typeface="Public Sans"/>
                <a:sym typeface="Public Sans"/>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lang="en-US" sz="1400" b="1" i="1" u="none" strike="noStrike" cap="none">
                <a:solidFill>
                  <a:srgbClr val="000000"/>
                </a:solidFill>
                <a:latin typeface="Public Sans"/>
                <a:ea typeface="Public Sans"/>
                <a:cs typeface="Public Sans"/>
                <a:sym typeface="Public Sans"/>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lang="en-US" sz="5400" b="1" i="0" u="none" strike="noStrike" cap="none">
              <a:solidFill>
                <a:schemeClr val="lt1"/>
              </a:solidFill>
              <a:latin typeface="Public Sans"/>
              <a:ea typeface="Public Sans"/>
              <a:cs typeface="Public Sans"/>
              <a:sym typeface="Public Sans"/>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24" name="Google Shape;3424;g1f5d965ad35_0_3436"/>
          <p:cNvPicPr preferRelativeResize="0"/>
          <p:nvPr/>
        </p:nvPicPr>
        <p:blipFill rotWithShape="1">
          <a:blip r:embed="rId2"/>
          <a:srcRect l="6268" r="24765"/>
          <a:stretch>
            <a:fillRect/>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lang="en-US" sz="2800" b="1" i="0" u="none" strike="noStrike" cap="none">
                <a:solidFill>
                  <a:schemeClr val="lt1"/>
                </a:solidFill>
                <a:latin typeface="Public Sans"/>
                <a:ea typeface="Public Sans"/>
                <a:cs typeface="Public Sans"/>
                <a:sym typeface="Public Sans"/>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33" name="Google Shape;3433;g1f5d965ad35_0_3445"/>
          <p:cNvPicPr preferRelativeResize="0"/>
          <p:nvPr/>
        </p:nvPicPr>
        <p:blipFill rotWithShape="1">
          <a:blip r:embed="rId2"/>
          <a:srcRect l="6268" r="24765"/>
          <a:stretch>
            <a:fillRect/>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lang="en-US" sz="2800" b="1" i="0" u="none" strike="noStrike" cap="none">
                <a:solidFill>
                  <a:schemeClr val="lt1"/>
                </a:solidFill>
                <a:latin typeface="Public Sans"/>
                <a:ea typeface="Public Sans"/>
                <a:cs typeface="Public Sans"/>
                <a:sym typeface="Public Sans"/>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43" name="Google Shape;3443;g1f5d965ad35_0_345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3476" name="Google Shape;3476;g1f5d965ad35_0_3486"/>
          <p:cNvPicPr preferRelativeResize="0"/>
          <p:nvPr/>
        </p:nvPicPr>
        <p:blipFill rotWithShape="1">
          <a:blip r:embed="rId3"/>
          <a:srcRect l="11597" t="10542" r="7410" b="2258"/>
          <a:stretch>
            <a:fillRect/>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3482" name="Google Shape;3482;g1f5d965ad35_0_3492"/>
          <p:cNvPicPr preferRelativeResize="0"/>
          <p:nvPr/>
        </p:nvPicPr>
        <p:blipFill rotWithShape="1">
          <a:blip r:embed="rId3"/>
          <a:srcRect l="11597" t="10542" r="7410" b="2258"/>
          <a:stretch>
            <a:fillRect/>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485" name="Google Shape;3485;g1f5d965ad35_0_3498"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srcRect/>
          <a:stretch>
            <a:fill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srcRect l="16484" t="8799" r="16531" b="52399"/>
          <a:stretch>
            <a:fillRect/>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496" name="Google Shape;3496;g1f5d965ad35_0_3509"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srcRect/>
          <a:stretch>
            <a:fill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panose="020B0604020202020204"/>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07" name="Google Shape;3507;g1f5d965ad35_0_3520"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srcRect/>
          <a:stretch>
            <a:fill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12" name="Google Shape;3512;g1f5d965ad35_0_3525"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527" name="Google Shape;3527;g1f5d965ad35_0_3540"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srcRect/>
          <a:stretch>
            <a:fill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srcRect l="11613" t="29183"/>
          <a:stretch>
            <a:fillRect/>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srcRect/>
          <a:stretch>
            <a:fill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srcRect/>
          <a:stretch>
            <a:fill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561" name="Google Shape;3561;g1f5d965ad35_0_3571"/>
          <p:cNvPicPr preferRelativeResize="0"/>
          <p:nvPr/>
        </p:nvPicPr>
        <p:blipFill rotWithShape="1">
          <a:blip r:embed="rId4"/>
          <a:srcRect t="-454" b="47600"/>
          <a:stretch>
            <a:fillRect/>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srcRect/>
          <a:stretch>
            <a:fill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a:fill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576" name="Google Shape;3576;g1f5d965ad35_0_3586"/>
          <p:cNvPicPr preferRelativeResize="0"/>
          <p:nvPr/>
        </p:nvPicPr>
        <p:blipFill rotWithShape="1">
          <a:blip r:embed="rId4"/>
          <a:srcRect t="-454" b="47600"/>
          <a:stretch>
            <a:fillRect/>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srcRect/>
          <a:stretch>
            <a:fill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srcRect/>
          <a:stretch>
            <a:fill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srcRect/>
          <a:stretch>
            <a:fill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srcRect/>
          <a:stretch>
            <a:fill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a:fill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a:fillRect/>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srcRect/>
          <a:stretch>
            <a:fill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srcRect t="2683" b="12942"/>
            <a:stretch>
              <a:fillRect/>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02" name="Google Shape;3602;g1f5d965ad35_0_3613"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srcRect t="2683" b="12942"/>
            <a:stretch>
              <a:fillRect/>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12" name="Google Shape;3612;g1f5d965ad35_0_3623" descr="Shape&#10;&#10;Description automatically generated with low confidence"/>
          <p:cNvPicPr preferRelativeResize="0"/>
          <p:nvPr/>
        </p:nvPicPr>
        <p:blipFill rotWithShape="1">
          <a:blip r:embed="rId3"/>
          <a:srcRect/>
          <a:stretch>
            <a:fill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panose="020F0502020204030204"/>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srcRect l="20568" r="20562" b="45931"/>
          <a:stretch>
            <a:fillRect/>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srcRect l="20443" r="22453"/>
          <a:stretch>
            <a:fillRect/>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21" name="Google Shape;221;p241"/>
          <p:cNvPicPr preferRelativeResize="0"/>
          <p:nvPr/>
        </p:nvPicPr>
        <p:blipFill rotWithShape="1">
          <a:blip r:embed="rId2"/>
          <a:srcRect l="20639" r="24166"/>
          <a:stretch>
            <a:fillRect/>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panose="020B0604020202020204"/>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panose="020B0604020202020204"/>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 name="Google Shape;28;p31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srcRect/>
          <a:stretch>
            <a:fill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panose="020B0604020202020204"/>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panose="020B0604020202020204"/>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panose="020B0604020202020204"/>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srcRect/>
          <a:stretch>
            <a:fill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srcRect/>
          <a:stretch>
            <a:fill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srcRect/>
          <a:stretch>
            <a:fill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srcRect t="8552" r="1749" b="8552"/>
          <a:stretch>
            <a:fillRect/>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1" name="Google Shape;41;p217" descr="Shape&#10;&#10;Description automatically generated with low confidence"/>
          <p:cNvPicPr preferRelativeResize="0"/>
          <p:nvPr/>
        </p:nvPicPr>
        <p:blipFill rotWithShape="1">
          <a:blip r:embed="rId4"/>
          <a:srcRect/>
          <a:stretch>
            <a:fill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panose="020B0604020202020204"/>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srcRect/>
          <a:stretch>
            <a:fill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srcRect/>
            <a:stretch>
              <a:fill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srcRect/>
          <a:stretch>
            <a:fillRect/>
          </a:stretch>
        </p:blipFill>
        <p:spPr>
          <a:xfrm>
            <a:off x="0" y="0"/>
            <a:ext cx="9144000" cy="51435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a:fillRect/>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panose="020B0604020202020204"/>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panose="020F0502020204030204"/>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srcRect/>
            <a:stretch>
              <a:fill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srcRect l="16974" t="14937" r="19507" b="5408"/>
          <a:stretch>
            <a:fillRect/>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srcRect/>
          <a:stretch>
            <a:fill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84" name="Google Shape;1484;p29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91" name="Google Shape;1491;p291"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98" name="Google Shape;1498;p292"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4" name="Google Shape;64;p221"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05" name="Google Shape;1505;p29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a:fill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a:fill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05" name="Google Shape;1605;p30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12" name="Google Shape;1612;p301"/>
          <p:cNvPicPr preferRelativeResize="0"/>
          <p:nvPr/>
        </p:nvPicPr>
        <p:blipFill rotWithShape="1">
          <a:blip r:embed="rId2"/>
          <a:srcRect l="6267" r="24761"/>
          <a:stretch>
            <a:fillRect/>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srcRect/>
          <a:stretch>
            <a:fill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21" name="Google Shape;1621;p302"/>
          <p:cNvPicPr preferRelativeResize="0"/>
          <p:nvPr/>
        </p:nvPicPr>
        <p:blipFill rotWithShape="1">
          <a:blip r:embed="rId2"/>
          <a:srcRect l="6267" r="24761"/>
          <a:stretch>
            <a:fillRect/>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panose="020B0604020202020204"/>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srcRect/>
          <a:stretch>
            <a:fill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31" name="Google Shape;1631;p303"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panose="020B0604020202020204"/>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1664" name="Google Shape;1664;p307"/>
          <p:cNvPicPr preferRelativeResize="0"/>
          <p:nvPr/>
        </p:nvPicPr>
        <p:blipFill rotWithShape="1">
          <a:blip r:embed="rId3"/>
          <a:srcRect l="11600" t="10538" r="7406" b="2261"/>
          <a:stretch>
            <a:fillRect/>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panose="020B0604020202020204"/>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1670" name="Google Shape;1670;p308"/>
          <p:cNvPicPr preferRelativeResize="0"/>
          <p:nvPr/>
        </p:nvPicPr>
        <p:blipFill rotWithShape="1">
          <a:blip r:embed="rId3"/>
          <a:srcRect l="11600" t="10538" r="7406" b="2261"/>
          <a:stretch>
            <a:fillRect/>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73" name="Google Shape;1673;p309"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srcRect/>
          <a:stretch>
            <a:fill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srcRect l="16487" t="8800" r="16531" b="52399"/>
          <a:stretch>
            <a:fillRect/>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84" name="Google Shape;1684;p312"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srcRect/>
          <a:stretch>
            <a:fill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panose="020B0604020202020204"/>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panose="020B0604020202020204"/>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89" name="Google Shape;1689;p313" descr="Shape&#10;&#10;Description automatically generated with low confidence"/>
          <p:cNvPicPr preferRelativeResize="0"/>
          <p:nvPr/>
        </p:nvPicPr>
        <p:blipFill rotWithShape="1">
          <a:blip r:embed="rId2"/>
          <a:srcRect/>
          <a:stretch>
            <a:fill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panose="020B0604020202020204"/>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panose="020B0604020202020204"/>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8" Type="http://schemas.openxmlformats.org/officeDocument/2006/relationships/theme" Target="../theme/theme1.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9" Type="http://schemas.openxmlformats.org/officeDocument/2006/relationships/slideLayout" Target="../slideLayouts/slideLayout216.xml"/><Relationship Id="rId98" Type="http://schemas.openxmlformats.org/officeDocument/2006/relationships/slideLayout" Target="../slideLayouts/slideLayout215.xml"/><Relationship Id="rId97" Type="http://schemas.openxmlformats.org/officeDocument/2006/relationships/slideLayout" Target="../slideLayouts/slideLayout214.xml"/><Relationship Id="rId96" Type="http://schemas.openxmlformats.org/officeDocument/2006/relationships/slideLayout" Target="../slideLayouts/slideLayout213.xml"/><Relationship Id="rId95" Type="http://schemas.openxmlformats.org/officeDocument/2006/relationships/slideLayout" Target="../slideLayouts/slideLayout212.xml"/><Relationship Id="rId94" Type="http://schemas.openxmlformats.org/officeDocument/2006/relationships/slideLayout" Target="../slideLayouts/slideLayout211.xml"/><Relationship Id="rId93" Type="http://schemas.openxmlformats.org/officeDocument/2006/relationships/slideLayout" Target="../slideLayouts/slideLayout210.xml"/><Relationship Id="rId92" Type="http://schemas.openxmlformats.org/officeDocument/2006/relationships/slideLayout" Target="../slideLayouts/slideLayout209.xml"/><Relationship Id="rId91" Type="http://schemas.openxmlformats.org/officeDocument/2006/relationships/slideLayout" Target="../slideLayouts/slideLayout208.xml"/><Relationship Id="rId90" Type="http://schemas.openxmlformats.org/officeDocument/2006/relationships/slideLayout" Target="../slideLayouts/slideLayout207.xml"/><Relationship Id="rId9" Type="http://schemas.openxmlformats.org/officeDocument/2006/relationships/slideLayout" Target="../slideLayouts/slideLayout126.xml"/><Relationship Id="rId89" Type="http://schemas.openxmlformats.org/officeDocument/2006/relationships/slideLayout" Target="../slideLayouts/slideLayout206.xml"/><Relationship Id="rId88" Type="http://schemas.openxmlformats.org/officeDocument/2006/relationships/slideLayout" Target="../slideLayouts/slideLayout205.xml"/><Relationship Id="rId87" Type="http://schemas.openxmlformats.org/officeDocument/2006/relationships/slideLayout" Target="../slideLayouts/slideLayout204.xml"/><Relationship Id="rId86" Type="http://schemas.openxmlformats.org/officeDocument/2006/relationships/slideLayout" Target="../slideLayouts/slideLayout203.xml"/><Relationship Id="rId85" Type="http://schemas.openxmlformats.org/officeDocument/2006/relationships/slideLayout" Target="../slideLayouts/slideLayout202.xml"/><Relationship Id="rId84" Type="http://schemas.openxmlformats.org/officeDocument/2006/relationships/slideLayout" Target="../slideLayouts/slideLayout201.xml"/><Relationship Id="rId83" Type="http://schemas.openxmlformats.org/officeDocument/2006/relationships/slideLayout" Target="../slideLayouts/slideLayout200.xml"/><Relationship Id="rId82" Type="http://schemas.openxmlformats.org/officeDocument/2006/relationships/slideLayout" Target="../slideLayouts/slideLayout199.xml"/><Relationship Id="rId81" Type="http://schemas.openxmlformats.org/officeDocument/2006/relationships/slideLayout" Target="../slideLayouts/slideLayout198.xml"/><Relationship Id="rId80" Type="http://schemas.openxmlformats.org/officeDocument/2006/relationships/slideLayout" Target="../slideLayouts/slideLayout197.xml"/><Relationship Id="rId8" Type="http://schemas.openxmlformats.org/officeDocument/2006/relationships/slideLayout" Target="../slideLayouts/slideLayout125.xml"/><Relationship Id="rId79" Type="http://schemas.openxmlformats.org/officeDocument/2006/relationships/slideLayout" Target="../slideLayouts/slideLayout196.xml"/><Relationship Id="rId78" Type="http://schemas.openxmlformats.org/officeDocument/2006/relationships/slideLayout" Target="../slideLayouts/slideLayout195.xml"/><Relationship Id="rId77" Type="http://schemas.openxmlformats.org/officeDocument/2006/relationships/slideLayout" Target="../slideLayouts/slideLayout194.xml"/><Relationship Id="rId76" Type="http://schemas.openxmlformats.org/officeDocument/2006/relationships/slideLayout" Target="../slideLayouts/slideLayout193.xml"/><Relationship Id="rId75" Type="http://schemas.openxmlformats.org/officeDocument/2006/relationships/slideLayout" Target="../slideLayouts/slideLayout192.xml"/><Relationship Id="rId74" Type="http://schemas.openxmlformats.org/officeDocument/2006/relationships/slideLayout" Target="../slideLayouts/slideLayout191.xml"/><Relationship Id="rId73" Type="http://schemas.openxmlformats.org/officeDocument/2006/relationships/slideLayout" Target="../slideLayouts/slideLayout190.xml"/><Relationship Id="rId72" Type="http://schemas.openxmlformats.org/officeDocument/2006/relationships/slideLayout" Target="../slideLayouts/slideLayout189.xml"/><Relationship Id="rId71" Type="http://schemas.openxmlformats.org/officeDocument/2006/relationships/slideLayout" Target="../slideLayouts/slideLayout188.xml"/><Relationship Id="rId70" Type="http://schemas.openxmlformats.org/officeDocument/2006/relationships/slideLayout" Target="../slideLayouts/slideLayout187.xml"/><Relationship Id="rId7" Type="http://schemas.openxmlformats.org/officeDocument/2006/relationships/slideLayout" Target="../slideLayouts/slideLayout124.xml"/><Relationship Id="rId69" Type="http://schemas.openxmlformats.org/officeDocument/2006/relationships/slideLayout" Target="../slideLayouts/slideLayout186.xml"/><Relationship Id="rId68" Type="http://schemas.openxmlformats.org/officeDocument/2006/relationships/slideLayout" Target="../slideLayouts/slideLayout185.xml"/><Relationship Id="rId67" Type="http://schemas.openxmlformats.org/officeDocument/2006/relationships/slideLayout" Target="../slideLayouts/slideLayout184.xml"/><Relationship Id="rId66" Type="http://schemas.openxmlformats.org/officeDocument/2006/relationships/slideLayout" Target="../slideLayouts/slideLayout183.xml"/><Relationship Id="rId65" Type="http://schemas.openxmlformats.org/officeDocument/2006/relationships/slideLayout" Target="../slideLayouts/slideLayout182.xml"/><Relationship Id="rId64" Type="http://schemas.openxmlformats.org/officeDocument/2006/relationships/slideLayout" Target="../slideLayouts/slideLayout181.xml"/><Relationship Id="rId63" Type="http://schemas.openxmlformats.org/officeDocument/2006/relationships/slideLayout" Target="../slideLayouts/slideLayout180.xml"/><Relationship Id="rId62" Type="http://schemas.openxmlformats.org/officeDocument/2006/relationships/slideLayout" Target="../slideLayouts/slideLayout179.xml"/><Relationship Id="rId61" Type="http://schemas.openxmlformats.org/officeDocument/2006/relationships/slideLayout" Target="../slideLayouts/slideLayout178.xml"/><Relationship Id="rId60" Type="http://schemas.openxmlformats.org/officeDocument/2006/relationships/slideLayout" Target="../slideLayouts/slideLayout177.xml"/><Relationship Id="rId6" Type="http://schemas.openxmlformats.org/officeDocument/2006/relationships/slideLayout" Target="../slideLayouts/slideLayout123.xml"/><Relationship Id="rId59" Type="http://schemas.openxmlformats.org/officeDocument/2006/relationships/slideLayout" Target="../slideLayouts/slideLayout176.xml"/><Relationship Id="rId58" Type="http://schemas.openxmlformats.org/officeDocument/2006/relationships/slideLayout" Target="../slideLayouts/slideLayout175.xml"/><Relationship Id="rId57" Type="http://schemas.openxmlformats.org/officeDocument/2006/relationships/slideLayout" Target="../slideLayouts/slideLayout174.xml"/><Relationship Id="rId56" Type="http://schemas.openxmlformats.org/officeDocument/2006/relationships/slideLayout" Target="../slideLayouts/slideLayout173.xml"/><Relationship Id="rId55" Type="http://schemas.openxmlformats.org/officeDocument/2006/relationships/slideLayout" Target="../slideLayouts/slideLayout172.xml"/><Relationship Id="rId54" Type="http://schemas.openxmlformats.org/officeDocument/2006/relationships/slideLayout" Target="../slideLayouts/slideLayout171.xml"/><Relationship Id="rId53" Type="http://schemas.openxmlformats.org/officeDocument/2006/relationships/slideLayout" Target="../slideLayouts/slideLayout170.xml"/><Relationship Id="rId52" Type="http://schemas.openxmlformats.org/officeDocument/2006/relationships/slideLayout" Target="../slideLayouts/slideLayout169.xml"/><Relationship Id="rId51" Type="http://schemas.openxmlformats.org/officeDocument/2006/relationships/slideLayout" Target="../slideLayouts/slideLayout168.xml"/><Relationship Id="rId50" Type="http://schemas.openxmlformats.org/officeDocument/2006/relationships/slideLayout" Target="../slideLayouts/slideLayout167.xml"/><Relationship Id="rId5" Type="http://schemas.openxmlformats.org/officeDocument/2006/relationships/slideLayout" Target="../slideLayouts/slideLayout122.xml"/><Relationship Id="rId49" Type="http://schemas.openxmlformats.org/officeDocument/2006/relationships/slideLayout" Target="../slideLayouts/slideLayout166.xml"/><Relationship Id="rId48" Type="http://schemas.openxmlformats.org/officeDocument/2006/relationships/slideLayout" Target="../slideLayouts/slideLayout165.xml"/><Relationship Id="rId47" Type="http://schemas.openxmlformats.org/officeDocument/2006/relationships/slideLayout" Target="../slideLayouts/slideLayout164.xml"/><Relationship Id="rId46" Type="http://schemas.openxmlformats.org/officeDocument/2006/relationships/slideLayout" Target="../slideLayouts/slideLayout163.xml"/><Relationship Id="rId45" Type="http://schemas.openxmlformats.org/officeDocument/2006/relationships/slideLayout" Target="../slideLayouts/slideLayout162.xml"/><Relationship Id="rId44" Type="http://schemas.openxmlformats.org/officeDocument/2006/relationships/slideLayout" Target="../slideLayouts/slideLayout161.xml"/><Relationship Id="rId43" Type="http://schemas.openxmlformats.org/officeDocument/2006/relationships/slideLayout" Target="../slideLayouts/slideLayout160.xml"/><Relationship Id="rId42" Type="http://schemas.openxmlformats.org/officeDocument/2006/relationships/slideLayout" Target="../slideLayouts/slideLayout159.xml"/><Relationship Id="rId41" Type="http://schemas.openxmlformats.org/officeDocument/2006/relationships/slideLayout" Target="../slideLayouts/slideLayout158.xml"/><Relationship Id="rId40" Type="http://schemas.openxmlformats.org/officeDocument/2006/relationships/slideLayout" Target="../slideLayouts/slideLayout157.xml"/><Relationship Id="rId4" Type="http://schemas.openxmlformats.org/officeDocument/2006/relationships/slideLayout" Target="../slideLayouts/slideLayout121.xml"/><Relationship Id="rId39" Type="http://schemas.openxmlformats.org/officeDocument/2006/relationships/slideLayout" Target="../slideLayouts/slideLayout156.xml"/><Relationship Id="rId38" Type="http://schemas.openxmlformats.org/officeDocument/2006/relationships/slideLayout" Target="../slideLayouts/slideLayout155.xml"/><Relationship Id="rId37" Type="http://schemas.openxmlformats.org/officeDocument/2006/relationships/slideLayout" Target="../slideLayouts/slideLayout154.xml"/><Relationship Id="rId36" Type="http://schemas.openxmlformats.org/officeDocument/2006/relationships/slideLayout" Target="../slideLayouts/slideLayout153.xml"/><Relationship Id="rId35" Type="http://schemas.openxmlformats.org/officeDocument/2006/relationships/slideLayout" Target="../slideLayouts/slideLayout152.xml"/><Relationship Id="rId34" Type="http://schemas.openxmlformats.org/officeDocument/2006/relationships/slideLayout" Target="../slideLayouts/slideLayout151.xml"/><Relationship Id="rId33" Type="http://schemas.openxmlformats.org/officeDocument/2006/relationships/slideLayout" Target="../slideLayouts/slideLayout150.xml"/><Relationship Id="rId32" Type="http://schemas.openxmlformats.org/officeDocument/2006/relationships/slideLayout" Target="../slideLayouts/slideLayout149.xml"/><Relationship Id="rId31" Type="http://schemas.openxmlformats.org/officeDocument/2006/relationships/slideLayout" Target="../slideLayouts/slideLayout148.xml"/><Relationship Id="rId30" Type="http://schemas.openxmlformats.org/officeDocument/2006/relationships/slideLayout" Target="../slideLayouts/slideLayout147.xml"/><Relationship Id="rId3" Type="http://schemas.openxmlformats.org/officeDocument/2006/relationships/slideLayout" Target="../slideLayouts/slideLayout120.xml"/><Relationship Id="rId29" Type="http://schemas.openxmlformats.org/officeDocument/2006/relationships/slideLayout" Target="../slideLayouts/slideLayout146.xml"/><Relationship Id="rId28" Type="http://schemas.openxmlformats.org/officeDocument/2006/relationships/slideLayout" Target="../slideLayouts/slideLayout145.xml"/><Relationship Id="rId27" Type="http://schemas.openxmlformats.org/officeDocument/2006/relationships/slideLayout" Target="../slideLayouts/slideLayout144.xml"/><Relationship Id="rId26" Type="http://schemas.openxmlformats.org/officeDocument/2006/relationships/slideLayout" Target="../slideLayouts/slideLayout143.xml"/><Relationship Id="rId25" Type="http://schemas.openxmlformats.org/officeDocument/2006/relationships/slideLayout" Target="../slideLayouts/slideLayout142.xml"/><Relationship Id="rId24" Type="http://schemas.openxmlformats.org/officeDocument/2006/relationships/slideLayout" Target="../slideLayouts/slideLayout141.xml"/><Relationship Id="rId23" Type="http://schemas.openxmlformats.org/officeDocument/2006/relationships/slideLayout" Target="../slideLayouts/slideLayout140.xml"/><Relationship Id="rId22" Type="http://schemas.openxmlformats.org/officeDocument/2006/relationships/slideLayout" Target="../slideLayouts/slideLayout139.xml"/><Relationship Id="rId21" Type="http://schemas.openxmlformats.org/officeDocument/2006/relationships/slideLayout" Target="../slideLayouts/slideLayout138.xml"/><Relationship Id="rId20" Type="http://schemas.openxmlformats.org/officeDocument/2006/relationships/slideLayout" Target="../slideLayouts/slideLayout137.xml"/><Relationship Id="rId2" Type="http://schemas.openxmlformats.org/officeDocument/2006/relationships/slideLayout" Target="../slideLayouts/slideLayout119.xml"/><Relationship Id="rId19" Type="http://schemas.openxmlformats.org/officeDocument/2006/relationships/slideLayout" Target="../slideLayouts/slideLayout136.xml"/><Relationship Id="rId18" Type="http://schemas.openxmlformats.org/officeDocument/2006/relationships/slideLayout" Target="../slideLayouts/slideLayout135.xml"/><Relationship Id="rId17" Type="http://schemas.openxmlformats.org/officeDocument/2006/relationships/slideLayout" Target="../slideLayouts/slideLayout134.xml"/><Relationship Id="rId16" Type="http://schemas.openxmlformats.org/officeDocument/2006/relationships/slideLayout" Target="../slideLayouts/slideLayout133.xml"/><Relationship Id="rId15" Type="http://schemas.openxmlformats.org/officeDocument/2006/relationships/slideLayout" Target="../slideLayouts/slideLayout132.xml"/><Relationship Id="rId14" Type="http://schemas.openxmlformats.org/officeDocument/2006/relationships/slideLayout" Target="../slideLayouts/slideLayout131.xml"/><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8" Type="http://schemas.openxmlformats.org/officeDocument/2006/relationships/theme" Target="../theme/theme2.xml"/><Relationship Id="rId117" Type="http://schemas.openxmlformats.org/officeDocument/2006/relationships/slideLayout" Target="../slideLayouts/slideLayout234.xml"/><Relationship Id="rId116" Type="http://schemas.openxmlformats.org/officeDocument/2006/relationships/slideLayout" Target="../slideLayouts/slideLayout233.xml"/><Relationship Id="rId115" Type="http://schemas.openxmlformats.org/officeDocument/2006/relationships/slideLayout" Target="../slideLayouts/slideLayout232.xml"/><Relationship Id="rId114" Type="http://schemas.openxmlformats.org/officeDocument/2006/relationships/slideLayout" Target="../slideLayouts/slideLayout231.xml"/><Relationship Id="rId113" Type="http://schemas.openxmlformats.org/officeDocument/2006/relationships/slideLayout" Target="../slideLayouts/slideLayout230.xml"/><Relationship Id="rId112" Type="http://schemas.openxmlformats.org/officeDocument/2006/relationships/slideLayout" Target="../slideLayouts/slideLayout229.xml"/><Relationship Id="rId111" Type="http://schemas.openxmlformats.org/officeDocument/2006/relationships/slideLayout" Target="../slideLayouts/slideLayout228.xml"/><Relationship Id="rId110" Type="http://schemas.openxmlformats.org/officeDocument/2006/relationships/slideLayout" Target="../slideLayouts/slideLayout227.xml"/><Relationship Id="rId11" Type="http://schemas.openxmlformats.org/officeDocument/2006/relationships/slideLayout" Target="../slideLayouts/slideLayout128.xml"/><Relationship Id="rId109" Type="http://schemas.openxmlformats.org/officeDocument/2006/relationships/slideLayout" Target="../slideLayouts/slideLayout226.xml"/><Relationship Id="rId108" Type="http://schemas.openxmlformats.org/officeDocument/2006/relationships/slideLayout" Target="../slideLayouts/slideLayout225.xml"/><Relationship Id="rId107" Type="http://schemas.openxmlformats.org/officeDocument/2006/relationships/slideLayout" Target="../slideLayouts/slideLayout224.xml"/><Relationship Id="rId106" Type="http://schemas.openxmlformats.org/officeDocument/2006/relationships/slideLayout" Target="../slideLayouts/slideLayout223.xml"/><Relationship Id="rId105" Type="http://schemas.openxmlformats.org/officeDocument/2006/relationships/slideLayout" Target="../slideLayouts/slideLayout222.xml"/><Relationship Id="rId104" Type="http://schemas.openxmlformats.org/officeDocument/2006/relationships/slideLayout" Target="../slideLayouts/slideLayout221.xml"/><Relationship Id="rId103" Type="http://schemas.openxmlformats.org/officeDocument/2006/relationships/slideLayout" Target="../slideLayouts/slideLayout220.xml"/><Relationship Id="rId102" Type="http://schemas.openxmlformats.org/officeDocument/2006/relationships/slideLayout" Target="../slideLayouts/slideLayout219.xml"/><Relationship Id="rId101" Type="http://schemas.openxmlformats.org/officeDocument/2006/relationships/slideLayout" Target="../slideLayouts/slideLayout218.xml"/><Relationship Id="rId100" Type="http://schemas.openxmlformats.org/officeDocument/2006/relationships/slideLayout" Target="../slideLayouts/slideLayout217.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7.xml"/><Relationship Id="rId2" Type="http://schemas.openxmlformats.org/officeDocument/2006/relationships/image" Target="../media/image39.png"/><Relationship Id="rId1" Type="http://schemas.openxmlformats.org/officeDocument/2006/relationships/image" Target="../media/image3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r>
              <a:rPr lang="en-IN" altLang="en-US" dirty="0"/>
              <a:t>PORTFOLIO</a:t>
            </a:r>
            <a:r>
              <a:rPr lang="en-US" dirty="0"/>
              <a:t>”</a:t>
            </a:r>
            <a:endParaRPr dirty="0"/>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- 4</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6135" y="827141"/>
            <a:ext cx="2024601" cy="305435"/>
          </a:xfrm>
          <a:prstGeom prst="rect">
            <a:avLst/>
          </a:prstGeom>
        </p:spPr>
        <p:txBody>
          <a:bodyPr vert="horz" wrap="square" lIns="0" tIns="0" rIns="0" bIns="0" rtlCol="0">
            <a:spAutoFit/>
          </a:bodyPr>
          <a:lstStyle/>
          <a:p>
            <a:pPr marL="0" marR="0">
              <a:lnSpc>
                <a:spcPts val="2385"/>
              </a:lnSpc>
              <a:spcBef>
                <a:spcPts val="0"/>
              </a:spcBef>
              <a:spcAft>
                <a:spcPts val="0"/>
              </a:spcAft>
            </a:pPr>
            <a:r>
              <a:rPr lang="en-IN" sz="1800" b="1" spc="-10" dirty="0">
                <a:solidFill>
                  <a:srgbClr val="C88C32"/>
                </a:solidFill>
                <a:latin typeface="Times New Roman" panose="02020603050405020304" pitchFamily="18" charset="0"/>
                <a:cs typeface="Times New Roman" panose="02020603050405020304" pitchFamily="18" charset="0"/>
              </a:rPr>
              <a:t>PORTFOLIO</a:t>
            </a:r>
            <a:endParaRPr lang="en-IN" sz="180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PVLNNE+ArialMT" panose="020B0604020202020204"/>
                <a:cs typeface="PVLNNE+ArialMT" panose="020B0604020202020204"/>
              </a:rPr>
              <a:t>▪</a:t>
            </a:r>
            <a:endParaRPr sz="1400" dirty="0">
              <a:solidFill>
                <a:srgbClr val="FFFFFF"/>
              </a:solidFill>
              <a:latin typeface="PVLNNE+ArialMT" panose="020B0604020202020204"/>
              <a:cs typeface="PVLNNE+ArialMT" panose="020B0604020202020204"/>
            </a:endParaRPr>
          </a:p>
        </p:txBody>
      </p:sp>
      <p:sp>
        <p:nvSpPr>
          <p:cNvPr id="5" name="object 5"/>
          <p:cNvSpPr txBox="1"/>
          <p:nvPr/>
        </p:nvSpPr>
        <p:spPr>
          <a:xfrm>
            <a:off x="83012" y="1328315"/>
            <a:ext cx="4552278" cy="1107440"/>
          </a:xfrm>
          <a:prstGeom prst="rect">
            <a:avLst/>
          </a:prstGeom>
        </p:spPr>
        <p:txBody>
          <a:bodyPr vert="horz" wrap="square" lIns="0" tIns="0" rIns="0" bIns="0" rtlCol="0">
            <a:spAutoFit/>
          </a:bodyPr>
          <a:lstStyle/>
          <a:p>
            <a:pPr lvl="0"/>
            <a:r>
              <a:rPr lang="en-US" sz="900" b="0" i="0" dirty="0">
                <a:solidFill>
                  <a:schemeClr val="bg1"/>
                </a:solidFill>
                <a:effectLst/>
                <a:latin typeface="Nunito" pitchFamily="2" charset="0"/>
              </a:rPr>
              <a:t>              </a:t>
            </a:r>
            <a:r>
              <a:rPr lang="en-US" sz="900" dirty="0">
                <a:solidFill>
                  <a:schemeClr val="bg1"/>
                </a:solidFill>
                <a:sym typeface="+mn-ea"/>
              </a:rPr>
              <a:t>Add a portfolio is a collection of financial assets, investments, or securities held by an individual,</a:t>
            </a:r>
            <a:endParaRPr lang="en-US" sz="900" dirty="0">
              <a:solidFill>
                <a:schemeClr val="bg1"/>
              </a:solidFill>
            </a:endParaRPr>
          </a:p>
          <a:p>
            <a:pPr lvl="0"/>
            <a:r>
              <a:rPr lang="en-US" sz="900" dirty="0">
                <a:solidFill>
                  <a:schemeClr val="bg1"/>
                </a:solidFill>
                <a:sym typeface="+mn-ea"/>
              </a:rPr>
              <a:t>institution, or entity. These assets can include stocks, bonds, mutual funds, real estate, cash, and</a:t>
            </a:r>
            <a:endParaRPr lang="en-US" sz="900" dirty="0">
              <a:solidFill>
                <a:schemeClr val="bg1"/>
              </a:solidFill>
            </a:endParaRPr>
          </a:p>
          <a:p>
            <a:pPr lvl="0"/>
            <a:r>
              <a:rPr lang="en-US" sz="900" dirty="0">
                <a:solidFill>
                  <a:schemeClr val="bg1"/>
                </a:solidFill>
                <a:sym typeface="+mn-ea"/>
              </a:rPr>
              <a:t>other financial instruments. The primary purpose of a portfolio is to help an investor achieve their</a:t>
            </a:r>
            <a:endParaRPr lang="en-US" sz="900" dirty="0">
              <a:solidFill>
                <a:schemeClr val="bg1"/>
              </a:solidFill>
            </a:endParaRPr>
          </a:p>
          <a:p>
            <a:pPr lvl="0"/>
            <a:r>
              <a:rPr lang="en-US" sz="900" dirty="0">
                <a:solidFill>
                  <a:schemeClr val="bg1"/>
                </a:solidFill>
                <a:sym typeface="+mn-ea"/>
              </a:rPr>
              <a:t>financial goals by diversifying their holdings and managing risk.</a:t>
            </a:r>
            <a:endParaRPr lang="en-US" sz="900" dirty="0">
              <a:solidFill>
                <a:schemeClr val="bg1"/>
              </a:solidFill>
            </a:endParaRPr>
          </a:p>
          <a:p>
            <a:pPr lvl="0" algn="l"/>
            <a:r>
              <a:rPr lang="en-US" sz="900" dirty="0">
                <a:solidFill>
                  <a:schemeClr val="bg1"/>
                </a:solidFill>
                <a:sym typeface="+mn-ea"/>
              </a:rPr>
              <a:t>little bit of body text.</a:t>
            </a:r>
            <a:endParaRPr lang="en-US" sz="9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B0604020202020204"/>
                <a:cs typeface="KQGMTU+Arial-BoldMT" panose="020B0604020202020204"/>
              </a:rPr>
              <a:t>LMS Username</a:t>
            </a:r>
            <a:endParaRPr sz="1400" b="1" dirty="0">
              <a:solidFill>
                <a:srgbClr val="C88C32"/>
              </a:solidFill>
              <a:latin typeface="KQGMTU+Arial-BoldMT" panose="020B0604020202020204"/>
              <a:cs typeface="KQGMTU+Arial-BoldMT" panose="020B0604020202020204"/>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B0604020202020204"/>
                <a:cs typeface="KQGMTU+Arial-BoldMT" panose="020B0604020202020204"/>
              </a:rPr>
              <a:t>Name</a:t>
            </a:r>
            <a:endParaRPr sz="1400" b="1" dirty="0">
              <a:solidFill>
                <a:srgbClr val="C88C32"/>
              </a:solidFill>
              <a:latin typeface="KQGMTU+Arial-BoldMT" panose="020B0604020202020204"/>
              <a:cs typeface="KQGMTU+Arial-BoldMT" panose="020B0604020202020204"/>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B0604020202020204"/>
                <a:cs typeface="KQGMTU+Arial-BoldMT" panose="020B0604020202020204"/>
              </a:rPr>
              <a:t>Batch</a:t>
            </a:r>
            <a:endParaRPr sz="1400" b="1" dirty="0">
              <a:solidFill>
                <a:srgbClr val="C88C32"/>
              </a:solidFill>
              <a:latin typeface="KQGMTU+Arial-BoldMT" panose="020B0604020202020204"/>
              <a:cs typeface="KQGMTU+Arial-BoldMT" panose="020B0604020202020204"/>
            </a:endParaRPr>
          </a:p>
        </p:txBody>
      </p:sp>
      <p:graphicFrame>
        <p:nvGraphicFramePr>
          <p:cNvPr id="9" name="Table 8"/>
          <p:cNvGraphicFramePr>
            <a:graphicFrameLocks noGrp="1"/>
          </p:cNvGraphicFramePr>
          <p:nvPr/>
        </p:nvGraphicFramePr>
        <p:xfrm>
          <a:off x="0" y="2289657"/>
          <a:ext cx="4718303" cy="2392680"/>
        </p:xfrm>
        <a:graphic>
          <a:graphicData uri="http://schemas.openxmlformats.org/drawingml/2006/table">
            <a:tbl>
              <a:tblPr firstRow="1" bandRow="1">
                <a:tableStyleId>{5C22544A-7EE6-4342-B048-85BDC9FD1C3A}</a:tableStyleId>
              </a:tblPr>
              <a:tblGrid>
                <a:gridCol w="1341501"/>
                <a:gridCol w="1708937"/>
                <a:gridCol w="1667865"/>
              </a:tblGrid>
              <a:tr h="221894">
                <a:tc>
                  <a:txBody>
                    <a:bodyPr/>
                    <a:lstStyle/>
                    <a:p>
                      <a:r>
                        <a:rPr lang="en-US" sz="1100" dirty="0"/>
                        <a:t>LMS Username</a:t>
                      </a:r>
                      <a:endParaRPr lang="en-IN" sz="1100" dirty="0"/>
                    </a:p>
                  </a:txBody>
                  <a:tcPr>
                    <a:solidFill>
                      <a:schemeClr val="tx2"/>
                    </a:solidFill>
                  </a:tcPr>
                </a:tc>
                <a:tc>
                  <a:txBody>
                    <a:bodyPr/>
                    <a:lstStyle/>
                    <a:p>
                      <a:pPr algn="ctr"/>
                      <a:r>
                        <a:rPr lang="en-US" sz="1100" dirty="0"/>
                        <a:t>Name</a:t>
                      </a:r>
                      <a:endParaRPr lang="en-IN" sz="1100" dirty="0"/>
                    </a:p>
                  </a:txBody>
                  <a:tcPr>
                    <a:solidFill>
                      <a:schemeClr val="tx2"/>
                    </a:solidFill>
                  </a:tcPr>
                </a:tc>
                <a:tc>
                  <a:txBody>
                    <a:bodyPr/>
                    <a:lstStyle/>
                    <a:p>
                      <a:pPr algn="ctr"/>
                      <a:r>
                        <a:rPr lang="en-US" sz="1100" dirty="0"/>
                        <a:t>Batch</a:t>
                      </a:r>
                      <a:endParaRPr lang="en-IN" sz="1100" dirty="0"/>
                    </a:p>
                  </a:txBody>
                  <a:tcPr>
                    <a:solidFill>
                      <a:schemeClr val="tx2"/>
                    </a:solidFill>
                  </a:tcPr>
                </a:tc>
              </a:tr>
              <a:tr h="410096">
                <a:tc>
                  <a:txBody>
                    <a:bodyPr/>
                    <a:lstStyle/>
                    <a:p>
                      <a:pPr marL="0" marR="0" indent="0" defTabSz="914400" eaLnBrk="1" fontAlgn="auto" latinLnBrk="0" hangingPunct="1">
                        <a:lnSpc>
                          <a:spcPct val="100000"/>
                        </a:lnSpc>
                        <a:spcBef>
                          <a:spcPts val="0"/>
                        </a:spcBef>
                        <a:spcAft>
                          <a:spcPts val="0"/>
                        </a:spcAft>
                        <a:buClrTx/>
                        <a:buSzTx/>
                        <a:buFontTx/>
                        <a:buNone/>
                        <a:defRPr/>
                      </a:pPr>
                      <a:endParaRPr lang="en-IN" sz="1100" dirty="0">
                        <a:solidFill>
                          <a:schemeClr val="bg1"/>
                        </a:solidFill>
                      </a:endParaRPr>
                    </a:p>
                    <a:p>
                      <a:endParaRPr lang="en-IN" sz="1100" dirty="0"/>
                    </a:p>
                  </a:txBody>
                  <a:tcPr>
                    <a:solidFill>
                      <a:srgbClr val="002060"/>
                    </a:solidFill>
                  </a:tcPr>
                </a:tc>
                <a:tc>
                  <a:txBody>
                    <a:bodyPr/>
                    <a:lstStyle/>
                    <a:p>
                      <a:pPr algn="ctr"/>
                      <a:r>
                        <a:rPr lang="en-IN" sz="1100" dirty="0" err="1">
                          <a:solidFill>
                            <a:schemeClr val="bg1"/>
                          </a:solidFill>
                        </a:rPr>
                        <a:t>D.Boobala</a:t>
                      </a:r>
                      <a:r>
                        <a:rPr lang="en-IN" sz="1100" dirty="0">
                          <a:solidFill>
                            <a:schemeClr val="bg1"/>
                          </a:solidFill>
                        </a:rPr>
                        <a:t> </a:t>
                      </a:r>
                      <a:r>
                        <a:rPr lang="en-IN" sz="1100" dirty="0" err="1">
                          <a:solidFill>
                            <a:schemeClr val="bg1"/>
                          </a:solidFill>
                        </a:rPr>
                        <a:t>Muralitharan</a:t>
                      </a:r>
                      <a:endParaRPr lang="en-IN" sz="1100" dirty="0">
                        <a:solidFill>
                          <a:schemeClr val="bg1"/>
                        </a:solidFill>
                      </a:endParaRPr>
                    </a:p>
                  </a:txBody>
                  <a:tcPr>
                    <a:solidFill>
                      <a:srgbClr val="002060"/>
                    </a:solidFill>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IN" sz="1100" dirty="0">
                          <a:solidFill>
                            <a:schemeClr val="bg1"/>
                          </a:solidFill>
                        </a:rPr>
                        <a:t>NM_2.0_CF12_9</a:t>
                      </a:r>
                      <a:endParaRPr lang="en-IN" sz="1100" dirty="0">
                        <a:solidFill>
                          <a:schemeClr val="bg1"/>
                        </a:solidFill>
                      </a:endParaRPr>
                    </a:p>
                    <a:p>
                      <a:endParaRPr lang="en-IN" sz="1100" dirty="0"/>
                    </a:p>
                  </a:txBody>
                  <a:tcPr>
                    <a:solidFill>
                      <a:srgbClr val="002060"/>
                    </a:solidFill>
                  </a:tcPr>
                </a:tc>
              </a:tr>
              <a:tr h="4100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100" dirty="0">
                          <a:solidFill>
                            <a:schemeClr val="bg1"/>
                          </a:solidFill>
                        </a:rPr>
                        <a:t>au8</a:t>
                      </a:r>
                      <a:r>
                        <a:rPr lang="en-IN" sz="1100" dirty="0">
                          <a:solidFill>
                            <a:schemeClr val="bg1"/>
                          </a:solidFill>
                        </a:rPr>
                        <a:t>13820104096</a:t>
                      </a:r>
                      <a:endParaRPr lang="en-IN" sz="1100" dirty="0">
                        <a:solidFill>
                          <a:schemeClr val="bg1"/>
                        </a:solidFill>
                      </a:endParaRPr>
                    </a:p>
                    <a:p>
                      <a:endParaRPr lang="en-IN" sz="1100" dirty="0"/>
                    </a:p>
                  </a:txBody>
                  <a:tcPr>
                    <a:solidFill>
                      <a:srgbClr val="002060"/>
                    </a:solidFill>
                  </a:tcPr>
                </a:tc>
                <a:tc>
                  <a:txBody>
                    <a:bodyPr/>
                    <a:lstStyle/>
                    <a:p>
                      <a:pPr algn="ctr"/>
                      <a:r>
                        <a:rPr lang="en-IN" altLang="en-US" sz="1100" dirty="0">
                          <a:solidFill>
                            <a:schemeClr val="bg1"/>
                          </a:solidFill>
                        </a:rPr>
                        <a:t>SHALINI A</a:t>
                      </a:r>
                      <a:endParaRPr lang="en-IN" altLang="en-US" sz="1100" dirty="0">
                        <a:solidFill>
                          <a:schemeClr val="bg1"/>
                        </a:solidFill>
                      </a:endParaRPr>
                    </a:p>
                  </a:txBody>
                  <a:tcPr>
                    <a:solidFill>
                      <a:srgbClr val="002060"/>
                    </a:solidFill>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IN" sz="1100" dirty="0">
                          <a:solidFill>
                            <a:schemeClr val="bg1"/>
                          </a:solidFill>
                        </a:rPr>
                        <a:t>NM_2.0_CF12_9</a:t>
                      </a:r>
                      <a:endParaRPr lang="en-IN" sz="1100" dirty="0"/>
                    </a:p>
                  </a:txBody>
                  <a:tcPr>
                    <a:solidFill>
                      <a:srgbClr val="002060"/>
                    </a:solidFill>
                  </a:tcPr>
                </a:tc>
              </a:tr>
              <a:tr h="4100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100" dirty="0">
                          <a:solidFill>
                            <a:schemeClr val="bg1"/>
                          </a:solidFill>
                        </a:rPr>
                        <a:t>au8</a:t>
                      </a:r>
                      <a:r>
                        <a:rPr lang="en-IN" sz="1100" dirty="0">
                          <a:solidFill>
                            <a:schemeClr val="bg1"/>
                          </a:solidFill>
                        </a:rPr>
                        <a:t>13820104102</a:t>
                      </a:r>
                      <a:endParaRPr lang="en-IN" sz="1100" dirty="0">
                        <a:solidFill>
                          <a:schemeClr val="bg1"/>
                        </a:solidFill>
                      </a:endParaRPr>
                    </a:p>
                    <a:p>
                      <a:endParaRPr lang="en-IN" sz="1100" dirty="0"/>
                    </a:p>
                  </a:txBody>
                  <a:tcPr>
                    <a:solidFill>
                      <a:srgbClr val="002060"/>
                    </a:solidFill>
                  </a:tcPr>
                </a:tc>
                <a:tc>
                  <a:txBody>
                    <a:bodyPr/>
                    <a:lstStyle/>
                    <a:p>
                      <a:pPr algn="ctr"/>
                      <a:r>
                        <a:rPr lang="en-IN" altLang="en-US" sz="1100" dirty="0">
                          <a:solidFill>
                            <a:schemeClr val="bg1"/>
                          </a:solidFill>
                        </a:rPr>
                        <a:t>SNEHA M</a:t>
                      </a:r>
                      <a:endParaRPr lang="en-IN" altLang="en-US" sz="1100" dirty="0">
                        <a:solidFill>
                          <a:schemeClr val="bg1"/>
                        </a:solidFill>
                      </a:endParaRPr>
                    </a:p>
                  </a:txBody>
                  <a:tcPr>
                    <a:solidFill>
                      <a:srgbClr val="002060"/>
                    </a:solidFill>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IN" sz="1100" dirty="0">
                          <a:solidFill>
                            <a:schemeClr val="bg1"/>
                          </a:solidFill>
                        </a:rPr>
                        <a:t>NM_2.0_CF12_9</a:t>
                      </a:r>
                      <a:endParaRPr lang="en-IN" sz="1100" dirty="0">
                        <a:solidFill>
                          <a:schemeClr val="bg1"/>
                        </a:solidFill>
                      </a:endParaRPr>
                    </a:p>
                    <a:p>
                      <a:endParaRPr lang="en-IN" sz="1100" dirty="0"/>
                    </a:p>
                  </a:txBody>
                  <a:tcPr>
                    <a:solidFill>
                      <a:srgbClr val="002060"/>
                    </a:solidFill>
                  </a:tcPr>
                </a:tc>
              </a:tr>
              <a:tr h="410096">
                <a:tc>
                  <a:txBody>
                    <a:bodyPr/>
                    <a:lstStyle/>
                    <a:p>
                      <a:pPr algn="ctr"/>
                      <a:r>
                        <a:rPr lang="en-US" sz="1100" dirty="0">
                          <a:solidFill>
                            <a:schemeClr val="bg1"/>
                          </a:solidFill>
                        </a:rPr>
                        <a:t>au8</a:t>
                      </a:r>
                      <a:r>
                        <a:rPr lang="en-IN" sz="1100" dirty="0">
                          <a:solidFill>
                            <a:schemeClr val="bg1"/>
                          </a:solidFill>
                        </a:rPr>
                        <a:t>13820104103</a:t>
                      </a:r>
                      <a:endParaRPr lang="en-IN" sz="1100" dirty="0">
                        <a:solidFill>
                          <a:schemeClr val="bg1"/>
                        </a:solidFill>
                      </a:endParaRPr>
                    </a:p>
                    <a:p>
                      <a:endParaRPr lang="en-IN" sz="1100" dirty="0"/>
                    </a:p>
                  </a:txBody>
                  <a:tcPr>
                    <a:solidFill>
                      <a:srgbClr val="002060"/>
                    </a:solidFill>
                  </a:tcPr>
                </a:tc>
                <a:tc>
                  <a:txBody>
                    <a:bodyPr/>
                    <a:lstStyle/>
                    <a:p>
                      <a:pPr algn="ctr"/>
                      <a:r>
                        <a:rPr lang="en-IN" altLang="en-US" sz="1100" dirty="0" err="1">
                          <a:solidFill>
                            <a:schemeClr val="bg1"/>
                          </a:solidFill>
                        </a:rPr>
                        <a:t>SONALAKSHME S</a:t>
                      </a:r>
                      <a:endParaRPr lang="en-IN" altLang="en-US" sz="1100" dirty="0">
                        <a:solidFill>
                          <a:schemeClr val="bg1"/>
                        </a:solidFill>
                      </a:endParaRPr>
                    </a:p>
                  </a:txBody>
                  <a:tcPr>
                    <a:solidFill>
                      <a:srgbClr val="002060"/>
                    </a:solidFill>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IN" sz="1100" dirty="0">
                          <a:solidFill>
                            <a:schemeClr val="bg1"/>
                          </a:solidFill>
                        </a:rPr>
                        <a:t>NM_2.0_CF12_9</a:t>
                      </a:r>
                      <a:endParaRPr lang="en-IN" sz="1100" dirty="0">
                        <a:solidFill>
                          <a:schemeClr val="bg1"/>
                        </a:solidFill>
                      </a:endParaRPr>
                    </a:p>
                    <a:p>
                      <a:endParaRPr lang="en-IN" sz="1100" dirty="0"/>
                    </a:p>
                  </a:txBody>
                  <a:tcPr>
                    <a:solidFill>
                      <a:srgbClr val="002060"/>
                    </a:solidFill>
                  </a:tcPr>
                </a:tc>
              </a:tr>
              <a:tr h="33832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100" dirty="0">
                          <a:solidFill>
                            <a:schemeClr val="bg1"/>
                          </a:solidFill>
                        </a:rPr>
                        <a:t>au8</a:t>
                      </a:r>
                      <a:r>
                        <a:rPr lang="en-IN" sz="1100" dirty="0">
                          <a:solidFill>
                            <a:schemeClr val="bg1"/>
                          </a:solidFill>
                        </a:rPr>
                        <a:t>13820104087</a:t>
                      </a:r>
                      <a:endParaRPr lang="en-IN" sz="1100" dirty="0">
                        <a:solidFill>
                          <a:schemeClr val="bg1"/>
                        </a:solidFill>
                      </a:endParaRPr>
                    </a:p>
                    <a:p>
                      <a:endParaRPr lang="en-IN" sz="1100" dirty="0"/>
                    </a:p>
                  </a:txBody>
                  <a:tcPr>
                    <a:solidFill>
                      <a:srgbClr val="002060"/>
                    </a:solidFill>
                  </a:tcPr>
                </a:tc>
                <a:tc>
                  <a:txBody>
                    <a:bodyPr/>
                    <a:lstStyle/>
                    <a:p>
                      <a:pPr algn="ctr"/>
                      <a:r>
                        <a:rPr lang="en-IN" altLang="en-US" sz="1100" dirty="0">
                          <a:solidFill>
                            <a:schemeClr val="bg1"/>
                          </a:solidFill>
                        </a:rPr>
                        <a:t>PRIYA DHARSHINI P</a:t>
                      </a:r>
                      <a:endParaRPr lang="en-IN" altLang="en-US" sz="1100" dirty="0">
                        <a:solidFill>
                          <a:schemeClr val="bg1"/>
                        </a:solidFill>
                      </a:endParaRPr>
                    </a:p>
                  </a:txBody>
                  <a:tcPr>
                    <a:solidFill>
                      <a:srgbClr val="002060"/>
                    </a:solidFill>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IN" sz="1100" dirty="0">
                          <a:solidFill>
                            <a:schemeClr val="bg1"/>
                          </a:solidFill>
                        </a:rPr>
                        <a:t>NM_2.0_CF12_9</a:t>
                      </a:r>
                      <a:endParaRPr lang="en-IN" sz="1100" dirty="0">
                        <a:solidFill>
                          <a:schemeClr val="bg1"/>
                        </a:solidFill>
                      </a:endParaRPr>
                    </a:p>
                    <a:p>
                      <a:endParaRPr lang="en-IN" sz="1100" dirty="0"/>
                    </a:p>
                  </a:txBody>
                  <a:tcPr>
                    <a:solidFill>
                      <a:srgbClr val="002060"/>
                    </a:solidFill>
                  </a:tcPr>
                </a:tc>
              </a:tr>
            </a:tbl>
          </a:graphicData>
        </a:graphic>
      </p:graphicFrame>
      <p:pic>
        <p:nvPicPr>
          <p:cNvPr id="10" name="Picture 9"/>
          <p:cNvPicPr>
            <a:picLocks noChangeAspect="1"/>
          </p:cNvPicPr>
          <p:nvPr/>
        </p:nvPicPr>
        <p:blipFill>
          <a:blip r:embed="rId2"/>
          <a:stretch>
            <a:fillRect/>
          </a:stretch>
        </p:blipFill>
        <p:spPr>
          <a:xfrm>
            <a:off x="-179633" y="2646110"/>
            <a:ext cx="1646063" cy="3292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8000"/>
              </a:lnSpc>
              <a:spcBef>
                <a:spcPts val="0"/>
              </a:spcBef>
              <a:spcAft>
                <a:spcPts val="0"/>
              </a:spcAft>
              <a:buClr>
                <a:schemeClr val="dk1"/>
              </a:buClr>
              <a:buSzPts val="1100"/>
              <a:buFont typeface="Arial" panose="020B0604020202020204"/>
              <a:buNone/>
            </a:pPr>
            <a:r>
              <a:rPr lang="en-US" dirty="0">
                <a:solidFill>
                  <a:srgbClr val="0B5394"/>
                </a:solidFill>
                <a:latin typeface="Times New Roman" panose="02020603050405020304" pitchFamily="18" charset="0"/>
                <a:ea typeface="Montserrat ExtraBold"/>
                <a:cs typeface="Times New Roman" panose="02020603050405020304" pitchFamily="18" charset="0"/>
                <a:sym typeface="Montserrat ExtraBold"/>
              </a:rPr>
              <a:t>Integrate the APIs to frontend to ensure the dynamic feature of website</a:t>
            </a:r>
            <a:endParaRPr dirty="0">
              <a:solidFill>
                <a:srgbClr val="0B5394"/>
              </a:solidFill>
              <a:latin typeface="Times New Roman" panose="02020603050405020304" pitchFamily="18" charset="0"/>
              <a:ea typeface="Montserrat ExtraBold"/>
              <a:cs typeface="Times New Roman" panose="02020603050405020304" pitchFamily="18" charset="0"/>
              <a:sym typeface="Montserrat ExtraBold"/>
            </a:endParaRPr>
          </a:p>
          <a:p>
            <a:pPr marL="0" lvl="0" indent="0" algn="l" rtl="0">
              <a:lnSpc>
                <a:spcPct val="108000"/>
              </a:lnSpc>
              <a:spcBef>
                <a:spcPts val="0"/>
              </a:spcBef>
              <a:spcAft>
                <a:spcPts val="0"/>
              </a:spcAft>
              <a:buClr>
                <a:schemeClr val="dk1"/>
              </a:buClr>
              <a:buSzPts val="1100"/>
              <a:buFont typeface="Arial" panose="020B0604020202020204"/>
              <a:buNone/>
            </a:pPr>
            <a:endParaRPr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317500" algn="l" rtl="0">
              <a:lnSpc>
                <a:spcPct val="108000"/>
              </a:lnSpc>
              <a:spcBef>
                <a:spcPts val="0"/>
              </a:spcBef>
              <a:spcAft>
                <a:spcPts val="0"/>
              </a:spcAft>
              <a:buClr>
                <a:schemeClr val="dk1"/>
              </a:buClr>
              <a:buSzPts val="1400"/>
              <a:buFont typeface="EB Garamond" panose="00000500000000000000"/>
              <a:buChar char="●"/>
            </a:pP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Point base API to the severs base </a:t>
            </a:r>
            <a:r>
              <a:rPr lang="en-US" dirty="0" err="1">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url</a:t>
            </a: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 </a:t>
            </a:r>
            <a:endParaRPr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457200" lvl="0" indent="-317500" algn="l" rtl="0">
              <a:lnSpc>
                <a:spcPct val="108000"/>
              </a:lnSpc>
              <a:spcBef>
                <a:spcPts val="0"/>
              </a:spcBef>
              <a:spcAft>
                <a:spcPts val="0"/>
              </a:spcAft>
              <a:buClr>
                <a:schemeClr val="dk1"/>
              </a:buClr>
              <a:buSzPts val="1400"/>
              <a:buFont typeface="EB Garamond" panose="00000500000000000000"/>
              <a:buChar char="●"/>
            </a:pP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Design API calls for each element </a:t>
            </a:r>
            <a:endParaRPr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457200" lvl="0" indent="-317500" algn="l" rtl="0">
              <a:lnSpc>
                <a:spcPct val="108000"/>
              </a:lnSpc>
              <a:spcBef>
                <a:spcPts val="0"/>
              </a:spcBef>
              <a:spcAft>
                <a:spcPts val="0"/>
              </a:spcAft>
              <a:buClr>
                <a:schemeClr val="dk1"/>
              </a:buClr>
              <a:buSzPts val="1400"/>
              <a:buFont typeface="EB Garamond" panose="00000500000000000000"/>
              <a:buChar char="●"/>
            </a:pP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Handle errors in the output</a:t>
            </a:r>
            <a:endParaRPr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457200" lvl="0" indent="-317500" algn="l" rtl="0">
              <a:lnSpc>
                <a:spcPct val="108000"/>
              </a:lnSpc>
              <a:spcBef>
                <a:spcPts val="0"/>
              </a:spcBef>
              <a:spcAft>
                <a:spcPts val="0"/>
              </a:spcAft>
              <a:buClr>
                <a:schemeClr val="dk1"/>
              </a:buClr>
              <a:buSzPts val="1400"/>
              <a:buFont typeface="EB Garamond" panose="00000500000000000000"/>
              <a:buChar char="●"/>
            </a:pP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Render output of </a:t>
            </a:r>
            <a:r>
              <a:rPr lang="en-US" dirty="0" err="1">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apis</a:t>
            </a: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 to different low level components</a:t>
            </a:r>
            <a:endParaRPr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457200" lvl="0" indent="-317500" algn="l" rtl="0">
              <a:lnSpc>
                <a:spcPct val="108000"/>
              </a:lnSpc>
              <a:spcBef>
                <a:spcPts val="0"/>
              </a:spcBef>
              <a:spcAft>
                <a:spcPts val="0"/>
              </a:spcAft>
              <a:buClr>
                <a:schemeClr val="dk1"/>
              </a:buClr>
              <a:buSzPts val="1400"/>
              <a:buFont typeface="EB Garamond" panose="00000500000000000000"/>
              <a:buChar char="●"/>
            </a:pPr>
            <a:r>
              <a:rPr lang="en-US" dirty="0">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Secure content of post </a:t>
            </a:r>
            <a:r>
              <a:rPr lang="en-US" dirty="0" err="1">
                <a:solidFill>
                  <a:schemeClr val="dk1"/>
                </a:solidFill>
                <a:latin typeface="Times New Roman" panose="02020603050405020304" pitchFamily="18" charset="0"/>
                <a:ea typeface="EB Garamond" panose="00000500000000000000"/>
                <a:cs typeface="Times New Roman" panose="02020603050405020304" pitchFamily="18" charset="0"/>
                <a:sym typeface="EB Garamond" panose="00000500000000000000"/>
              </a:rPr>
              <a:t>apis</a:t>
            </a:r>
            <a:endParaRPr dirty="0">
              <a:latin typeface="Times New Roman" panose="02020603050405020304" pitchFamily="18" charset="0"/>
              <a:ea typeface="EB Garamond" panose="00000500000000000000"/>
              <a:cs typeface="Times New Roman" panose="02020603050405020304" pitchFamily="18" charset="0"/>
              <a:sym typeface="EB Garamond" panose="00000500000000000000"/>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B5394"/>
                </a:solidFill>
                <a:latin typeface="Times New Roman" panose="02020603050405020304" pitchFamily="18" charset="0"/>
                <a:ea typeface="EB Garamond ExtraBold"/>
                <a:cs typeface="Times New Roman" panose="02020603050405020304" pitchFamily="18" charset="0"/>
                <a:sym typeface="EB Garamond ExtraBold"/>
              </a:rPr>
              <a:t>Task 4 : </a:t>
            </a:r>
            <a:r>
              <a:rPr lang="en-US" sz="1800" b="1" dirty="0">
                <a:solidFill>
                  <a:srgbClr val="0B5394"/>
                </a:solidFill>
                <a:latin typeface="Times New Roman" panose="02020603050405020304" pitchFamily="18" charset="0"/>
                <a:ea typeface="EB Garamond ExtraBold"/>
                <a:cs typeface="Times New Roman" panose="02020603050405020304" pitchFamily="18" charset="0"/>
                <a:sym typeface="EB Garamond ExtraBold"/>
              </a:rPr>
              <a:t>Dynamic Frontend</a:t>
            </a:r>
            <a:endParaRPr sz="1800" b="1" dirty="0">
              <a:solidFill>
                <a:srgbClr val="0B5394"/>
              </a:solidFill>
              <a:latin typeface="Times New Roman" panose="02020603050405020304" pitchFamily="18" charset="0"/>
              <a:ea typeface="EB Garamond ExtraBold"/>
              <a:cs typeface="Times New Roman" panose="02020603050405020304" pitchFamily="18" charset="0"/>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panose="00000500000000000000"/>
                <a:ea typeface="EB Garamond" panose="00000500000000000000"/>
                <a:cs typeface="EB Garamond" panose="00000500000000000000"/>
                <a:sym typeface="EB Garamond" panose="00000500000000000000"/>
              </a:rPr>
              <a:t>100% Completion of the above tasks</a:t>
            </a:r>
            <a:endParaRPr>
              <a:latin typeface="EB Garamond" panose="00000500000000000000"/>
              <a:ea typeface="EB Garamond" panose="00000500000000000000"/>
              <a:cs typeface="EB Garamond" panose="00000500000000000000"/>
              <a:sym typeface="EB Garamond" panose="00000500000000000000"/>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1" i="0" u="none" strike="noStrike" cap="none" dirty="0">
                <a:solidFill>
                  <a:srgbClr val="0B5394"/>
                </a:solidFill>
                <a:latin typeface="Times New Roman" panose="02020603050405020304" pitchFamily="18" charset="0"/>
                <a:ea typeface="Montserrat ExtraBold"/>
                <a:cs typeface="Times New Roman" panose="02020603050405020304" pitchFamily="18" charset="0"/>
                <a:sym typeface="Montserrat ExtraBold"/>
              </a:rPr>
              <a:t>Evaluation Metric:</a:t>
            </a:r>
            <a:endParaRPr b="1" i="0" u="none" strike="noStrike" cap="none" dirty="0">
              <a:solidFill>
                <a:srgbClr val="0B5394"/>
              </a:solidFill>
              <a:latin typeface="Times New Roman" panose="02020603050405020304" pitchFamily="18" charset="0"/>
              <a:ea typeface="Montserrat ExtraBold"/>
              <a:cs typeface="Times New Roman" panose="02020603050405020304" pitchFamily="18" charset="0"/>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SzPts val="1100"/>
              <a:buFont typeface="EB Garamond" panose="00000500000000000000"/>
              <a:buChar char="▪"/>
            </a:pPr>
            <a:r>
              <a:rPr lang="en-US" sz="1200" dirty="0">
                <a:latin typeface="Times New Roman" panose="02020603050405020304" pitchFamily="18" charset="0"/>
                <a:ea typeface="EB Garamond" panose="00000500000000000000"/>
                <a:cs typeface="Times New Roman" panose="02020603050405020304" pitchFamily="18" charset="0"/>
                <a:sym typeface="EB Garamond" panose="00000500000000000000"/>
              </a:rPr>
              <a:t>Developing complicated UI using HTML components</a:t>
            </a:r>
            <a:endParaRPr sz="1200" dirty="0">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171450" lvl="0" indent="-171450" algn="l" rtl="0">
              <a:lnSpc>
                <a:spcPct val="150000"/>
              </a:lnSpc>
              <a:spcBef>
                <a:spcPts val="0"/>
              </a:spcBef>
              <a:spcAft>
                <a:spcPts val="0"/>
              </a:spcAft>
              <a:buSzPts val="1100"/>
              <a:buFont typeface="EB Garamond" panose="00000500000000000000"/>
              <a:buChar char="▪"/>
            </a:pPr>
            <a:r>
              <a:rPr lang="en-US" sz="1200" dirty="0">
                <a:latin typeface="Times New Roman" panose="02020603050405020304" pitchFamily="18" charset="0"/>
                <a:ea typeface="EB Garamond" panose="00000500000000000000"/>
                <a:cs typeface="Times New Roman" panose="02020603050405020304" pitchFamily="18" charset="0"/>
                <a:sym typeface="EB Garamond" panose="00000500000000000000"/>
              </a:rPr>
              <a:t>Using props drilling and context to pass variables</a:t>
            </a:r>
            <a:endParaRPr sz="1200" dirty="0">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171450" lvl="0" indent="-171450" algn="l" rtl="0">
              <a:lnSpc>
                <a:spcPct val="150000"/>
              </a:lnSpc>
              <a:spcBef>
                <a:spcPts val="0"/>
              </a:spcBef>
              <a:spcAft>
                <a:spcPts val="0"/>
              </a:spcAft>
              <a:buSzPts val="1100"/>
              <a:buFont typeface="EB Garamond" panose="00000500000000000000"/>
              <a:buChar char="▪"/>
            </a:pPr>
            <a:r>
              <a:rPr lang="en-US" sz="1200" dirty="0">
                <a:latin typeface="Times New Roman" panose="02020603050405020304" pitchFamily="18" charset="0"/>
                <a:ea typeface="EB Garamond" panose="00000500000000000000"/>
                <a:cs typeface="Times New Roman" panose="02020603050405020304" pitchFamily="18" charset="0"/>
                <a:sym typeface="EB Garamond" panose="00000500000000000000"/>
              </a:rPr>
              <a:t>Getting familiar with different type of </a:t>
            </a:r>
            <a:r>
              <a:rPr lang="en-US" sz="1200" dirty="0" err="1">
                <a:latin typeface="Times New Roman" panose="02020603050405020304" pitchFamily="18" charset="0"/>
                <a:ea typeface="EB Garamond" panose="00000500000000000000"/>
                <a:cs typeface="Times New Roman" panose="02020603050405020304" pitchFamily="18" charset="0"/>
                <a:sym typeface="EB Garamond" panose="00000500000000000000"/>
              </a:rPr>
              <a:t>api</a:t>
            </a:r>
            <a:r>
              <a:rPr lang="en-US" sz="1200" dirty="0">
                <a:latin typeface="Times New Roman" panose="02020603050405020304" pitchFamily="18" charset="0"/>
                <a:ea typeface="EB Garamond" panose="00000500000000000000"/>
                <a:cs typeface="Times New Roman" panose="02020603050405020304" pitchFamily="18" charset="0"/>
                <a:sym typeface="EB Garamond" panose="00000500000000000000"/>
              </a:rPr>
              <a:t> calls</a:t>
            </a:r>
            <a:endParaRPr sz="1200" dirty="0">
              <a:latin typeface="Times New Roman" panose="02020603050405020304" pitchFamily="18" charset="0"/>
              <a:ea typeface="EB Garamond" panose="00000500000000000000"/>
              <a:cs typeface="Times New Roman" panose="02020603050405020304" pitchFamily="18" charset="0"/>
              <a:sym typeface="EB Garamond" panose="00000500000000000000"/>
            </a:endParaRPr>
          </a:p>
          <a:p>
            <a:pPr marL="171450" lvl="0" indent="-171450" algn="l" rtl="0">
              <a:lnSpc>
                <a:spcPct val="150000"/>
              </a:lnSpc>
              <a:spcBef>
                <a:spcPts val="0"/>
              </a:spcBef>
              <a:spcAft>
                <a:spcPts val="0"/>
              </a:spcAft>
              <a:buSzPts val="1100"/>
              <a:buFont typeface="EB Garamond" panose="00000500000000000000"/>
              <a:buChar char="▪"/>
            </a:pPr>
            <a:r>
              <a:rPr lang="en-US" sz="1200" dirty="0">
                <a:latin typeface="Times New Roman" panose="02020603050405020304" pitchFamily="18" charset="0"/>
                <a:ea typeface="EB Garamond" panose="00000500000000000000"/>
                <a:cs typeface="Times New Roman" panose="02020603050405020304" pitchFamily="18" charset="0"/>
                <a:sym typeface="EB Garamond" panose="00000500000000000000"/>
              </a:rPr>
              <a:t>Handling different input data</a:t>
            </a:r>
            <a:endParaRPr sz="1200" dirty="0">
              <a:latin typeface="Times New Roman" panose="02020603050405020304" pitchFamily="18" charset="0"/>
              <a:ea typeface="EB Garamond" panose="00000500000000000000"/>
              <a:cs typeface="Times New Roman" panose="02020603050405020304" pitchFamily="18" charset="0"/>
              <a:sym typeface="EB Garamond" panose="00000500000000000000"/>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C88C32"/>
                </a:solidFill>
                <a:latin typeface="EB Garamond" panose="00000500000000000000"/>
                <a:ea typeface="EB Garamond" panose="00000500000000000000"/>
                <a:cs typeface="EB Garamond" panose="00000500000000000000"/>
                <a:sym typeface="EB Garamond" panose="00000500000000000000"/>
              </a:rPr>
              <a:t>Learning outcome</a:t>
            </a:r>
            <a:endParaRPr sz="1800" b="1">
              <a:latin typeface="EB Garamond" panose="00000500000000000000"/>
              <a:ea typeface="EB Garamond" panose="00000500000000000000"/>
              <a:cs typeface="EB Garamond" panose="00000500000000000000"/>
              <a:sym typeface="EB Garamond"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2"/>
                </a:solidFill>
                <a:latin typeface="EB Garamond" panose="00000500000000000000"/>
                <a:ea typeface="EB Garamond" panose="00000500000000000000"/>
                <a:cs typeface="EB Garamond" panose="00000500000000000000"/>
                <a:sym typeface="EB Garamond" panose="00000500000000000000"/>
              </a:rPr>
              <a:t>Step-Wise Description</a:t>
            </a:r>
            <a:endParaRPr sz="1800" b="1" i="0" u="none" strike="noStrike" cap="none">
              <a:solidFill>
                <a:srgbClr val="000000"/>
              </a:solidFill>
              <a:latin typeface="EB Garamond" panose="00000500000000000000"/>
              <a:ea typeface="EB Garamond" panose="00000500000000000000"/>
              <a:cs typeface="EB Garamond" panose="00000500000000000000"/>
              <a:sym typeface="EB Garamond" panose="00000500000000000000"/>
            </a:endParaRPr>
          </a:p>
        </p:txBody>
      </p:sp>
      <p:sp>
        <p:nvSpPr>
          <p:cNvPr id="3681" name="Google Shape;3681;g2139e008f02_0_0"/>
          <p:cNvSpPr txBox="1"/>
          <p:nvPr/>
        </p:nvSpPr>
        <p:spPr>
          <a:xfrm>
            <a:off x="539489" y="360784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lt2"/>
                </a:solidFill>
                <a:latin typeface="EB Garamond" panose="00000500000000000000"/>
                <a:ea typeface="EB Garamond" panose="00000500000000000000"/>
                <a:cs typeface="EB Garamond" panose="00000500000000000000"/>
                <a:sym typeface="EB Garamond" panose="00000500000000000000"/>
              </a:rPr>
              <a:t>Summary of your task</a:t>
            </a:r>
            <a:endParaRPr sz="1800" b="1" i="0" u="none" strike="noStrike" cap="none" dirty="0">
              <a:solidFill>
                <a:schemeClr val="lt2"/>
              </a:solidFill>
              <a:latin typeface="EB Garamond" panose="00000500000000000000"/>
              <a:ea typeface="EB Garamond" panose="00000500000000000000"/>
              <a:cs typeface="EB Garamond" panose="00000500000000000000"/>
              <a:sym typeface="EB Garamond" panose="00000500000000000000"/>
            </a:endParaRPr>
          </a:p>
        </p:txBody>
      </p:sp>
      <p:sp>
        <p:nvSpPr>
          <p:cNvPr id="2" name="Rectangle 1"/>
          <p:cNvSpPr/>
          <p:nvPr/>
        </p:nvSpPr>
        <p:spPr>
          <a:xfrm>
            <a:off x="539489" y="237121"/>
            <a:ext cx="8604511" cy="3416320"/>
          </a:xfrm>
          <a:prstGeom prst="rect">
            <a:avLst/>
          </a:prstGeom>
        </p:spPr>
        <p:txBody>
          <a:bodyPr wrap="square">
            <a:spAutoFit/>
          </a:bodyPr>
          <a:lstStyle/>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Step 1: </a:t>
            </a:r>
            <a:r>
              <a:rPr lang="en-US" sz="1200" dirty="0">
                <a:solidFill>
                  <a:schemeClr val="tx1"/>
                </a:solidFill>
                <a:latin typeface="Times New Roman" panose="02020603050405020304" pitchFamily="18" charset="0"/>
                <a:cs typeface="Times New Roman" panose="02020603050405020304" pitchFamily="18" charset="0"/>
              </a:rPr>
              <a:t>Set Up </a:t>
            </a:r>
            <a:r>
              <a:rPr lang="en-US" sz="1200" dirty="0" err="1">
                <a:solidFill>
                  <a:schemeClr val="tx1"/>
                </a:solidFill>
                <a:latin typeface="Times New Roman" panose="02020603050405020304" pitchFamily="18" charset="0"/>
                <a:cs typeface="Times New Roman" panose="02020603050405020304" pitchFamily="18" charset="0"/>
              </a:rPr>
              <a:t>MongoDB</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Install MongoDB atlas and create a new MongoDB cluster for Todo and define collections such as add and delete. </a:t>
            </a:r>
            <a:endParaRPr lang="en-US" sz="1200" dirty="0">
              <a:solidFill>
                <a:schemeClr val="tx1"/>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sz="1200" b="1" dirty="0">
                <a:solidFill>
                  <a:schemeClr val="tx1"/>
                </a:solidFill>
                <a:latin typeface="Times New Roman" panose="02020603050405020304" pitchFamily="18" charset="0"/>
                <a:cs typeface="Times New Roman" panose="02020603050405020304" pitchFamily="18" charset="0"/>
              </a:rPr>
              <a:t>Step 2: </a:t>
            </a:r>
            <a:r>
              <a:rPr lang="en-US" sz="1200" dirty="0">
                <a:solidFill>
                  <a:schemeClr val="tx1"/>
                </a:solidFill>
                <a:latin typeface="Times New Roman" panose="02020603050405020304" pitchFamily="18" charset="0"/>
                <a:cs typeface="Times New Roman" panose="02020603050405020304" pitchFamily="18" charset="0"/>
              </a:rPr>
              <a:t>Backend Technology</a:t>
            </a:r>
            <a:endParaRPr lang="en-US" sz="1200" dirty="0">
              <a:solidFill>
                <a:schemeClr val="tx1"/>
              </a:solidFill>
              <a:latin typeface="Times New Roman" panose="02020603050405020304" pitchFamily="18" charset="0"/>
              <a:cs typeface="Times New Roman" panose="02020603050405020304" pitchFamily="18" charset="0"/>
            </a:endParaRP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Choose Node.js with the Express.js framework for your backend development.</a:t>
            </a:r>
            <a:endParaRPr lang="en-US" sz="1200" dirty="0">
              <a:solidFill>
                <a:schemeClr val="tx1"/>
              </a:solidFill>
              <a:latin typeface="Times New Roman" panose="02020603050405020304" pitchFamily="18" charset="0"/>
              <a:cs typeface="Times New Roman" panose="02020603050405020304" pitchFamily="18" charset="0"/>
            </a:endParaRP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Initialize a new Node.js project and install necessary packages, including </a:t>
            </a:r>
            <a:r>
              <a:rPr lang="en-US" sz="1200" b="1" dirty="0">
                <a:solidFill>
                  <a:schemeClr val="tx1"/>
                </a:solidFill>
                <a:latin typeface="Times New Roman" panose="02020603050405020304" pitchFamily="18" charset="0"/>
                <a:cs typeface="Times New Roman" panose="02020603050405020304" pitchFamily="18" charset="0"/>
              </a:rPr>
              <a:t>express</a:t>
            </a:r>
            <a:r>
              <a:rPr lang="en-US" sz="1200"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mongoose</a:t>
            </a:r>
            <a:r>
              <a:rPr lang="en-US" sz="1200" dirty="0">
                <a:solidFill>
                  <a:schemeClr val="tx1"/>
                </a:solidFill>
                <a:latin typeface="Times New Roman" panose="02020603050405020304" pitchFamily="18" charset="0"/>
                <a:cs typeface="Times New Roman" panose="02020603050405020304" pitchFamily="18" charset="0"/>
              </a:rPr>
              <a:t> (for </a:t>
            </a:r>
            <a:r>
              <a:rPr lang="en-US" sz="1200" dirty="0" err="1">
                <a:solidFill>
                  <a:schemeClr val="tx1"/>
                </a:solidFill>
                <a:latin typeface="Times New Roman" panose="02020603050405020304" pitchFamily="18" charset="0"/>
                <a:cs typeface="Times New Roman" panose="02020603050405020304" pitchFamily="18" charset="0"/>
              </a:rPr>
              <a:t>MongoDB</a:t>
            </a:r>
            <a:r>
              <a:rPr lang="en-US" sz="1200" dirty="0">
                <a:solidFill>
                  <a:schemeClr val="tx1"/>
                </a:solidFill>
                <a:latin typeface="Times New Roman" panose="02020603050405020304" pitchFamily="18" charset="0"/>
                <a:cs typeface="Times New Roman" panose="02020603050405020304" pitchFamily="18" charset="0"/>
              </a:rPr>
              <a:t>), and other dependencies.</a:t>
            </a:r>
            <a:endParaRPr lang="en-US" sz="1200" dirty="0">
              <a:solidFill>
                <a:schemeClr val="tx1"/>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sz="1200" b="1" dirty="0">
                <a:solidFill>
                  <a:schemeClr val="tx1"/>
                </a:solidFill>
                <a:latin typeface="Times New Roman" panose="02020603050405020304" pitchFamily="18" charset="0"/>
                <a:cs typeface="Times New Roman" panose="02020603050405020304" pitchFamily="18" charset="0"/>
              </a:rPr>
              <a:t>Step 3: </a:t>
            </a:r>
            <a:r>
              <a:rPr lang="en-US" sz="1200" dirty="0">
                <a:solidFill>
                  <a:schemeClr val="tx1"/>
                </a:solidFill>
                <a:latin typeface="Times New Roman" panose="02020603050405020304" pitchFamily="18" charset="0"/>
                <a:cs typeface="Times New Roman" panose="02020603050405020304" pitchFamily="18" charset="0"/>
              </a:rPr>
              <a:t>Define Database Schema : Define Mongoose models for each entity in the database schema and link the models.</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Step 4: </a:t>
            </a:r>
            <a:r>
              <a:rPr lang="en-US" sz="1200" dirty="0">
                <a:solidFill>
                  <a:schemeClr val="tx1"/>
                </a:solidFill>
                <a:latin typeface="Times New Roman" panose="02020603050405020304" pitchFamily="18" charset="0"/>
                <a:cs typeface="Times New Roman" panose="02020603050405020304" pitchFamily="18" charset="0"/>
              </a:rPr>
              <a:t>Set Up Express Routes: Create routes for each API endpoint in your Express application. Implement CRUD operations using Mongoose methods within your route handlers. Use Mongoose schema validation or other validation libraries to ensure data integrity.</a:t>
            </a:r>
            <a:endParaRPr lang="en-US" sz="1200" dirty="0">
              <a:solidFill>
                <a:schemeClr val="tx1"/>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sz="1200" b="1" dirty="0">
                <a:solidFill>
                  <a:schemeClr val="tx1"/>
                </a:solidFill>
                <a:latin typeface="Times New Roman" panose="02020603050405020304" pitchFamily="18" charset="0"/>
                <a:cs typeface="Times New Roman" panose="02020603050405020304" pitchFamily="18" charset="0"/>
              </a:rPr>
              <a:t>Step 5: </a:t>
            </a:r>
            <a:r>
              <a:rPr lang="en-US" sz="1200" dirty="0">
                <a:solidFill>
                  <a:schemeClr val="tx1"/>
                </a:solidFill>
                <a:latin typeface="Times New Roman" panose="02020603050405020304" pitchFamily="18" charset="0"/>
                <a:cs typeface="Times New Roman" panose="02020603050405020304" pitchFamily="18" charset="0"/>
              </a:rPr>
              <a:t>Category APIs: Create APIs for managing product categories.</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Step 6: </a:t>
            </a:r>
            <a:r>
              <a:rPr lang="en-US" sz="1200" dirty="0">
                <a:solidFill>
                  <a:schemeClr val="tx1"/>
                </a:solidFill>
                <a:latin typeface="Times New Roman" panose="02020603050405020304" pitchFamily="18" charset="0"/>
                <a:cs typeface="Times New Roman" panose="02020603050405020304" pitchFamily="18" charset="0"/>
              </a:rPr>
              <a:t>Security Input Validation: Ensure input validation in both the schema and route handlers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0" y="43806"/>
            <a:ext cx="65" cy="3695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0" y="43806"/>
            <a:ext cx="65" cy="3695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0" y="43806"/>
            <a:ext cx="65" cy="3695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663848" y="3990571"/>
            <a:ext cx="8260696" cy="854080"/>
          </a:xfrm>
          <a:prstGeom prst="rect">
            <a:avLst/>
          </a:prstGeom>
        </p:spPr>
        <p:txBody>
          <a:bodyPr wrap="square">
            <a:spAutoFit/>
          </a:bodyPr>
          <a:lstStyle/>
          <a:p>
            <a:pPr lvl="0" eaLnBrk="0" fontAlgn="base" hangingPunct="0">
              <a:lnSpc>
                <a:spcPct val="150000"/>
              </a:lnSpc>
              <a:spcBef>
                <a:spcPct val="0"/>
              </a:spcBef>
              <a:spcAft>
                <a:spcPct val="0"/>
              </a:spcAft>
              <a:buClrTx/>
            </a:pPr>
            <a:r>
              <a:rPr lang="en-US" sz="1100" dirty="0">
                <a:latin typeface="Times New Roman" panose="02020603050405020304" pitchFamily="18" charset="0"/>
                <a:cs typeface="Times New Roman" panose="02020603050405020304" pitchFamily="18" charset="0"/>
              </a:rPr>
              <a:t>	Set up a MongoDB database, define Mongoose models for entities like add and delete, and implement CRUD APIs using Node.js with Express for a </a:t>
            </a:r>
            <a:r>
              <a:rPr lang="en-US" sz="1100" dirty="0" err="1">
                <a:latin typeface="Times New Roman" panose="02020603050405020304" pitchFamily="18" charset="0"/>
                <a:cs typeface="Times New Roman" panose="02020603050405020304" pitchFamily="18" charset="0"/>
              </a:rPr>
              <a:t>Bloghub</a:t>
            </a:r>
            <a:r>
              <a:rPr lang="en-US" sz="1100" dirty="0">
                <a:latin typeface="Times New Roman" panose="02020603050405020304" pitchFamily="18" charset="0"/>
                <a:cs typeface="Times New Roman" panose="02020603050405020304" pitchFamily="18" charset="0"/>
              </a:rPr>
              <a:t>. Ensure proper data validation, implement additional APIs for categories and user authentication, and deploy the backend to a hosting service. Integrate the backend with the frontend, testing the integrated system for smooth communication. </a:t>
            </a:r>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1800" dirty="0">
                <a:solidFill>
                  <a:schemeClr val="dk2"/>
                </a:solidFill>
                <a:latin typeface="EB Garamond" panose="00000500000000000000"/>
                <a:ea typeface="EB Garamond" panose="00000500000000000000"/>
                <a:cs typeface="EB Garamond" panose="00000500000000000000"/>
                <a:sym typeface="EB Garamond" panose="00000500000000000000"/>
              </a:rPr>
              <a:t>PORTFOLIO</a:t>
            </a:r>
            <a:endParaRPr lang="en-IN" sz="1800" dirty="0">
              <a:solidFill>
                <a:schemeClr val="dk2"/>
              </a:solidFill>
              <a:latin typeface="EB Garamond" panose="00000500000000000000"/>
              <a:ea typeface="EB Garamond" panose="00000500000000000000"/>
              <a:cs typeface="EB Garamond" panose="00000500000000000000"/>
              <a:sym typeface="EB Garamond" panose="00000500000000000000"/>
            </a:endParaRPr>
          </a:p>
        </p:txBody>
      </p:sp>
      <p:sp>
        <p:nvSpPr>
          <p:cNvPr id="3687" name="Google Shape;3687;g1f5d965ad35_0_3666"/>
          <p:cNvSpPr txBox="1">
            <a:spLocks noGrp="1"/>
          </p:cNvSpPr>
          <p:nvPr>
            <p:ph type="body" idx="2"/>
          </p:nvPr>
        </p:nvSpPr>
        <p:spPr>
          <a:xfrm>
            <a:off x="193300" y="961109"/>
            <a:ext cx="2338635"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Design Schema for data to be stored such as</a:t>
            </a:r>
            <a:endParaRPr lang="en-US" sz="1000" b="0" dirty="0">
              <a:latin typeface="EB Garamond" panose="00000500000000000000"/>
              <a:ea typeface="EB Garamond" panose="00000500000000000000"/>
              <a:cs typeface="EB Garamond" panose="00000500000000000000"/>
              <a:sym typeface="EB Garamond" panose="00000500000000000000"/>
            </a:endParaRPr>
          </a:p>
          <a:p>
            <a:pPr marL="0" lvl="0" indent="0" algn="r"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added tasks and deleted tasks.</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Set </a:t>
            </a:r>
            <a:r>
              <a:rPr lang="en-US" sz="1000" b="0" dirty="0" err="1">
                <a:latin typeface="EB Garamond" panose="00000500000000000000"/>
                <a:ea typeface="EB Garamond" panose="00000500000000000000"/>
                <a:cs typeface="EB Garamond" panose="00000500000000000000"/>
                <a:sym typeface="EB Garamond" panose="00000500000000000000"/>
              </a:rPr>
              <a:t>mongodb</a:t>
            </a:r>
            <a:r>
              <a:rPr lang="en-US" sz="1000" b="0" dirty="0">
                <a:latin typeface="EB Garamond" panose="00000500000000000000"/>
                <a:ea typeface="EB Garamond" panose="00000500000000000000"/>
                <a:cs typeface="EB Garamond" panose="00000500000000000000"/>
                <a:sym typeface="EB Garamond" panose="00000500000000000000"/>
              </a:rPr>
              <a:t> server on atlas</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89" name="Google Shape;3689;g1f5d965ad35_0_3666"/>
          <p:cNvSpPr txBox="1">
            <a:spLocks noGrp="1"/>
          </p:cNvSpPr>
          <p:nvPr>
            <p:ph type="body" idx="4"/>
          </p:nvPr>
        </p:nvSpPr>
        <p:spPr>
          <a:xfrm>
            <a:off x="263347" y="3101645"/>
            <a:ext cx="2255361" cy="667306"/>
          </a:xfrm>
          <a:prstGeom prst="rect">
            <a:avLst/>
          </a:prstGeom>
        </p:spPr>
        <p:txBody>
          <a:bodyPr spcFirstLastPara="1" wrap="square" lIns="91425" tIns="45700" rIns="91425" bIns="45700" anchor="ctr" anchorCtr="0">
            <a:noAutofit/>
          </a:bodyPr>
          <a:lstStyle/>
          <a:p>
            <a:pPr marL="0" lvl="0" indent="0" algn="just"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Add dummy data with schema in </a:t>
            </a:r>
            <a:r>
              <a:rPr lang="en-US" sz="1000" b="0" dirty="0" err="1">
                <a:latin typeface="EB Garamond" panose="00000500000000000000"/>
                <a:ea typeface="EB Garamond" panose="00000500000000000000"/>
                <a:cs typeface="EB Garamond" panose="00000500000000000000"/>
                <a:sym typeface="EB Garamond" panose="00000500000000000000"/>
              </a:rPr>
              <a:t>mongodb</a:t>
            </a:r>
            <a:r>
              <a:rPr lang="en-US" sz="1000" b="0" dirty="0">
                <a:latin typeface="EB Garamond" panose="00000500000000000000"/>
                <a:ea typeface="EB Garamond" panose="00000500000000000000"/>
                <a:cs typeface="EB Garamond" panose="00000500000000000000"/>
                <a:sym typeface="EB Garamond" panose="00000500000000000000"/>
              </a:rPr>
              <a:t> server.</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90" name="Google Shape;3690;g1f5d965ad35_0_3666"/>
          <p:cNvSpPr txBox="1">
            <a:spLocks noGrp="1"/>
          </p:cNvSpPr>
          <p:nvPr>
            <p:ph type="body" idx="5"/>
          </p:nvPr>
        </p:nvSpPr>
        <p:spPr>
          <a:xfrm>
            <a:off x="907085" y="4184294"/>
            <a:ext cx="2605960" cy="474824"/>
          </a:xfrm>
          <a:prstGeom prst="rect">
            <a:avLst/>
          </a:prstGeom>
        </p:spPr>
        <p:txBody>
          <a:bodyPr spcFirstLastPara="1" wrap="square" lIns="91425" tIns="45700" rIns="91425" bIns="45700" anchor="ctr" anchorCtr="0">
            <a:noAutofit/>
          </a:bodyPr>
          <a:lstStyle/>
          <a:p>
            <a:pPr marL="0" indent="0"/>
            <a:r>
              <a:rPr lang="en-US" sz="1000" b="0" dirty="0">
                <a:latin typeface="EB Garamond" panose="00000500000000000000"/>
                <a:ea typeface="EB Garamond" panose="00000500000000000000"/>
                <a:cs typeface="EB Garamond" panose="00000500000000000000"/>
                <a:sym typeface="EB Garamond" panose="00000500000000000000"/>
              </a:rPr>
              <a:t>Run some test queries to test the server</a:t>
            </a:r>
            <a:endParaRPr lang="en-US" sz="1000" b="0" dirty="0">
              <a:latin typeface="EB Garamond" panose="00000500000000000000"/>
              <a:ea typeface="EB Garamond" panose="00000500000000000000"/>
              <a:cs typeface="EB Garamond" panose="00000500000000000000"/>
              <a:sym typeface="EB Garamond" panose="00000500000000000000"/>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panose="00000500000000000000"/>
                <a:ea typeface="EB Garamond" panose="00000500000000000000"/>
                <a:cs typeface="EB Garamond" panose="00000500000000000000"/>
                <a:sym typeface="EB Garamond" panose="00000500000000000000"/>
              </a:rPr>
              <a:t>Point all routes with a appropriate controllers to control request and response</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3692" name="Google Shape;3692;g1f5d965ad35_0_3666"/>
          <p:cNvSpPr txBox="1">
            <a:spLocks noGrp="1"/>
          </p:cNvSpPr>
          <p:nvPr>
            <p:ph type="body" idx="7"/>
          </p:nvPr>
        </p:nvSpPr>
        <p:spPr>
          <a:xfrm>
            <a:off x="6787149" y="2188625"/>
            <a:ext cx="2145575" cy="54726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Task updates when user upload tasks and delete from list when user deletes it.</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dirty="0">
                <a:latin typeface="EB Garamond" panose="00000500000000000000"/>
                <a:ea typeface="EB Garamond" panose="00000500000000000000"/>
                <a:cs typeface="EB Garamond" panose="00000500000000000000"/>
                <a:sym typeface="EB Garamond" panose="00000500000000000000"/>
              </a:rPr>
              <a:t>Filter and sanitize all the incoming data in http requests</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94" name="Google Shape;3694;g1f5d965ad35_0_3666"/>
          <p:cNvSpPr txBox="1">
            <a:spLocks noGrp="1"/>
          </p:cNvSpPr>
          <p:nvPr>
            <p:ph type="body" idx="9"/>
          </p:nvPr>
        </p:nvSpPr>
        <p:spPr>
          <a:xfrm>
            <a:off x="5584940" y="4321867"/>
            <a:ext cx="2732149" cy="320100"/>
          </a:xfrm>
          <a:prstGeom prst="rect">
            <a:avLst/>
          </a:prstGeom>
        </p:spPr>
        <p:txBody>
          <a:bodyPr spcFirstLastPara="1" wrap="square" lIns="91425" tIns="45700" rIns="91425" bIns="45700" anchor="ctr" anchorCtr="0">
            <a:noAutofit/>
          </a:bodyPr>
          <a:lstStyle/>
          <a:p>
            <a:pPr marL="0" indent="0"/>
            <a:r>
              <a:rPr lang="en-US" sz="1000" b="0" dirty="0">
                <a:latin typeface="EB Garamond" panose="00000500000000000000"/>
                <a:ea typeface="EB Garamond" panose="00000500000000000000"/>
                <a:cs typeface="EB Garamond" panose="00000500000000000000"/>
                <a:sym typeface="EB Garamond" panose="00000500000000000000"/>
              </a:rPr>
              <a:t>Set up secure environment variables for secret keys</a:t>
            </a:r>
            <a:endParaRPr lang="en-US" sz="1000" b="0" dirty="0">
              <a:latin typeface="EB Garamond" panose="00000500000000000000"/>
              <a:ea typeface="EB Garamond" panose="00000500000000000000"/>
              <a:cs typeface="EB Garamond" panose="00000500000000000000"/>
              <a:sym typeface="EB Garamond" panose="00000500000000000000"/>
            </a:endParaRPr>
          </a:p>
          <a:p>
            <a:pPr marL="0" lvl="0" indent="0" algn="l" rtl="0">
              <a:spcBef>
                <a:spcPts val="0"/>
              </a:spcBef>
              <a:spcAft>
                <a:spcPts val="0"/>
              </a:spcAft>
              <a:buNone/>
            </a:pP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panose="00000500000000000000"/>
                <a:ea typeface="EB Garamond" panose="00000500000000000000"/>
                <a:cs typeface="EB Garamond" panose="00000500000000000000"/>
                <a:sym typeface="EB Garamond" panose="00000500000000000000"/>
              </a:rPr>
              <a:t>Assessment Parameter</a:t>
            </a:r>
            <a:endParaRPr sz="2400" b="1">
              <a:solidFill>
                <a:schemeClr val="lt2"/>
              </a:solidFill>
              <a:latin typeface="EB Garamond" panose="00000500000000000000"/>
              <a:ea typeface="EB Garamond" panose="00000500000000000000"/>
              <a:cs typeface="EB Garamond" panose="00000500000000000000"/>
              <a:sym typeface="EB Garamond"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lang="en-US"/>
          </a:p>
        </p:txBody>
      </p:sp>
      <p:sp>
        <p:nvSpPr>
          <p:cNvPr id="3701" name="Google Shape;3701;p212"/>
          <p:cNvSpPr txBox="1">
            <a:spLocks noGrp="1"/>
          </p:cNvSpPr>
          <p:nvPr>
            <p:ph type="body" idx="2"/>
          </p:nvPr>
        </p:nvSpPr>
        <p:spPr>
          <a:xfrm>
            <a:off x="4016177" y="1583422"/>
            <a:ext cx="2904001" cy="1566545"/>
          </a:xfrm>
          <a:prstGeom prst="rect">
            <a:avLst/>
          </a:prstGeom>
          <a:noFill/>
          <a:ln>
            <a:noFill/>
          </a:ln>
        </p:spPr>
        <p:txBody>
          <a:bodyPr spcFirstLastPara="1" wrap="square" lIns="91425" tIns="45700" rIns="91425" bIns="45700" anchor="ctr" anchorCtr="0">
            <a:spAutoFit/>
          </a:bodyPr>
          <a:lstStyle/>
          <a:p>
            <a:pPr marL="0" marR="0">
              <a:lnSpc>
                <a:spcPts val="1645"/>
              </a:lnSpc>
              <a:spcBef>
                <a:spcPts val="0"/>
              </a:spcBef>
              <a:spcAft>
                <a:spcPts val="0"/>
              </a:spcAft>
            </a:pPr>
            <a:r>
              <a:rPr lang="en-GB" sz="1200" dirty="0">
                <a:sym typeface="+mn-ea"/>
              </a:rPr>
              <a:t>https://github.com/Sneha364-M/fullstack-portfolio</a:t>
            </a:r>
            <a:endParaRPr lang="en-GB" sz="1200" dirty="0">
              <a:sym typeface="+mn-ea"/>
            </a:endParaRPr>
          </a:p>
          <a:p>
            <a:pPr marL="0" marR="0">
              <a:lnSpc>
                <a:spcPts val="1645"/>
              </a:lnSpc>
              <a:spcBef>
                <a:spcPts val="0"/>
              </a:spcBef>
              <a:spcAft>
                <a:spcPts val="0"/>
              </a:spcAft>
            </a:pPr>
            <a:r>
              <a:rPr lang="en-US" sz="1200">
                <a:sym typeface="+mn-ea"/>
              </a:rPr>
              <a:t>https://github.com/Shaliniarul/project</a:t>
            </a:r>
            <a:endParaRPr lang="en-US" sz="1200">
              <a:sym typeface="+mn-ea"/>
            </a:endParaRPr>
          </a:p>
          <a:p>
            <a:pPr marL="0" marR="0">
              <a:lnSpc>
                <a:spcPts val="1645"/>
              </a:lnSpc>
              <a:spcBef>
                <a:spcPts val="0"/>
              </a:spcBef>
              <a:spcAft>
                <a:spcPts val="0"/>
              </a:spcAft>
            </a:pPr>
            <a:r>
              <a:rPr lang="en-US" sz="1200">
                <a:sym typeface="+mn-ea"/>
              </a:rPr>
              <a:t>https://github.com/Sonalakshme22/portfolio</a:t>
            </a:r>
            <a:endParaRPr lang="en-US" sz="1200"/>
          </a:p>
          <a:p>
            <a:pPr marL="0" marR="0">
              <a:lnSpc>
                <a:spcPts val="1645"/>
              </a:lnSpc>
              <a:spcBef>
                <a:spcPts val="0"/>
              </a:spcBef>
              <a:spcAft>
                <a:spcPts val="0"/>
              </a:spcAft>
            </a:pPr>
            <a:r>
              <a:rPr lang="en-US" sz="1200">
                <a:sym typeface="+mn-ea"/>
              </a:rPr>
              <a:t>https://github.com/PriyaJenny/FS</a:t>
            </a:r>
            <a:endParaRPr sz="1200" b="0" i="0" dirty="0">
              <a:solidFill>
                <a:srgbClr val="BD8738"/>
              </a:solidFill>
              <a:latin typeface="EB Garamond SemiBold"/>
              <a:ea typeface="EB Garamond SemiBold"/>
              <a:cs typeface="EB Garamond SemiBold"/>
              <a:sym typeface="EB Garamon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1"/>
          <a:srcRect/>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3177</Words>
  <Application>WPS Presentation</Application>
  <PresentationFormat>On-screen Show (16:9)</PresentationFormat>
  <Paragraphs>130</Paragraphs>
  <Slides>7</Slides>
  <Notes>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7</vt:i4>
      </vt:variant>
    </vt:vector>
  </HeadingPairs>
  <TitlesOfParts>
    <vt:vector size="28" baseType="lpstr">
      <vt:lpstr>Arial</vt:lpstr>
      <vt:lpstr>SimSun</vt:lpstr>
      <vt:lpstr>Wingdings</vt:lpstr>
      <vt:lpstr>Arial</vt:lpstr>
      <vt:lpstr>Public Sans</vt:lpstr>
      <vt:lpstr>Calibri</vt:lpstr>
      <vt:lpstr>Noto Sans Symbols</vt:lpstr>
      <vt:lpstr>Segoe Print</vt:lpstr>
      <vt:lpstr>Times New Roman</vt:lpstr>
      <vt:lpstr>PVLNNE+ArialMT</vt:lpstr>
      <vt:lpstr>Nunito</vt:lpstr>
      <vt:lpstr>KQGMTU+Arial-BoldMT</vt:lpstr>
      <vt:lpstr>Montserrat ExtraBold</vt:lpstr>
      <vt:lpstr>EB Garamond</vt:lpstr>
      <vt:lpstr>EB Garamond ExtraBold</vt:lpstr>
      <vt:lpstr>EB Garamond SemiBold</vt:lpstr>
      <vt:lpstr>Microsoft YaHei</vt:lpstr>
      <vt:lpstr>Arial Unicode MS</vt:lpstr>
      <vt:lpstr>Garamond</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sneha</cp:lastModifiedBy>
  <cp:revision>19</cp:revision>
  <dcterms:created xsi:type="dcterms:W3CDTF">2020-08-13T11:21:00Z</dcterms:created>
  <dcterms:modified xsi:type="dcterms:W3CDTF">2023-11-20T13:52:31Z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AE1595B9168E4B978EA688AA7C62BB23_13</vt:lpwstr>
  </property>
  <property fmtid="{D5CDD505-2E9C-101B-9397-08002B2CF9AE}" pid="3" name="KSOProductBuildVer">
    <vt:lpwstr>1033-12.2.0.13306</vt:lpwstr>
  </property>
</Properties>
</file>