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sldIdLst>
    <p:sldId id="256" r:id="rId2"/>
    <p:sldId id="257" r:id="rId3"/>
    <p:sldId id="258" r:id="rId4"/>
    <p:sldId id="265" r:id="rId5"/>
    <p:sldId id="259" r:id="rId6"/>
    <p:sldId id="260" r:id="rId7"/>
    <p:sldId id="261" r:id="rId8"/>
    <p:sldId id="262" r:id="rId9"/>
    <p:sldId id="266"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1051"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4.png"/><Relationship Id="rId6" Type="http://schemas.openxmlformats.org/officeDocument/2006/relationships/image" Target="../media/image18.svg"/><Relationship Id="rId5" Type="http://schemas.openxmlformats.org/officeDocument/2006/relationships/image" Target="../media/image5.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22.svg"/><Relationship Id="rId1" Type="http://schemas.openxmlformats.org/officeDocument/2006/relationships/image" Target="../media/image6.png"/><Relationship Id="rId6" Type="http://schemas.openxmlformats.org/officeDocument/2006/relationships/image" Target="../media/image26.svg"/><Relationship Id="rId5" Type="http://schemas.openxmlformats.org/officeDocument/2006/relationships/image" Target="../media/image8.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1" Type="http://schemas.openxmlformats.org/officeDocument/2006/relationships/image" Target="../media/image4.png"/><Relationship Id="rId6" Type="http://schemas.openxmlformats.org/officeDocument/2006/relationships/image" Target="../media/image18.svg"/><Relationship Id="rId5" Type="http://schemas.openxmlformats.org/officeDocument/2006/relationships/image" Target="../media/image5.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22.svg"/><Relationship Id="rId1" Type="http://schemas.openxmlformats.org/officeDocument/2006/relationships/image" Target="../media/image6.png"/><Relationship Id="rId6" Type="http://schemas.openxmlformats.org/officeDocument/2006/relationships/image" Target="../media/image26.svg"/><Relationship Id="rId5" Type="http://schemas.openxmlformats.org/officeDocument/2006/relationships/image" Target="../media/image8.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0FE864-A7A1-4981-BF82-CCB77682993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AC9B85C-10B4-4D96-BEE6-7F28BC7B6300}">
      <dgm:prSet/>
      <dgm:spPr/>
      <dgm:t>
        <a:bodyPr/>
        <a:lstStyle/>
        <a:p>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ED5AD538-63FE-4C48-879F-0E020C97336D}" type="parTrans" cxnId="{CDBA1A41-320E-4D67-96BD-6B9B40F1A9EB}">
      <dgm:prSet/>
      <dgm:spPr/>
      <dgm:t>
        <a:bodyPr/>
        <a:lstStyle/>
        <a:p>
          <a:endParaRPr lang="en-US"/>
        </a:p>
      </dgm:t>
    </dgm:pt>
    <dgm:pt modelId="{D91E5D96-57E8-4561-BB01-D236F4626E56}" type="sibTrans" cxnId="{CDBA1A41-320E-4D67-96BD-6B9B40F1A9EB}">
      <dgm:prSet/>
      <dgm:spPr/>
      <dgm:t>
        <a:bodyPr/>
        <a:lstStyle/>
        <a:p>
          <a:endParaRPr lang="en-US"/>
        </a:p>
      </dgm:t>
    </dgm:pt>
    <dgm:pt modelId="{648670A7-2A43-4C9D-8987-CEF5003ABFDA}">
      <dgm:prSet/>
      <dgm:spPr/>
      <dgm:t>
        <a:bodyPr/>
        <a:lstStyle/>
        <a:p>
          <a:r>
            <a:rPr lang="en-US" dirty="0" smtClean="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C2C47BF9-542E-4234-98C6-7A719F7F8D8F}" type="parTrans" cxnId="{559B1C97-59B6-47BE-A98C-9CE1EBDBEE3C}">
      <dgm:prSet/>
      <dgm:spPr/>
      <dgm:t>
        <a:bodyPr/>
        <a:lstStyle/>
        <a:p>
          <a:endParaRPr lang="en-US"/>
        </a:p>
      </dgm:t>
    </dgm:pt>
    <dgm:pt modelId="{76C93753-05F8-47F3-91AC-87DC407CCE59}" type="sibTrans" cxnId="{559B1C97-59B6-47BE-A98C-9CE1EBDBEE3C}">
      <dgm:prSet/>
      <dgm:spPr/>
      <dgm:t>
        <a:bodyPr/>
        <a:lstStyle/>
        <a:p>
          <a:endParaRPr lang="en-US"/>
        </a:p>
      </dgm:t>
    </dgm:pt>
    <dgm:pt modelId="{174EBD69-461F-4887-A24B-E0309DE4218F}">
      <dgm:prSet/>
      <dgm:spPr/>
      <dgm:t>
        <a:bodyPr/>
        <a:lstStyle/>
        <a:p>
          <a:r>
            <a:rPr lang="en-US" dirty="0" smtClean="0">
              <a:latin typeface="Calibri" panose="020F0502020204030204" pitchFamily="34" charset="0"/>
              <a:ea typeface="Calibri" panose="020F0502020204030204" pitchFamily="34" charset="0"/>
              <a:cs typeface="Calibri" panose="020F0502020204030204" pitchFamily="34" charset="0"/>
            </a:rPr>
            <a:t>.</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28BD8ED6-CED9-40E3-8904-E34DC2936ED9}" type="parTrans" cxnId="{0078F96D-87E9-4121-A001-AAC856182F47}">
      <dgm:prSet/>
      <dgm:spPr/>
      <dgm:t>
        <a:bodyPr/>
        <a:lstStyle/>
        <a:p>
          <a:endParaRPr lang="en-US"/>
        </a:p>
      </dgm:t>
    </dgm:pt>
    <dgm:pt modelId="{F11F46D3-5C61-4F8D-A3B9-A47C2AF2FA41}" type="sibTrans" cxnId="{0078F96D-87E9-4121-A001-AAC856182F47}">
      <dgm:prSet/>
      <dgm:spPr/>
      <dgm:t>
        <a:bodyPr/>
        <a:lstStyle/>
        <a:p>
          <a:endParaRPr lang="en-US"/>
        </a:p>
      </dgm:t>
    </dgm:pt>
    <dgm:pt modelId="{A3C54728-0F55-47CF-9F1A-053468F229A1}">
      <dgm:prSet/>
      <dgm:spPr/>
      <dgm:t>
        <a:bodyPr/>
        <a:lstStyle/>
        <a:p>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F61D7B3E-93B1-4F99-AFCF-F235F9E8CAFA}" type="parTrans" cxnId="{2BEC97CC-073B-4FB3-8173-A2F2188F8C39}">
      <dgm:prSet/>
      <dgm:spPr/>
      <dgm:t>
        <a:bodyPr/>
        <a:lstStyle/>
        <a:p>
          <a:endParaRPr lang="en-US"/>
        </a:p>
      </dgm:t>
    </dgm:pt>
    <dgm:pt modelId="{8887A26D-698B-470C-A3EF-D1B6308BD7A1}" type="sibTrans" cxnId="{2BEC97CC-073B-4FB3-8173-A2F2188F8C39}">
      <dgm:prSet/>
      <dgm:spPr/>
      <dgm:t>
        <a:bodyPr/>
        <a:lstStyle/>
        <a:p>
          <a:endParaRPr lang="en-US"/>
        </a:p>
      </dgm:t>
    </dgm:pt>
    <dgm:pt modelId="{F8C0484E-E6DB-4E25-BF47-6AD1A3327928}" type="pres">
      <dgm:prSet presAssocID="{840FE864-A7A1-4981-BF82-CCB776829934}" presName="root" presStyleCnt="0">
        <dgm:presLayoutVars>
          <dgm:dir/>
          <dgm:resizeHandles val="exact"/>
        </dgm:presLayoutVars>
      </dgm:prSet>
      <dgm:spPr/>
      <dgm:t>
        <a:bodyPr/>
        <a:lstStyle/>
        <a:p>
          <a:endParaRPr lang="en-US"/>
        </a:p>
      </dgm:t>
    </dgm:pt>
    <dgm:pt modelId="{5C582049-393F-4B7A-A6D5-0DCDB7965E77}" type="pres">
      <dgm:prSet presAssocID="{1AC9B85C-10B4-4D96-BEE6-7F28BC7B6300}" presName="compNode" presStyleCnt="0"/>
      <dgm:spPr/>
    </dgm:pt>
    <dgm:pt modelId="{739DCB6B-6F30-43B9-8327-4B19ACCEB1F8}" type="pres">
      <dgm:prSet presAssocID="{1AC9B85C-10B4-4D96-BEE6-7F28BC7B6300}" presName="bgRect" presStyleLbl="bgShp" presStyleIdx="0" presStyleCnt="4"/>
      <dgm:spPr>
        <a:noFill/>
        <a:ln>
          <a:noFill/>
        </a:ln>
      </dgm:spPr>
      <dgm:t>
        <a:bodyPr/>
        <a:lstStyle/>
        <a:p>
          <a:endParaRPr lang="en-US"/>
        </a:p>
      </dgm:t>
    </dgm:pt>
    <dgm:pt modelId="{15920B44-5466-434E-BD5A-426CB0EB0AA6}" type="pres">
      <dgm:prSet presAssocID="{1AC9B85C-10B4-4D96-BEE6-7F28BC7B6300}" presName="iconRect" presStyleLbl="node1" presStyleIdx="0" presStyleCnt="4"/>
      <dgm:spPr>
        <a:ln>
          <a:noFill/>
        </a:ln>
      </dgm:spPr>
      <dgm:t>
        <a:bodyPr/>
        <a:lstStyle/>
        <a:p>
          <a:endParaRPr lang="en-US"/>
        </a:p>
      </dgm:t>
      <dgm:extLst/>
    </dgm:pt>
    <dgm:pt modelId="{EE28CE99-6A22-4AC6-AA4B-A7F06399308E}" type="pres">
      <dgm:prSet presAssocID="{1AC9B85C-10B4-4D96-BEE6-7F28BC7B6300}" presName="spaceRect" presStyleCnt="0"/>
      <dgm:spPr/>
    </dgm:pt>
    <dgm:pt modelId="{F80838F8-D64A-47BA-AC03-BE67DCBB14A6}" type="pres">
      <dgm:prSet presAssocID="{1AC9B85C-10B4-4D96-BEE6-7F28BC7B6300}" presName="parTx" presStyleLbl="revTx" presStyleIdx="0" presStyleCnt="4">
        <dgm:presLayoutVars>
          <dgm:chMax val="0"/>
          <dgm:chPref val="0"/>
        </dgm:presLayoutVars>
      </dgm:prSet>
      <dgm:spPr/>
      <dgm:t>
        <a:bodyPr/>
        <a:lstStyle/>
        <a:p>
          <a:endParaRPr lang="en-US"/>
        </a:p>
      </dgm:t>
    </dgm:pt>
    <dgm:pt modelId="{2437C0CB-6D2B-4600-8738-40CCB41C8AF1}" type="pres">
      <dgm:prSet presAssocID="{D91E5D96-57E8-4561-BB01-D236F4626E56}" presName="sibTrans" presStyleCnt="0"/>
      <dgm:spPr/>
    </dgm:pt>
    <dgm:pt modelId="{7E45AD17-B9EE-4A9E-A2ED-AC475BACD0C9}" type="pres">
      <dgm:prSet presAssocID="{648670A7-2A43-4C9D-8987-CEF5003ABFDA}" presName="compNode" presStyleCnt="0"/>
      <dgm:spPr/>
    </dgm:pt>
    <dgm:pt modelId="{82A1263B-118A-4C1E-AB61-AE96B9093024}" type="pres">
      <dgm:prSet presAssocID="{648670A7-2A43-4C9D-8987-CEF5003ABFDA}" presName="bgRect" presStyleLbl="bgShp" presStyleIdx="1" presStyleCnt="4"/>
      <dgm:spPr/>
    </dgm:pt>
    <dgm:pt modelId="{B23EC156-4C33-4E33-A390-4726FE80CA39}" type="pres">
      <dgm:prSet presAssocID="{648670A7-2A43-4C9D-8987-CEF5003ABFDA}" presName="iconRect" presStyleLbl="node1" presStyleIdx="1"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C19D89A9-613B-4F76-9CBE-9DD2DA2C3648}" type="pres">
      <dgm:prSet presAssocID="{648670A7-2A43-4C9D-8987-CEF5003ABFDA}" presName="spaceRect" presStyleCnt="0"/>
      <dgm:spPr/>
    </dgm:pt>
    <dgm:pt modelId="{41C6C4D7-4700-47E7-B062-1610080B3489}" type="pres">
      <dgm:prSet presAssocID="{648670A7-2A43-4C9D-8987-CEF5003ABFDA}" presName="parTx" presStyleLbl="revTx" presStyleIdx="1" presStyleCnt="4">
        <dgm:presLayoutVars>
          <dgm:chMax val="0"/>
          <dgm:chPref val="0"/>
        </dgm:presLayoutVars>
      </dgm:prSet>
      <dgm:spPr/>
      <dgm:t>
        <a:bodyPr/>
        <a:lstStyle/>
        <a:p>
          <a:endParaRPr lang="en-US"/>
        </a:p>
      </dgm:t>
    </dgm:pt>
    <dgm:pt modelId="{2FF45509-70BE-4479-97A0-B34B739BBB5D}" type="pres">
      <dgm:prSet presAssocID="{76C93753-05F8-47F3-91AC-87DC407CCE59}" presName="sibTrans" presStyleCnt="0"/>
      <dgm:spPr/>
    </dgm:pt>
    <dgm:pt modelId="{F758FA4F-04A8-4576-AF1F-24ADD8BC393F}" type="pres">
      <dgm:prSet presAssocID="{174EBD69-461F-4887-A24B-E0309DE4218F}" presName="compNode" presStyleCnt="0"/>
      <dgm:spPr/>
    </dgm:pt>
    <dgm:pt modelId="{D78E6210-DD90-4A89-B4A7-6691D75D84AD}" type="pres">
      <dgm:prSet presAssocID="{174EBD69-461F-4887-A24B-E0309DE4218F}" presName="bgRect" presStyleLbl="bgShp" presStyleIdx="2" presStyleCnt="4"/>
      <dgm:spPr/>
    </dgm:pt>
    <dgm:pt modelId="{297BD0F3-87A7-44DD-9351-42DD427CE960}" type="pres">
      <dgm:prSet presAssocID="{174EBD69-461F-4887-A24B-E0309DE4218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g"/>
        </a:ext>
      </dgm:extLst>
    </dgm:pt>
    <dgm:pt modelId="{DAD1A4AB-F475-4E34-9784-9B7CA6A14DDA}" type="pres">
      <dgm:prSet presAssocID="{174EBD69-461F-4887-A24B-E0309DE4218F}" presName="spaceRect" presStyleCnt="0"/>
      <dgm:spPr/>
    </dgm:pt>
    <dgm:pt modelId="{0C89A816-A28C-4240-A156-4A73283E04D3}" type="pres">
      <dgm:prSet presAssocID="{174EBD69-461F-4887-A24B-E0309DE4218F}" presName="parTx" presStyleLbl="revTx" presStyleIdx="2" presStyleCnt="4">
        <dgm:presLayoutVars>
          <dgm:chMax val="0"/>
          <dgm:chPref val="0"/>
        </dgm:presLayoutVars>
      </dgm:prSet>
      <dgm:spPr/>
      <dgm:t>
        <a:bodyPr/>
        <a:lstStyle/>
        <a:p>
          <a:endParaRPr lang="en-US"/>
        </a:p>
      </dgm:t>
    </dgm:pt>
    <dgm:pt modelId="{DD7A669A-179E-4D25-8CE8-80BB5509C200}" type="pres">
      <dgm:prSet presAssocID="{F11F46D3-5C61-4F8D-A3B9-A47C2AF2FA41}" presName="sibTrans" presStyleCnt="0"/>
      <dgm:spPr/>
    </dgm:pt>
    <dgm:pt modelId="{34B27517-88CD-4D0B-94E9-2028474399FB}" type="pres">
      <dgm:prSet presAssocID="{A3C54728-0F55-47CF-9F1A-053468F229A1}" presName="compNode" presStyleCnt="0"/>
      <dgm:spPr/>
    </dgm:pt>
    <dgm:pt modelId="{ED462A4F-C3EB-448F-A5C4-2E13924D89C5}" type="pres">
      <dgm:prSet presAssocID="{A3C54728-0F55-47CF-9F1A-053468F229A1}" presName="bgRect" presStyleLbl="bgShp" presStyleIdx="3" presStyleCnt="4" custFlipVert="1" custScaleY="212693"/>
      <dgm:spPr/>
    </dgm:pt>
    <dgm:pt modelId="{DB44A848-B3B0-4C29-9403-DCEDE57D4108}" type="pres">
      <dgm:prSet presAssocID="{A3C54728-0F55-47CF-9F1A-053468F229A1}" presName="iconRect" presStyleLbl="node1" presStyleIdx="3" presStyleCnt="4"/>
      <dgm:spPr>
        <a:ln>
          <a:noFill/>
        </a:ln>
      </dgm:spPr>
      <dgm:t>
        <a:bodyPr/>
        <a:lstStyle/>
        <a:p>
          <a:endParaRPr lang="en-US"/>
        </a:p>
      </dgm:t>
      <dgm:extLst/>
    </dgm:pt>
    <dgm:pt modelId="{800E856D-B1E2-4FB9-BD5E-267E26A0ED15}" type="pres">
      <dgm:prSet presAssocID="{A3C54728-0F55-47CF-9F1A-053468F229A1}" presName="spaceRect" presStyleCnt="0"/>
      <dgm:spPr/>
    </dgm:pt>
    <dgm:pt modelId="{AE14736F-EB1E-47EE-A2D6-DCA1FDC23447}" type="pres">
      <dgm:prSet presAssocID="{A3C54728-0F55-47CF-9F1A-053468F229A1}" presName="parTx" presStyleLbl="revTx" presStyleIdx="3" presStyleCnt="4">
        <dgm:presLayoutVars>
          <dgm:chMax val="0"/>
          <dgm:chPref val="0"/>
        </dgm:presLayoutVars>
      </dgm:prSet>
      <dgm:spPr/>
      <dgm:t>
        <a:bodyPr/>
        <a:lstStyle/>
        <a:p>
          <a:endParaRPr lang="en-US"/>
        </a:p>
      </dgm:t>
    </dgm:pt>
  </dgm:ptLst>
  <dgm:cxnLst>
    <dgm:cxn modelId="{BA11DDBA-8618-42E2-8AB9-876C43F66FA7}" type="presOf" srcId="{174EBD69-461F-4887-A24B-E0309DE4218F}" destId="{0C89A816-A28C-4240-A156-4A73283E04D3}" srcOrd="0" destOrd="0" presId="urn:microsoft.com/office/officeart/2018/2/layout/IconVerticalSolidList"/>
    <dgm:cxn modelId="{ABDD57E7-EDDF-4A4D-83C7-CEA46A160A46}" type="presOf" srcId="{1AC9B85C-10B4-4D96-BEE6-7F28BC7B6300}" destId="{F80838F8-D64A-47BA-AC03-BE67DCBB14A6}" srcOrd="0" destOrd="0" presId="urn:microsoft.com/office/officeart/2018/2/layout/IconVerticalSolidList"/>
    <dgm:cxn modelId="{0078F96D-87E9-4121-A001-AAC856182F47}" srcId="{840FE864-A7A1-4981-BF82-CCB776829934}" destId="{174EBD69-461F-4887-A24B-E0309DE4218F}" srcOrd="2" destOrd="0" parTransId="{28BD8ED6-CED9-40E3-8904-E34DC2936ED9}" sibTransId="{F11F46D3-5C61-4F8D-A3B9-A47C2AF2FA41}"/>
    <dgm:cxn modelId="{AD856554-8EA0-46A9-B25C-7EE28DDE2857}" type="presOf" srcId="{840FE864-A7A1-4981-BF82-CCB776829934}" destId="{F8C0484E-E6DB-4E25-BF47-6AD1A3327928}" srcOrd="0" destOrd="0" presId="urn:microsoft.com/office/officeart/2018/2/layout/IconVerticalSolidList"/>
    <dgm:cxn modelId="{CA36BE7B-7369-4B4F-998B-8E821EA67D35}" type="presOf" srcId="{A3C54728-0F55-47CF-9F1A-053468F229A1}" destId="{AE14736F-EB1E-47EE-A2D6-DCA1FDC23447}" srcOrd="0" destOrd="0" presId="urn:microsoft.com/office/officeart/2018/2/layout/IconVerticalSolidList"/>
    <dgm:cxn modelId="{CDBA1A41-320E-4D67-96BD-6B9B40F1A9EB}" srcId="{840FE864-A7A1-4981-BF82-CCB776829934}" destId="{1AC9B85C-10B4-4D96-BEE6-7F28BC7B6300}" srcOrd="0" destOrd="0" parTransId="{ED5AD538-63FE-4C48-879F-0E020C97336D}" sibTransId="{D91E5D96-57E8-4561-BB01-D236F4626E56}"/>
    <dgm:cxn modelId="{2BEC97CC-073B-4FB3-8173-A2F2188F8C39}" srcId="{840FE864-A7A1-4981-BF82-CCB776829934}" destId="{A3C54728-0F55-47CF-9F1A-053468F229A1}" srcOrd="3" destOrd="0" parTransId="{F61D7B3E-93B1-4F99-AFCF-F235F9E8CAFA}" sibTransId="{8887A26D-698B-470C-A3EF-D1B6308BD7A1}"/>
    <dgm:cxn modelId="{ABB33B1A-A6B3-4E17-9D71-4666B5E5491E}" type="presOf" srcId="{648670A7-2A43-4C9D-8987-CEF5003ABFDA}" destId="{41C6C4D7-4700-47E7-B062-1610080B3489}" srcOrd="0" destOrd="0" presId="urn:microsoft.com/office/officeart/2018/2/layout/IconVerticalSolidList"/>
    <dgm:cxn modelId="{559B1C97-59B6-47BE-A98C-9CE1EBDBEE3C}" srcId="{840FE864-A7A1-4981-BF82-CCB776829934}" destId="{648670A7-2A43-4C9D-8987-CEF5003ABFDA}" srcOrd="1" destOrd="0" parTransId="{C2C47BF9-542E-4234-98C6-7A719F7F8D8F}" sibTransId="{76C93753-05F8-47F3-91AC-87DC407CCE59}"/>
    <dgm:cxn modelId="{E32F53DC-1903-4070-9E70-4EECB6BB64DA}" type="presParOf" srcId="{F8C0484E-E6DB-4E25-BF47-6AD1A3327928}" destId="{5C582049-393F-4B7A-A6D5-0DCDB7965E77}" srcOrd="0" destOrd="0" presId="urn:microsoft.com/office/officeart/2018/2/layout/IconVerticalSolidList"/>
    <dgm:cxn modelId="{8AE94AF8-A862-4B26-B7E1-D8CEA236E092}" type="presParOf" srcId="{5C582049-393F-4B7A-A6D5-0DCDB7965E77}" destId="{739DCB6B-6F30-43B9-8327-4B19ACCEB1F8}" srcOrd="0" destOrd="0" presId="urn:microsoft.com/office/officeart/2018/2/layout/IconVerticalSolidList"/>
    <dgm:cxn modelId="{63C34DD3-D50E-41EE-8856-D3CFFAB3D237}" type="presParOf" srcId="{5C582049-393F-4B7A-A6D5-0DCDB7965E77}" destId="{15920B44-5466-434E-BD5A-426CB0EB0AA6}" srcOrd="1" destOrd="0" presId="urn:microsoft.com/office/officeart/2018/2/layout/IconVerticalSolidList"/>
    <dgm:cxn modelId="{FE67B369-68D5-42BE-8691-B1FDD6FBB218}" type="presParOf" srcId="{5C582049-393F-4B7A-A6D5-0DCDB7965E77}" destId="{EE28CE99-6A22-4AC6-AA4B-A7F06399308E}" srcOrd="2" destOrd="0" presId="urn:microsoft.com/office/officeart/2018/2/layout/IconVerticalSolidList"/>
    <dgm:cxn modelId="{1526FFCE-D507-434C-BAB1-E4A5037BFD28}" type="presParOf" srcId="{5C582049-393F-4B7A-A6D5-0DCDB7965E77}" destId="{F80838F8-D64A-47BA-AC03-BE67DCBB14A6}" srcOrd="3" destOrd="0" presId="urn:microsoft.com/office/officeart/2018/2/layout/IconVerticalSolidList"/>
    <dgm:cxn modelId="{318DDBD6-0213-445F-8AA9-141D81271650}" type="presParOf" srcId="{F8C0484E-E6DB-4E25-BF47-6AD1A3327928}" destId="{2437C0CB-6D2B-4600-8738-40CCB41C8AF1}" srcOrd="1" destOrd="0" presId="urn:microsoft.com/office/officeart/2018/2/layout/IconVerticalSolidList"/>
    <dgm:cxn modelId="{AC1BA03B-9FD0-4431-A0C2-9EC28AC68448}" type="presParOf" srcId="{F8C0484E-E6DB-4E25-BF47-6AD1A3327928}" destId="{7E45AD17-B9EE-4A9E-A2ED-AC475BACD0C9}" srcOrd="2" destOrd="0" presId="urn:microsoft.com/office/officeart/2018/2/layout/IconVerticalSolidList"/>
    <dgm:cxn modelId="{7F355632-9230-4C54-9CB5-0EC8EF1BDCC1}" type="presParOf" srcId="{7E45AD17-B9EE-4A9E-A2ED-AC475BACD0C9}" destId="{82A1263B-118A-4C1E-AB61-AE96B9093024}" srcOrd="0" destOrd="0" presId="urn:microsoft.com/office/officeart/2018/2/layout/IconVerticalSolidList"/>
    <dgm:cxn modelId="{C0DB408E-2E5B-470C-A854-96A1E58B7EFF}" type="presParOf" srcId="{7E45AD17-B9EE-4A9E-A2ED-AC475BACD0C9}" destId="{B23EC156-4C33-4E33-A390-4726FE80CA39}" srcOrd="1" destOrd="0" presId="urn:microsoft.com/office/officeart/2018/2/layout/IconVerticalSolidList"/>
    <dgm:cxn modelId="{5117E99F-01D2-4B79-8052-B736168C61D3}" type="presParOf" srcId="{7E45AD17-B9EE-4A9E-A2ED-AC475BACD0C9}" destId="{C19D89A9-613B-4F76-9CBE-9DD2DA2C3648}" srcOrd="2" destOrd="0" presId="urn:microsoft.com/office/officeart/2018/2/layout/IconVerticalSolidList"/>
    <dgm:cxn modelId="{9CE94A65-F036-4A24-877F-12210FC9322A}" type="presParOf" srcId="{7E45AD17-B9EE-4A9E-A2ED-AC475BACD0C9}" destId="{41C6C4D7-4700-47E7-B062-1610080B3489}" srcOrd="3" destOrd="0" presId="urn:microsoft.com/office/officeart/2018/2/layout/IconVerticalSolidList"/>
    <dgm:cxn modelId="{5DA52594-B4C5-41BA-AB9A-F7F66111E0CE}" type="presParOf" srcId="{F8C0484E-E6DB-4E25-BF47-6AD1A3327928}" destId="{2FF45509-70BE-4479-97A0-B34B739BBB5D}" srcOrd="3" destOrd="0" presId="urn:microsoft.com/office/officeart/2018/2/layout/IconVerticalSolidList"/>
    <dgm:cxn modelId="{9F217D26-C14A-4F13-8991-E9306A1928FF}" type="presParOf" srcId="{F8C0484E-E6DB-4E25-BF47-6AD1A3327928}" destId="{F758FA4F-04A8-4576-AF1F-24ADD8BC393F}" srcOrd="4" destOrd="0" presId="urn:microsoft.com/office/officeart/2018/2/layout/IconVerticalSolidList"/>
    <dgm:cxn modelId="{6FBFDB24-58A7-4DDC-B960-AA87F3F556FD}" type="presParOf" srcId="{F758FA4F-04A8-4576-AF1F-24ADD8BC393F}" destId="{D78E6210-DD90-4A89-B4A7-6691D75D84AD}" srcOrd="0" destOrd="0" presId="urn:microsoft.com/office/officeart/2018/2/layout/IconVerticalSolidList"/>
    <dgm:cxn modelId="{D2C6DAE9-30AF-4EB2-8B66-7E96606BA90F}" type="presParOf" srcId="{F758FA4F-04A8-4576-AF1F-24ADD8BC393F}" destId="{297BD0F3-87A7-44DD-9351-42DD427CE960}" srcOrd="1" destOrd="0" presId="urn:microsoft.com/office/officeart/2018/2/layout/IconVerticalSolidList"/>
    <dgm:cxn modelId="{22ABBDA8-542C-439E-B54D-4E2C00054E73}" type="presParOf" srcId="{F758FA4F-04A8-4576-AF1F-24ADD8BC393F}" destId="{DAD1A4AB-F475-4E34-9784-9B7CA6A14DDA}" srcOrd="2" destOrd="0" presId="urn:microsoft.com/office/officeart/2018/2/layout/IconVerticalSolidList"/>
    <dgm:cxn modelId="{E8587FA9-B340-480A-AA4F-B7AA4D7C99C9}" type="presParOf" srcId="{F758FA4F-04A8-4576-AF1F-24ADD8BC393F}" destId="{0C89A816-A28C-4240-A156-4A73283E04D3}" srcOrd="3" destOrd="0" presId="urn:microsoft.com/office/officeart/2018/2/layout/IconVerticalSolidList"/>
    <dgm:cxn modelId="{1ACDE3CD-1310-4570-8E4B-2E19E42EA483}" type="presParOf" srcId="{F8C0484E-E6DB-4E25-BF47-6AD1A3327928}" destId="{DD7A669A-179E-4D25-8CE8-80BB5509C200}" srcOrd="5" destOrd="0" presId="urn:microsoft.com/office/officeart/2018/2/layout/IconVerticalSolidList"/>
    <dgm:cxn modelId="{DC1D9AAA-EC6D-4BB3-B621-05970D4EACA2}" type="presParOf" srcId="{F8C0484E-E6DB-4E25-BF47-6AD1A3327928}" destId="{34B27517-88CD-4D0B-94E9-2028474399FB}" srcOrd="6" destOrd="0" presId="urn:microsoft.com/office/officeart/2018/2/layout/IconVerticalSolidList"/>
    <dgm:cxn modelId="{BB8D0DBD-8598-4963-888A-B1051C7AF21B}" type="presParOf" srcId="{34B27517-88CD-4D0B-94E9-2028474399FB}" destId="{ED462A4F-C3EB-448F-A5C4-2E13924D89C5}" srcOrd="0" destOrd="0" presId="urn:microsoft.com/office/officeart/2018/2/layout/IconVerticalSolidList"/>
    <dgm:cxn modelId="{E31EF323-76C3-4FA4-B48A-CDFE18D99F5E}" type="presParOf" srcId="{34B27517-88CD-4D0B-94E9-2028474399FB}" destId="{DB44A848-B3B0-4C29-9403-DCEDE57D4108}" srcOrd="1" destOrd="0" presId="urn:microsoft.com/office/officeart/2018/2/layout/IconVerticalSolidList"/>
    <dgm:cxn modelId="{DF680F7A-4AB6-4900-9BC3-60CAE7C3E3D8}" type="presParOf" srcId="{34B27517-88CD-4D0B-94E9-2028474399FB}" destId="{800E856D-B1E2-4FB9-BD5E-267E26A0ED15}" srcOrd="2" destOrd="0" presId="urn:microsoft.com/office/officeart/2018/2/layout/IconVerticalSolidList"/>
    <dgm:cxn modelId="{4A8FE459-E99C-4269-B42C-8A501FD963AD}" type="presParOf" srcId="{34B27517-88CD-4D0B-94E9-2028474399FB}" destId="{AE14736F-EB1E-47EE-A2D6-DCA1FDC2344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B4ED30-6AAF-4A05-8BE3-056BC06863E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EE2ACC7-57F5-44C0-8557-3C7A99293D59}">
      <dgm:prSet/>
      <dgm:spPr/>
      <dgm:t>
        <a:bodyPr/>
        <a:lstStyle/>
        <a:p>
          <a:r>
            <a:rPr lang="en-IN" b="1" i="0" dirty="0">
              <a:latin typeface="Cambria Math" panose="02040503050406030204" pitchFamily="18" charset="0"/>
              <a:ea typeface="Cambria Math" panose="02040503050406030204" pitchFamily="18" charset="0"/>
            </a:rPr>
            <a:t>User </a:t>
          </a:r>
          <a:r>
            <a:rPr lang="en-IN" b="1" i="0" dirty="0" smtClean="0">
              <a:latin typeface="Cambria Math" panose="02040503050406030204" pitchFamily="18" charset="0"/>
              <a:ea typeface="Cambria Math" panose="02040503050406030204" pitchFamily="18" charset="0"/>
            </a:rPr>
            <a:t>Management Module</a:t>
          </a:r>
          <a:endParaRPr lang="en-US" dirty="0">
            <a:latin typeface="Cambria Math" panose="02040503050406030204" pitchFamily="18" charset="0"/>
            <a:ea typeface="Cambria Math" panose="02040503050406030204" pitchFamily="18" charset="0"/>
          </a:endParaRPr>
        </a:p>
      </dgm:t>
    </dgm:pt>
    <dgm:pt modelId="{EC0C4848-1477-4CEC-B09E-50815ABD7293}" type="parTrans" cxnId="{49AD3E6D-942A-4CFA-884F-F1DFE9F1BF2F}">
      <dgm:prSet/>
      <dgm:spPr/>
      <dgm:t>
        <a:bodyPr/>
        <a:lstStyle/>
        <a:p>
          <a:endParaRPr lang="en-US"/>
        </a:p>
      </dgm:t>
    </dgm:pt>
    <dgm:pt modelId="{7BAD47FE-A5FC-4729-A20E-30CDB83BDF8D}" type="sibTrans" cxnId="{49AD3E6D-942A-4CFA-884F-F1DFE9F1BF2F}">
      <dgm:prSet/>
      <dgm:spPr/>
      <dgm:t>
        <a:bodyPr/>
        <a:lstStyle/>
        <a:p>
          <a:endParaRPr lang="en-US"/>
        </a:p>
      </dgm:t>
    </dgm:pt>
    <dgm:pt modelId="{50ACB284-1887-45BD-8BF1-CB87DA2030C8}">
      <dgm:prSet/>
      <dgm:spPr/>
      <dgm:t>
        <a:bodyPr/>
        <a:lstStyle/>
        <a:p>
          <a:r>
            <a:rPr lang="en-US" b="1" dirty="0" smtClean="0">
              <a:latin typeface="Cambria Math" panose="02040503050406030204" pitchFamily="18" charset="0"/>
              <a:ea typeface="Cambria Math" panose="02040503050406030204" pitchFamily="18" charset="0"/>
            </a:rPr>
            <a:t>Product Shopping Module</a:t>
          </a:r>
          <a:endParaRPr lang="en-US" b="1" dirty="0">
            <a:latin typeface="Cambria Math" panose="02040503050406030204" pitchFamily="18" charset="0"/>
            <a:ea typeface="Cambria Math" panose="02040503050406030204" pitchFamily="18" charset="0"/>
          </a:endParaRPr>
        </a:p>
      </dgm:t>
    </dgm:pt>
    <dgm:pt modelId="{730BB81C-ED3E-4FC7-BE87-9A2F8159D036}" type="parTrans" cxnId="{FC288C91-9087-41AE-B552-B683697A2D08}">
      <dgm:prSet/>
      <dgm:spPr/>
      <dgm:t>
        <a:bodyPr/>
        <a:lstStyle/>
        <a:p>
          <a:endParaRPr lang="en-US"/>
        </a:p>
      </dgm:t>
    </dgm:pt>
    <dgm:pt modelId="{6F7A7DD7-9480-4AE7-8A8C-BA574A23FB0E}" type="sibTrans" cxnId="{FC288C91-9087-41AE-B552-B683697A2D08}">
      <dgm:prSet/>
      <dgm:spPr/>
      <dgm:t>
        <a:bodyPr/>
        <a:lstStyle/>
        <a:p>
          <a:endParaRPr lang="en-US"/>
        </a:p>
      </dgm:t>
    </dgm:pt>
    <dgm:pt modelId="{99BE68E4-8314-49F4-A495-82FC6C9E70F2}">
      <dgm:prSet/>
      <dgm:spPr/>
      <dgm:t>
        <a:bodyPr/>
        <a:lstStyle/>
        <a:p>
          <a:r>
            <a:rPr lang="en-US" b="1" dirty="0">
              <a:latin typeface="Cambria Math" panose="02040503050406030204" pitchFamily="18" charset="0"/>
              <a:ea typeface="Cambria Math" panose="02040503050406030204" pitchFamily="18" charset="0"/>
            </a:rPr>
            <a:t>Payment Integration</a:t>
          </a:r>
          <a:endParaRPr lang="en-US" dirty="0">
            <a:latin typeface="Cambria Math" panose="02040503050406030204" pitchFamily="18" charset="0"/>
            <a:ea typeface="Cambria Math" panose="02040503050406030204" pitchFamily="18" charset="0"/>
          </a:endParaRPr>
        </a:p>
      </dgm:t>
    </dgm:pt>
    <dgm:pt modelId="{A36AA91C-0CB7-4FE2-9487-F5E8CEF7F754}" type="parTrans" cxnId="{D8EE52A0-CE4D-4967-A309-907B1F0B8ADC}">
      <dgm:prSet/>
      <dgm:spPr/>
      <dgm:t>
        <a:bodyPr/>
        <a:lstStyle/>
        <a:p>
          <a:endParaRPr lang="en-US"/>
        </a:p>
      </dgm:t>
    </dgm:pt>
    <dgm:pt modelId="{ADF5CB81-BB4F-4C2A-9F1A-22EEF9C97C40}" type="sibTrans" cxnId="{D8EE52A0-CE4D-4967-A309-907B1F0B8ADC}">
      <dgm:prSet/>
      <dgm:spPr/>
      <dgm:t>
        <a:bodyPr/>
        <a:lstStyle/>
        <a:p>
          <a:endParaRPr lang="en-US"/>
        </a:p>
      </dgm:t>
    </dgm:pt>
    <dgm:pt modelId="{27B0A733-2533-45F3-8A49-0AF93B1B754C}">
      <dgm:prSet/>
      <dgm:spPr/>
      <dgm:t>
        <a:bodyPr/>
        <a:lstStyle/>
        <a:p>
          <a:r>
            <a:rPr lang="en-US" b="1" dirty="0" smtClean="0">
              <a:latin typeface="Cambria Math" panose="02040503050406030204" pitchFamily="18" charset="0"/>
              <a:ea typeface="Cambria Math" panose="02040503050406030204" pitchFamily="18" charset="0"/>
            </a:rPr>
            <a:t>ML-Driven Product Recommendation </a:t>
          </a:r>
          <a:endParaRPr lang="en-US" dirty="0">
            <a:latin typeface="Cambria Math" panose="02040503050406030204" pitchFamily="18" charset="0"/>
            <a:ea typeface="Cambria Math" panose="02040503050406030204" pitchFamily="18" charset="0"/>
          </a:endParaRPr>
        </a:p>
      </dgm:t>
    </dgm:pt>
    <dgm:pt modelId="{10D3B912-CBB7-4516-A5D1-30ACD4D73822}" type="sibTrans" cxnId="{74FC6F05-20DE-46D6-8D8D-FD7E13E90735}">
      <dgm:prSet/>
      <dgm:spPr/>
      <dgm:t>
        <a:bodyPr/>
        <a:lstStyle/>
        <a:p>
          <a:endParaRPr lang="en-US"/>
        </a:p>
      </dgm:t>
    </dgm:pt>
    <dgm:pt modelId="{74A27815-5C72-4171-8701-8A388D521A82}" type="parTrans" cxnId="{74FC6F05-20DE-46D6-8D8D-FD7E13E90735}">
      <dgm:prSet/>
      <dgm:spPr/>
      <dgm:t>
        <a:bodyPr/>
        <a:lstStyle/>
        <a:p>
          <a:endParaRPr lang="en-US"/>
        </a:p>
      </dgm:t>
    </dgm:pt>
    <dgm:pt modelId="{F133E02E-E929-44F8-99E2-163E8F158D8D}">
      <dgm:prSet/>
      <dgm:spPr/>
      <dgm:t>
        <a:bodyPr/>
        <a:lstStyle/>
        <a:p>
          <a:r>
            <a:rPr lang="en-US" b="1" dirty="0" smtClean="0">
              <a:latin typeface="Cambria Math" panose="02040503050406030204" pitchFamily="18" charset="0"/>
              <a:ea typeface="Cambria Math" panose="02040503050406030204" pitchFamily="18" charset="0"/>
            </a:rPr>
            <a:t>ML-Driven Price trend analysis</a:t>
          </a:r>
          <a:endParaRPr lang="en-US" b="1" dirty="0">
            <a:latin typeface="Cambria Math" panose="02040503050406030204" pitchFamily="18" charset="0"/>
            <a:ea typeface="Cambria Math" panose="02040503050406030204" pitchFamily="18" charset="0"/>
          </a:endParaRPr>
        </a:p>
      </dgm:t>
    </dgm:pt>
    <dgm:pt modelId="{AF3DCA0B-BFEC-4045-9BE6-ED92D1E043B9}" type="sibTrans" cxnId="{D4477FC4-26F6-4461-8694-533C3817CA89}">
      <dgm:prSet/>
      <dgm:spPr/>
      <dgm:t>
        <a:bodyPr/>
        <a:lstStyle/>
        <a:p>
          <a:endParaRPr lang="en-US"/>
        </a:p>
      </dgm:t>
    </dgm:pt>
    <dgm:pt modelId="{07F8B606-9855-49C4-8B7E-C332B7AB8075}" type="parTrans" cxnId="{D4477FC4-26F6-4461-8694-533C3817CA89}">
      <dgm:prSet/>
      <dgm:spPr/>
      <dgm:t>
        <a:bodyPr/>
        <a:lstStyle/>
        <a:p>
          <a:endParaRPr lang="en-US"/>
        </a:p>
      </dgm:t>
    </dgm:pt>
    <dgm:pt modelId="{AE1756AC-BE01-4A77-A0D1-BB27979DA845}" type="pres">
      <dgm:prSet presAssocID="{73B4ED30-6AAF-4A05-8BE3-056BC06863E3}" presName="linear" presStyleCnt="0">
        <dgm:presLayoutVars>
          <dgm:dir/>
          <dgm:animLvl val="lvl"/>
          <dgm:resizeHandles val="exact"/>
        </dgm:presLayoutVars>
      </dgm:prSet>
      <dgm:spPr/>
      <dgm:t>
        <a:bodyPr/>
        <a:lstStyle/>
        <a:p>
          <a:endParaRPr lang="en-US"/>
        </a:p>
      </dgm:t>
    </dgm:pt>
    <dgm:pt modelId="{5B06D0DC-835C-406F-89AB-58F9E57B73B9}" type="pres">
      <dgm:prSet presAssocID="{6EE2ACC7-57F5-44C0-8557-3C7A99293D59}" presName="parentLin" presStyleCnt="0"/>
      <dgm:spPr/>
    </dgm:pt>
    <dgm:pt modelId="{2BF200AE-E5DF-4658-BDE5-211A2F8D2E82}" type="pres">
      <dgm:prSet presAssocID="{6EE2ACC7-57F5-44C0-8557-3C7A99293D59}" presName="parentLeftMargin" presStyleLbl="node1" presStyleIdx="0" presStyleCnt="5"/>
      <dgm:spPr/>
      <dgm:t>
        <a:bodyPr/>
        <a:lstStyle/>
        <a:p>
          <a:endParaRPr lang="en-US"/>
        </a:p>
      </dgm:t>
    </dgm:pt>
    <dgm:pt modelId="{809081EC-0899-4325-9F56-C3636BF06551}" type="pres">
      <dgm:prSet presAssocID="{6EE2ACC7-57F5-44C0-8557-3C7A99293D59}" presName="parentText" presStyleLbl="node1" presStyleIdx="0" presStyleCnt="5">
        <dgm:presLayoutVars>
          <dgm:chMax val="0"/>
          <dgm:bulletEnabled val="1"/>
        </dgm:presLayoutVars>
      </dgm:prSet>
      <dgm:spPr/>
      <dgm:t>
        <a:bodyPr/>
        <a:lstStyle/>
        <a:p>
          <a:endParaRPr lang="en-US"/>
        </a:p>
      </dgm:t>
    </dgm:pt>
    <dgm:pt modelId="{F8B20E0B-780B-4321-B958-CF9F9B9EE172}" type="pres">
      <dgm:prSet presAssocID="{6EE2ACC7-57F5-44C0-8557-3C7A99293D59}" presName="negativeSpace" presStyleCnt="0"/>
      <dgm:spPr/>
    </dgm:pt>
    <dgm:pt modelId="{D17E342C-D402-4619-B22A-6DA4F16E6365}" type="pres">
      <dgm:prSet presAssocID="{6EE2ACC7-57F5-44C0-8557-3C7A99293D59}" presName="childText" presStyleLbl="conFgAcc1" presStyleIdx="0" presStyleCnt="5" custScaleX="100000">
        <dgm:presLayoutVars>
          <dgm:bulletEnabled val="1"/>
        </dgm:presLayoutVars>
      </dgm:prSet>
      <dgm:spPr/>
      <dgm:t>
        <a:bodyPr/>
        <a:lstStyle/>
        <a:p>
          <a:endParaRPr lang="en-US"/>
        </a:p>
      </dgm:t>
    </dgm:pt>
    <dgm:pt modelId="{309E60A6-371F-415E-A4E8-23F59011C0E8}" type="pres">
      <dgm:prSet presAssocID="{7BAD47FE-A5FC-4729-A20E-30CDB83BDF8D}" presName="spaceBetweenRectangles" presStyleCnt="0"/>
      <dgm:spPr/>
    </dgm:pt>
    <dgm:pt modelId="{5F87A9AD-C33E-49D2-9F38-B7C742BE906B}" type="pres">
      <dgm:prSet presAssocID="{27B0A733-2533-45F3-8A49-0AF93B1B754C}" presName="parentLin" presStyleCnt="0"/>
      <dgm:spPr/>
    </dgm:pt>
    <dgm:pt modelId="{002B0255-74F4-491F-954F-31887DD2AF71}" type="pres">
      <dgm:prSet presAssocID="{27B0A733-2533-45F3-8A49-0AF93B1B754C}" presName="parentLeftMargin" presStyleLbl="node1" presStyleIdx="0" presStyleCnt="5"/>
      <dgm:spPr/>
      <dgm:t>
        <a:bodyPr/>
        <a:lstStyle/>
        <a:p>
          <a:endParaRPr lang="en-US"/>
        </a:p>
      </dgm:t>
    </dgm:pt>
    <dgm:pt modelId="{646518B0-9540-4836-9D95-0A89D10F8206}" type="pres">
      <dgm:prSet presAssocID="{27B0A733-2533-45F3-8A49-0AF93B1B754C}" presName="parentText" presStyleLbl="node1" presStyleIdx="1" presStyleCnt="5">
        <dgm:presLayoutVars>
          <dgm:chMax val="0"/>
          <dgm:bulletEnabled val="1"/>
        </dgm:presLayoutVars>
      </dgm:prSet>
      <dgm:spPr/>
      <dgm:t>
        <a:bodyPr/>
        <a:lstStyle/>
        <a:p>
          <a:endParaRPr lang="en-US"/>
        </a:p>
      </dgm:t>
    </dgm:pt>
    <dgm:pt modelId="{DFDE3444-D2D2-42AB-AC9E-D83771EB87F6}" type="pres">
      <dgm:prSet presAssocID="{27B0A733-2533-45F3-8A49-0AF93B1B754C}" presName="negativeSpace" presStyleCnt="0"/>
      <dgm:spPr/>
    </dgm:pt>
    <dgm:pt modelId="{B4E3E689-85B7-4E06-9268-C3A36414E2B6}" type="pres">
      <dgm:prSet presAssocID="{27B0A733-2533-45F3-8A49-0AF93B1B754C}" presName="childText" presStyleLbl="conFgAcc1" presStyleIdx="1" presStyleCnt="5">
        <dgm:presLayoutVars>
          <dgm:bulletEnabled val="1"/>
        </dgm:presLayoutVars>
      </dgm:prSet>
      <dgm:spPr/>
    </dgm:pt>
    <dgm:pt modelId="{785C1A96-4813-42F8-939B-00B30E31EAB3}" type="pres">
      <dgm:prSet presAssocID="{10D3B912-CBB7-4516-A5D1-30ACD4D73822}" presName="spaceBetweenRectangles" presStyleCnt="0"/>
      <dgm:spPr/>
    </dgm:pt>
    <dgm:pt modelId="{83FAD573-354E-4BC0-A075-E4E94060F208}" type="pres">
      <dgm:prSet presAssocID="{F133E02E-E929-44F8-99E2-163E8F158D8D}" presName="parentLin" presStyleCnt="0"/>
      <dgm:spPr/>
    </dgm:pt>
    <dgm:pt modelId="{38197FB4-9BE8-4F1E-9C3E-5CFBE067732B}" type="pres">
      <dgm:prSet presAssocID="{F133E02E-E929-44F8-99E2-163E8F158D8D}" presName="parentLeftMargin" presStyleLbl="node1" presStyleIdx="1" presStyleCnt="5"/>
      <dgm:spPr/>
      <dgm:t>
        <a:bodyPr/>
        <a:lstStyle/>
        <a:p>
          <a:endParaRPr lang="en-US"/>
        </a:p>
      </dgm:t>
    </dgm:pt>
    <dgm:pt modelId="{8E82D465-EEF5-4221-AB80-B103D969F87A}" type="pres">
      <dgm:prSet presAssocID="{F133E02E-E929-44F8-99E2-163E8F158D8D}" presName="parentText" presStyleLbl="node1" presStyleIdx="2" presStyleCnt="5">
        <dgm:presLayoutVars>
          <dgm:chMax val="0"/>
          <dgm:bulletEnabled val="1"/>
        </dgm:presLayoutVars>
      </dgm:prSet>
      <dgm:spPr/>
      <dgm:t>
        <a:bodyPr/>
        <a:lstStyle/>
        <a:p>
          <a:endParaRPr lang="en-US"/>
        </a:p>
      </dgm:t>
    </dgm:pt>
    <dgm:pt modelId="{D8F04786-ED45-4B67-A349-3CBB932FB6F0}" type="pres">
      <dgm:prSet presAssocID="{F133E02E-E929-44F8-99E2-163E8F158D8D}" presName="negativeSpace" presStyleCnt="0"/>
      <dgm:spPr/>
    </dgm:pt>
    <dgm:pt modelId="{62BD4F12-721D-44C8-B957-CC968C9157D5}" type="pres">
      <dgm:prSet presAssocID="{F133E02E-E929-44F8-99E2-163E8F158D8D}" presName="childText" presStyleLbl="conFgAcc1" presStyleIdx="2" presStyleCnt="5">
        <dgm:presLayoutVars>
          <dgm:bulletEnabled val="1"/>
        </dgm:presLayoutVars>
      </dgm:prSet>
      <dgm:spPr/>
    </dgm:pt>
    <dgm:pt modelId="{22883550-E5B1-423D-AA86-354BAC73D1C5}" type="pres">
      <dgm:prSet presAssocID="{AF3DCA0B-BFEC-4045-9BE6-ED92D1E043B9}" presName="spaceBetweenRectangles" presStyleCnt="0"/>
      <dgm:spPr/>
    </dgm:pt>
    <dgm:pt modelId="{49719614-1C36-436F-A5AA-A7DF93BFB664}" type="pres">
      <dgm:prSet presAssocID="{50ACB284-1887-45BD-8BF1-CB87DA2030C8}" presName="parentLin" presStyleCnt="0"/>
      <dgm:spPr/>
    </dgm:pt>
    <dgm:pt modelId="{06CE2FD0-16CF-4EC8-A302-3DE172F99B9C}" type="pres">
      <dgm:prSet presAssocID="{50ACB284-1887-45BD-8BF1-CB87DA2030C8}" presName="parentLeftMargin" presStyleLbl="node1" presStyleIdx="2" presStyleCnt="5"/>
      <dgm:spPr/>
      <dgm:t>
        <a:bodyPr/>
        <a:lstStyle/>
        <a:p>
          <a:endParaRPr lang="en-US"/>
        </a:p>
      </dgm:t>
    </dgm:pt>
    <dgm:pt modelId="{0411288F-6E23-4EEC-B2A6-687D0F04B125}" type="pres">
      <dgm:prSet presAssocID="{50ACB284-1887-45BD-8BF1-CB87DA2030C8}" presName="parentText" presStyleLbl="node1" presStyleIdx="3" presStyleCnt="5">
        <dgm:presLayoutVars>
          <dgm:chMax val="0"/>
          <dgm:bulletEnabled val="1"/>
        </dgm:presLayoutVars>
      </dgm:prSet>
      <dgm:spPr/>
      <dgm:t>
        <a:bodyPr/>
        <a:lstStyle/>
        <a:p>
          <a:endParaRPr lang="en-US"/>
        </a:p>
      </dgm:t>
    </dgm:pt>
    <dgm:pt modelId="{DBD0C51D-F119-425C-9853-389FAE68C42B}" type="pres">
      <dgm:prSet presAssocID="{50ACB284-1887-45BD-8BF1-CB87DA2030C8}" presName="negativeSpace" presStyleCnt="0"/>
      <dgm:spPr/>
    </dgm:pt>
    <dgm:pt modelId="{BA3136BD-9EA1-4353-B5CA-8D2A9AE208A7}" type="pres">
      <dgm:prSet presAssocID="{50ACB284-1887-45BD-8BF1-CB87DA2030C8}" presName="childText" presStyleLbl="conFgAcc1" presStyleIdx="3" presStyleCnt="5">
        <dgm:presLayoutVars>
          <dgm:bulletEnabled val="1"/>
        </dgm:presLayoutVars>
      </dgm:prSet>
      <dgm:spPr/>
    </dgm:pt>
    <dgm:pt modelId="{EFC2B8E0-A782-4AB1-B59C-D3900A1E6D5C}" type="pres">
      <dgm:prSet presAssocID="{6F7A7DD7-9480-4AE7-8A8C-BA574A23FB0E}" presName="spaceBetweenRectangles" presStyleCnt="0"/>
      <dgm:spPr/>
    </dgm:pt>
    <dgm:pt modelId="{7FE35D60-18C8-47BD-8F16-03A2E0D26A62}" type="pres">
      <dgm:prSet presAssocID="{99BE68E4-8314-49F4-A495-82FC6C9E70F2}" presName="parentLin" presStyleCnt="0"/>
      <dgm:spPr/>
    </dgm:pt>
    <dgm:pt modelId="{0D72FDFD-4922-4F05-A025-D1CEDFAAD552}" type="pres">
      <dgm:prSet presAssocID="{99BE68E4-8314-49F4-A495-82FC6C9E70F2}" presName="parentLeftMargin" presStyleLbl="node1" presStyleIdx="3" presStyleCnt="5"/>
      <dgm:spPr/>
      <dgm:t>
        <a:bodyPr/>
        <a:lstStyle/>
        <a:p>
          <a:endParaRPr lang="en-US"/>
        </a:p>
      </dgm:t>
    </dgm:pt>
    <dgm:pt modelId="{FF1BCBD0-C6D5-451A-8BA8-0E5E8C939107}" type="pres">
      <dgm:prSet presAssocID="{99BE68E4-8314-49F4-A495-82FC6C9E70F2}" presName="parentText" presStyleLbl="node1" presStyleIdx="4" presStyleCnt="5">
        <dgm:presLayoutVars>
          <dgm:chMax val="0"/>
          <dgm:bulletEnabled val="1"/>
        </dgm:presLayoutVars>
      </dgm:prSet>
      <dgm:spPr/>
      <dgm:t>
        <a:bodyPr/>
        <a:lstStyle/>
        <a:p>
          <a:endParaRPr lang="en-US"/>
        </a:p>
      </dgm:t>
    </dgm:pt>
    <dgm:pt modelId="{D883C22E-5392-4FA4-9C55-3E1372C5943A}" type="pres">
      <dgm:prSet presAssocID="{99BE68E4-8314-49F4-A495-82FC6C9E70F2}" presName="negativeSpace" presStyleCnt="0"/>
      <dgm:spPr/>
    </dgm:pt>
    <dgm:pt modelId="{5DA7A78D-B793-40A7-986C-F9E499DF6E2B}" type="pres">
      <dgm:prSet presAssocID="{99BE68E4-8314-49F4-A495-82FC6C9E70F2}" presName="childText" presStyleLbl="conFgAcc1" presStyleIdx="4" presStyleCnt="5">
        <dgm:presLayoutVars>
          <dgm:bulletEnabled val="1"/>
        </dgm:presLayoutVars>
      </dgm:prSet>
      <dgm:spPr/>
    </dgm:pt>
  </dgm:ptLst>
  <dgm:cxnLst>
    <dgm:cxn modelId="{14A431D9-FCF1-4B61-8C57-AD1A386DCF90}" type="presOf" srcId="{F133E02E-E929-44F8-99E2-163E8F158D8D}" destId="{38197FB4-9BE8-4F1E-9C3E-5CFBE067732B}" srcOrd="0" destOrd="0" presId="urn:microsoft.com/office/officeart/2005/8/layout/list1"/>
    <dgm:cxn modelId="{49AD3E6D-942A-4CFA-884F-F1DFE9F1BF2F}" srcId="{73B4ED30-6AAF-4A05-8BE3-056BC06863E3}" destId="{6EE2ACC7-57F5-44C0-8557-3C7A99293D59}" srcOrd="0" destOrd="0" parTransId="{EC0C4848-1477-4CEC-B09E-50815ABD7293}" sibTransId="{7BAD47FE-A5FC-4729-A20E-30CDB83BDF8D}"/>
    <dgm:cxn modelId="{C5A09DA0-9503-4655-AC7E-98CAEAF9D85C}" type="presOf" srcId="{F133E02E-E929-44F8-99E2-163E8F158D8D}" destId="{8E82D465-EEF5-4221-AB80-B103D969F87A}" srcOrd="1" destOrd="0" presId="urn:microsoft.com/office/officeart/2005/8/layout/list1"/>
    <dgm:cxn modelId="{AD861946-6CCE-4E82-B21B-19ECA99ABCFB}" type="presOf" srcId="{50ACB284-1887-45BD-8BF1-CB87DA2030C8}" destId="{06CE2FD0-16CF-4EC8-A302-3DE172F99B9C}" srcOrd="0" destOrd="0" presId="urn:microsoft.com/office/officeart/2005/8/layout/list1"/>
    <dgm:cxn modelId="{9A2316FE-D327-4089-A224-4BB064B6D518}" type="presOf" srcId="{99BE68E4-8314-49F4-A495-82FC6C9E70F2}" destId="{FF1BCBD0-C6D5-451A-8BA8-0E5E8C939107}" srcOrd="1" destOrd="0" presId="urn:microsoft.com/office/officeart/2005/8/layout/list1"/>
    <dgm:cxn modelId="{8B9003C6-99C9-4D5F-B0D9-F4537BD59E6F}" type="presOf" srcId="{73B4ED30-6AAF-4A05-8BE3-056BC06863E3}" destId="{AE1756AC-BE01-4A77-A0D1-BB27979DA845}" srcOrd="0" destOrd="0" presId="urn:microsoft.com/office/officeart/2005/8/layout/list1"/>
    <dgm:cxn modelId="{6F602EBC-83DD-4A50-BDB4-AFBA7F6057BF}" type="presOf" srcId="{50ACB284-1887-45BD-8BF1-CB87DA2030C8}" destId="{0411288F-6E23-4EEC-B2A6-687D0F04B125}" srcOrd="1" destOrd="0" presId="urn:microsoft.com/office/officeart/2005/8/layout/list1"/>
    <dgm:cxn modelId="{DC3B80B6-C9A7-4621-827A-A2555EC55552}" type="presOf" srcId="{6EE2ACC7-57F5-44C0-8557-3C7A99293D59}" destId="{809081EC-0899-4325-9F56-C3636BF06551}" srcOrd="1" destOrd="0" presId="urn:microsoft.com/office/officeart/2005/8/layout/list1"/>
    <dgm:cxn modelId="{FC288C91-9087-41AE-B552-B683697A2D08}" srcId="{73B4ED30-6AAF-4A05-8BE3-056BC06863E3}" destId="{50ACB284-1887-45BD-8BF1-CB87DA2030C8}" srcOrd="3" destOrd="0" parTransId="{730BB81C-ED3E-4FC7-BE87-9A2F8159D036}" sibTransId="{6F7A7DD7-9480-4AE7-8A8C-BA574A23FB0E}"/>
    <dgm:cxn modelId="{D8EE52A0-CE4D-4967-A309-907B1F0B8ADC}" srcId="{73B4ED30-6AAF-4A05-8BE3-056BC06863E3}" destId="{99BE68E4-8314-49F4-A495-82FC6C9E70F2}" srcOrd="4" destOrd="0" parTransId="{A36AA91C-0CB7-4FE2-9487-F5E8CEF7F754}" sibTransId="{ADF5CB81-BB4F-4C2A-9F1A-22EEF9C97C40}"/>
    <dgm:cxn modelId="{961565CC-C273-4392-8813-AC3BB086B50F}" type="presOf" srcId="{6EE2ACC7-57F5-44C0-8557-3C7A99293D59}" destId="{2BF200AE-E5DF-4658-BDE5-211A2F8D2E82}" srcOrd="0" destOrd="0" presId="urn:microsoft.com/office/officeart/2005/8/layout/list1"/>
    <dgm:cxn modelId="{17868493-91BF-4F10-BAD8-4E42E57AD53F}" type="presOf" srcId="{27B0A733-2533-45F3-8A49-0AF93B1B754C}" destId="{646518B0-9540-4836-9D95-0A89D10F8206}" srcOrd="1" destOrd="0" presId="urn:microsoft.com/office/officeart/2005/8/layout/list1"/>
    <dgm:cxn modelId="{700A2BB3-ED21-4CD4-8673-F62EDFE469CC}" type="presOf" srcId="{99BE68E4-8314-49F4-A495-82FC6C9E70F2}" destId="{0D72FDFD-4922-4F05-A025-D1CEDFAAD552}" srcOrd="0" destOrd="0" presId="urn:microsoft.com/office/officeart/2005/8/layout/list1"/>
    <dgm:cxn modelId="{74FC6F05-20DE-46D6-8D8D-FD7E13E90735}" srcId="{73B4ED30-6AAF-4A05-8BE3-056BC06863E3}" destId="{27B0A733-2533-45F3-8A49-0AF93B1B754C}" srcOrd="1" destOrd="0" parTransId="{74A27815-5C72-4171-8701-8A388D521A82}" sibTransId="{10D3B912-CBB7-4516-A5D1-30ACD4D73822}"/>
    <dgm:cxn modelId="{428628D6-2460-42C9-9A9A-8B6C8AEDC4FA}" type="presOf" srcId="{27B0A733-2533-45F3-8A49-0AF93B1B754C}" destId="{002B0255-74F4-491F-954F-31887DD2AF71}" srcOrd="0" destOrd="0" presId="urn:microsoft.com/office/officeart/2005/8/layout/list1"/>
    <dgm:cxn modelId="{D4477FC4-26F6-4461-8694-533C3817CA89}" srcId="{73B4ED30-6AAF-4A05-8BE3-056BC06863E3}" destId="{F133E02E-E929-44F8-99E2-163E8F158D8D}" srcOrd="2" destOrd="0" parTransId="{07F8B606-9855-49C4-8B7E-C332B7AB8075}" sibTransId="{AF3DCA0B-BFEC-4045-9BE6-ED92D1E043B9}"/>
    <dgm:cxn modelId="{16BA07BE-EE29-4D1D-BD12-B372CF0AF98B}" type="presParOf" srcId="{AE1756AC-BE01-4A77-A0D1-BB27979DA845}" destId="{5B06D0DC-835C-406F-89AB-58F9E57B73B9}" srcOrd="0" destOrd="0" presId="urn:microsoft.com/office/officeart/2005/8/layout/list1"/>
    <dgm:cxn modelId="{C38BBF5B-6B52-4F02-8E6A-F75D369C1598}" type="presParOf" srcId="{5B06D0DC-835C-406F-89AB-58F9E57B73B9}" destId="{2BF200AE-E5DF-4658-BDE5-211A2F8D2E82}" srcOrd="0" destOrd="0" presId="urn:microsoft.com/office/officeart/2005/8/layout/list1"/>
    <dgm:cxn modelId="{750FE7AD-4A49-438D-A35E-5AD2E03E1A05}" type="presParOf" srcId="{5B06D0DC-835C-406F-89AB-58F9E57B73B9}" destId="{809081EC-0899-4325-9F56-C3636BF06551}" srcOrd="1" destOrd="0" presId="urn:microsoft.com/office/officeart/2005/8/layout/list1"/>
    <dgm:cxn modelId="{77B77630-7150-4700-B518-87D913965FF6}" type="presParOf" srcId="{AE1756AC-BE01-4A77-A0D1-BB27979DA845}" destId="{F8B20E0B-780B-4321-B958-CF9F9B9EE172}" srcOrd="1" destOrd="0" presId="urn:microsoft.com/office/officeart/2005/8/layout/list1"/>
    <dgm:cxn modelId="{92044502-6B42-49FD-B4D2-E9605D94FDA6}" type="presParOf" srcId="{AE1756AC-BE01-4A77-A0D1-BB27979DA845}" destId="{D17E342C-D402-4619-B22A-6DA4F16E6365}" srcOrd="2" destOrd="0" presId="urn:microsoft.com/office/officeart/2005/8/layout/list1"/>
    <dgm:cxn modelId="{CCA106F9-DA51-4C4F-8F5D-ADD5118D344C}" type="presParOf" srcId="{AE1756AC-BE01-4A77-A0D1-BB27979DA845}" destId="{309E60A6-371F-415E-A4E8-23F59011C0E8}" srcOrd="3" destOrd="0" presId="urn:microsoft.com/office/officeart/2005/8/layout/list1"/>
    <dgm:cxn modelId="{A77C2822-7C33-4176-9D8C-72E2E87E095A}" type="presParOf" srcId="{AE1756AC-BE01-4A77-A0D1-BB27979DA845}" destId="{5F87A9AD-C33E-49D2-9F38-B7C742BE906B}" srcOrd="4" destOrd="0" presId="urn:microsoft.com/office/officeart/2005/8/layout/list1"/>
    <dgm:cxn modelId="{46F6DFE7-0143-4EE8-BD0D-6858EABD4D9D}" type="presParOf" srcId="{5F87A9AD-C33E-49D2-9F38-B7C742BE906B}" destId="{002B0255-74F4-491F-954F-31887DD2AF71}" srcOrd="0" destOrd="0" presId="urn:microsoft.com/office/officeart/2005/8/layout/list1"/>
    <dgm:cxn modelId="{7616872D-89C1-40BD-BC50-5DA933D69440}" type="presParOf" srcId="{5F87A9AD-C33E-49D2-9F38-B7C742BE906B}" destId="{646518B0-9540-4836-9D95-0A89D10F8206}" srcOrd="1" destOrd="0" presId="urn:microsoft.com/office/officeart/2005/8/layout/list1"/>
    <dgm:cxn modelId="{7F59B56B-11BC-44D5-AE1D-0F740653A20A}" type="presParOf" srcId="{AE1756AC-BE01-4A77-A0D1-BB27979DA845}" destId="{DFDE3444-D2D2-42AB-AC9E-D83771EB87F6}" srcOrd="5" destOrd="0" presId="urn:microsoft.com/office/officeart/2005/8/layout/list1"/>
    <dgm:cxn modelId="{3C37F995-19C6-4BBF-93C8-7B4F1F59369D}" type="presParOf" srcId="{AE1756AC-BE01-4A77-A0D1-BB27979DA845}" destId="{B4E3E689-85B7-4E06-9268-C3A36414E2B6}" srcOrd="6" destOrd="0" presId="urn:microsoft.com/office/officeart/2005/8/layout/list1"/>
    <dgm:cxn modelId="{B9D4B301-103A-4355-88BE-A5CC8459CCD5}" type="presParOf" srcId="{AE1756AC-BE01-4A77-A0D1-BB27979DA845}" destId="{785C1A96-4813-42F8-939B-00B30E31EAB3}" srcOrd="7" destOrd="0" presId="urn:microsoft.com/office/officeart/2005/8/layout/list1"/>
    <dgm:cxn modelId="{C322906B-6E33-4D25-A91C-19FB881200AE}" type="presParOf" srcId="{AE1756AC-BE01-4A77-A0D1-BB27979DA845}" destId="{83FAD573-354E-4BC0-A075-E4E94060F208}" srcOrd="8" destOrd="0" presId="urn:microsoft.com/office/officeart/2005/8/layout/list1"/>
    <dgm:cxn modelId="{D9C8E1FF-D796-438F-B0F0-CF2BC08E5F9C}" type="presParOf" srcId="{83FAD573-354E-4BC0-A075-E4E94060F208}" destId="{38197FB4-9BE8-4F1E-9C3E-5CFBE067732B}" srcOrd="0" destOrd="0" presId="urn:microsoft.com/office/officeart/2005/8/layout/list1"/>
    <dgm:cxn modelId="{DCAA671C-74AB-426E-A42E-6A582B96A7C5}" type="presParOf" srcId="{83FAD573-354E-4BC0-A075-E4E94060F208}" destId="{8E82D465-EEF5-4221-AB80-B103D969F87A}" srcOrd="1" destOrd="0" presId="urn:microsoft.com/office/officeart/2005/8/layout/list1"/>
    <dgm:cxn modelId="{B2777B1D-AFEE-4187-8729-56144755A191}" type="presParOf" srcId="{AE1756AC-BE01-4A77-A0D1-BB27979DA845}" destId="{D8F04786-ED45-4B67-A349-3CBB932FB6F0}" srcOrd="9" destOrd="0" presId="urn:microsoft.com/office/officeart/2005/8/layout/list1"/>
    <dgm:cxn modelId="{73451BC0-3A2C-4328-837A-925F14BF3005}" type="presParOf" srcId="{AE1756AC-BE01-4A77-A0D1-BB27979DA845}" destId="{62BD4F12-721D-44C8-B957-CC968C9157D5}" srcOrd="10" destOrd="0" presId="urn:microsoft.com/office/officeart/2005/8/layout/list1"/>
    <dgm:cxn modelId="{8405D2FB-0454-4E2D-9243-232020338A80}" type="presParOf" srcId="{AE1756AC-BE01-4A77-A0D1-BB27979DA845}" destId="{22883550-E5B1-423D-AA86-354BAC73D1C5}" srcOrd="11" destOrd="0" presId="urn:microsoft.com/office/officeart/2005/8/layout/list1"/>
    <dgm:cxn modelId="{2C319A76-B137-43D8-A924-B0034C06935E}" type="presParOf" srcId="{AE1756AC-BE01-4A77-A0D1-BB27979DA845}" destId="{49719614-1C36-436F-A5AA-A7DF93BFB664}" srcOrd="12" destOrd="0" presId="urn:microsoft.com/office/officeart/2005/8/layout/list1"/>
    <dgm:cxn modelId="{47D51D3E-4137-4294-9358-292205CC79A1}" type="presParOf" srcId="{49719614-1C36-436F-A5AA-A7DF93BFB664}" destId="{06CE2FD0-16CF-4EC8-A302-3DE172F99B9C}" srcOrd="0" destOrd="0" presId="urn:microsoft.com/office/officeart/2005/8/layout/list1"/>
    <dgm:cxn modelId="{D58A77AE-DF7F-4ECA-8A5D-178086ADB12D}" type="presParOf" srcId="{49719614-1C36-436F-A5AA-A7DF93BFB664}" destId="{0411288F-6E23-4EEC-B2A6-687D0F04B125}" srcOrd="1" destOrd="0" presId="urn:microsoft.com/office/officeart/2005/8/layout/list1"/>
    <dgm:cxn modelId="{45E5405C-6BF5-4A96-AAFF-373A6233E60F}" type="presParOf" srcId="{AE1756AC-BE01-4A77-A0D1-BB27979DA845}" destId="{DBD0C51D-F119-425C-9853-389FAE68C42B}" srcOrd="13" destOrd="0" presId="urn:microsoft.com/office/officeart/2005/8/layout/list1"/>
    <dgm:cxn modelId="{27FDDEEA-931E-4C29-B265-FA5A2E1AA999}" type="presParOf" srcId="{AE1756AC-BE01-4A77-A0D1-BB27979DA845}" destId="{BA3136BD-9EA1-4353-B5CA-8D2A9AE208A7}" srcOrd="14" destOrd="0" presId="urn:microsoft.com/office/officeart/2005/8/layout/list1"/>
    <dgm:cxn modelId="{886C6BD3-6990-4700-B9E4-A128EA917414}" type="presParOf" srcId="{AE1756AC-BE01-4A77-A0D1-BB27979DA845}" destId="{EFC2B8E0-A782-4AB1-B59C-D3900A1E6D5C}" srcOrd="15" destOrd="0" presId="urn:microsoft.com/office/officeart/2005/8/layout/list1"/>
    <dgm:cxn modelId="{540E5B0D-BD22-486E-9551-7AAEB76DE846}" type="presParOf" srcId="{AE1756AC-BE01-4A77-A0D1-BB27979DA845}" destId="{7FE35D60-18C8-47BD-8F16-03A2E0D26A62}" srcOrd="16" destOrd="0" presId="urn:microsoft.com/office/officeart/2005/8/layout/list1"/>
    <dgm:cxn modelId="{AB68DB84-CDB8-4450-B708-ED51535352B4}" type="presParOf" srcId="{7FE35D60-18C8-47BD-8F16-03A2E0D26A62}" destId="{0D72FDFD-4922-4F05-A025-D1CEDFAAD552}" srcOrd="0" destOrd="0" presId="urn:microsoft.com/office/officeart/2005/8/layout/list1"/>
    <dgm:cxn modelId="{491D5DEE-C9CE-44E5-8EAF-C3F12849F1CA}" type="presParOf" srcId="{7FE35D60-18C8-47BD-8F16-03A2E0D26A62}" destId="{FF1BCBD0-C6D5-451A-8BA8-0E5E8C939107}" srcOrd="1" destOrd="0" presId="urn:microsoft.com/office/officeart/2005/8/layout/list1"/>
    <dgm:cxn modelId="{6FC67635-9163-4F09-9F89-247EC17821E6}" type="presParOf" srcId="{AE1756AC-BE01-4A77-A0D1-BB27979DA845}" destId="{D883C22E-5392-4FA4-9C55-3E1372C5943A}" srcOrd="17" destOrd="0" presId="urn:microsoft.com/office/officeart/2005/8/layout/list1"/>
    <dgm:cxn modelId="{6E200811-B182-4DB6-A975-52A7840BD7B9}" type="presParOf" srcId="{AE1756AC-BE01-4A77-A0D1-BB27979DA845}" destId="{5DA7A78D-B793-40A7-986C-F9E499DF6E2B}"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8A2291-23B2-4DD1-815F-CF6C399A618F}"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91FD84A-8DCE-48BF-982A-C3FFA17D1B24}">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 Frontend: React.js</a:t>
          </a:r>
        </a:p>
      </dgm:t>
    </dgm:pt>
    <dgm:pt modelId="{15803918-A354-47EF-B97B-2AEDC7A5E8C9}" type="parTrans" cxnId="{11EF8383-C214-49C5-BE39-518CE1A7FC16}">
      <dgm:prSet/>
      <dgm:spPr/>
      <dgm:t>
        <a:bodyPr/>
        <a:lstStyle/>
        <a:p>
          <a:endParaRPr lang="en-US"/>
        </a:p>
      </dgm:t>
    </dgm:pt>
    <dgm:pt modelId="{26EF4B6A-49AD-46D3-A605-77FDDBC4F592}" type="sibTrans" cxnId="{11EF8383-C214-49C5-BE39-518CE1A7FC16}">
      <dgm:prSet/>
      <dgm:spPr/>
      <dgm:t>
        <a:bodyPr/>
        <a:lstStyle/>
        <a:p>
          <a:endParaRPr lang="en-US"/>
        </a:p>
      </dgm:t>
    </dgm:pt>
    <dgm:pt modelId="{B2562F36-C541-4B72-898C-CBB826ED86BA}">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 Backend: Node.js</a:t>
          </a:r>
          <a:r>
            <a:rPr lang="en-IN" dirty="0">
              <a:latin typeface="Calibri" panose="020F0502020204030204" pitchFamily="34" charset="0"/>
              <a:ea typeface="Calibri" panose="020F0502020204030204" pitchFamily="34" charset="0"/>
              <a:cs typeface="Calibri" panose="020F0502020204030204" pitchFamily="34" charset="0"/>
            </a:rPr>
            <a:t>, Express.js</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EA046C61-4741-4C78-89A5-CB908D6F84F0}" type="parTrans" cxnId="{076CA6FB-CE68-40D9-866B-662AD3E1BDCB}">
      <dgm:prSet/>
      <dgm:spPr/>
      <dgm:t>
        <a:bodyPr/>
        <a:lstStyle/>
        <a:p>
          <a:endParaRPr lang="en-US"/>
        </a:p>
      </dgm:t>
    </dgm:pt>
    <dgm:pt modelId="{55C16F33-AF9C-4AA6-9377-59BF737CAC6B}" type="sibTrans" cxnId="{076CA6FB-CE68-40D9-866B-662AD3E1BDCB}">
      <dgm:prSet/>
      <dgm:spPr/>
      <dgm:t>
        <a:bodyPr/>
        <a:lstStyle/>
        <a:p>
          <a:endParaRPr lang="en-US"/>
        </a:p>
      </dgm:t>
    </dgm:pt>
    <dgm:pt modelId="{3FFD3DEB-A180-4F1B-8141-0D7B68012C60}">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 Database: MongoDB</a:t>
          </a:r>
        </a:p>
      </dgm:t>
    </dgm:pt>
    <dgm:pt modelId="{97BE9603-F4A5-4818-89DD-561EEBDB6751}" type="parTrans" cxnId="{F443249E-EFF3-4564-8351-418573735A2B}">
      <dgm:prSet/>
      <dgm:spPr/>
      <dgm:t>
        <a:bodyPr/>
        <a:lstStyle/>
        <a:p>
          <a:endParaRPr lang="en-US"/>
        </a:p>
      </dgm:t>
    </dgm:pt>
    <dgm:pt modelId="{95861A9F-41AC-47AC-B946-C691967D3D6B}" type="sibTrans" cxnId="{F443249E-EFF3-4564-8351-418573735A2B}">
      <dgm:prSet/>
      <dgm:spPr/>
      <dgm:t>
        <a:bodyPr/>
        <a:lstStyle/>
        <a:p>
          <a:endParaRPr lang="en-US"/>
        </a:p>
      </dgm:t>
    </dgm:pt>
    <dgm:pt modelId="{36FFD788-6D25-4185-9029-F641A0DCC4D1}">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 Machine Learning: Python (Flask)</a:t>
          </a:r>
        </a:p>
      </dgm:t>
    </dgm:pt>
    <dgm:pt modelId="{319D6A0C-21B3-493E-A6BD-5B52C857917D}" type="parTrans" cxnId="{A98EF46C-8375-4E70-9FD1-68556B361461}">
      <dgm:prSet/>
      <dgm:spPr/>
      <dgm:t>
        <a:bodyPr/>
        <a:lstStyle/>
        <a:p>
          <a:endParaRPr lang="en-US"/>
        </a:p>
      </dgm:t>
    </dgm:pt>
    <dgm:pt modelId="{9A9B3C9C-EC16-40AF-9970-CE82476B0D19}" type="sibTrans" cxnId="{A98EF46C-8375-4E70-9FD1-68556B361461}">
      <dgm:prSet/>
      <dgm:spPr/>
      <dgm:t>
        <a:bodyPr/>
        <a:lstStyle/>
        <a:p>
          <a:endParaRPr lang="en-US"/>
        </a:p>
      </dgm:t>
    </dgm:pt>
    <dgm:pt modelId="{FF942655-EE25-449D-8FBD-DCADE89DFD8E}">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 Tools: Scikit-learn, TensorFlow, </a:t>
          </a:r>
          <a:r>
            <a:rPr lang="en-US" dirty="0" err="1">
              <a:latin typeface="Calibri" panose="020F0502020204030204" pitchFamily="34" charset="0"/>
              <a:ea typeface="Calibri" panose="020F0502020204030204" pitchFamily="34" charset="0"/>
              <a:cs typeface="Calibri" panose="020F0502020204030204" pitchFamily="34" charset="0"/>
            </a:rPr>
            <a:t>Razorpay</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6E6D089B-91DA-4754-B296-455781852A2E}" type="parTrans" cxnId="{17ADAE89-6FBF-4BB1-931C-AB0D91A2F4B4}">
      <dgm:prSet/>
      <dgm:spPr/>
      <dgm:t>
        <a:bodyPr/>
        <a:lstStyle/>
        <a:p>
          <a:endParaRPr lang="en-US"/>
        </a:p>
      </dgm:t>
    </dgm:pt>
    <dgm:pt modelId="{2D58CA0E-D502-466A-B2A4-D8D53F40145F}" type="sibTrans" cxnId="{17ADAE89-6FBF-4BB1-931C-AB0D91A2F4B4}">
      <dgm:prSet/>
      <dgm:spPr/>
      <dgm:t>
        <a:bodyPr/>
        <a:lstStyle/>
        <a:p>
          <a:endParaRPr lang="en-US"/>
        </a:p>
      </dgm:t>
    </dgm:pt>
    <dgm:pt modelId="{0E592C80-0FCE-43B1-BEB9-94EE144F276A}" type="pres">
      <dgm:prSet presAssocID="{5D8A2291-23B2-4DD1-815F-CF6C399A618F}" presName="root" presStyleCnt="0">
        <dgm:presLayoutVars>
          <dgm:dir/>
          <dgm:resizeHandles val="exact"/>
        </dgm:presLayoutVars>
      </dgm:prSet>
      <dgm:spPr/>
      <dgm:t>
        <a:bodyPr/>
        <a:lstStyle/>
        <a:p>
          <a:endParaRPr lang="en-US"/>
        </a:p>
      </dgm:t>
    </dgm:pt>
    <dgm:pt modelId="{817D0654-0705-4FBC-8980-DFB3E9969CB8}" type="pres">
      <dgm:prSet presAssocID="{891FD84A-8DCE-48BF-982A-C3FFA17D1B24}" presName="compNode" presStyleCnt="0"/>
      <dgm:spPr/>
    </dgm:pt>
    <dgm:pt modelId="{27D94D11-08D9-4456-8491-89175EB89A3F}" type="pres">
      <dgm:prSet presAssocID="{891FD84A-8DCE-48BF-982A-C3FFA17D1B2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B11D711E-4546-450C-978D-4B981C2D49C5}" type="pres">
      <dgm:prSet presAssocID="{891FD84A-8DCE-48BF-982A-C3FFA17D1B24}" presName="spaceRect" presStyleCnt="0"/>
      <dgm:spPr/>
    </dgm:pt>
    <dgm:pt modelId="{3A0E3C3F-CFC5-4937-B4E3-A8ECDD5E65CF}" type="pres">
      <dgm:prSet presAssocID="{891FD84A-8DCE-48BF-982A-C3FFA17D1B24}" presName="textRect" presStyleLbl="revTx" presStyleIdx="0" presStyleCnt="5">
        <dgm:presLayoutVars>
          <dgm:chMax val="1"/>
          <dgm:chPref val="1"/>
        </dgm:presLayoutVars>
      </dgm:prSet>
      <dgm:spPr/>
      <dgm:t>
        <a:bodyPr/>
        <a:lstStyle/>
        <a:p>
          <a:endParaRPr lang="en-US"/>
        </a:p>
      </dgm:t>
    </dgm:pt>
    <dgm:pt modelId="{1B4D502E-235B-4542-958B-DE23C6FC57E6}" type="pres">
      <dgm:prSet presAssocID="{26EF4B6A-49AD-46D3-A605-77FDDBC4F592}" presName="sibTrans" presStyleCnt="0"/>
      <dgm:spPr/>
    </dgm:pt>
    <dgm:pt modelId="{C0182DCB-CE2F-4315-B193-85BB6F7F7DEA}" type="pres">
      <dgm:prSet presAssocID="{B2562F36-C541-4B72-898C-CBB826ED86BA}" presName="compNode" presStyleCnt="0"/>
      <dgm:spPr/>
    </dgm:pt>
    <dgm:pt modelId="{E6F757EE-DC37-4384-BC46-89A2E587C3C3}" type="pres">
      <dgm:prSet presAssocID="{B2562F36-C541-4B72-898C-CBB826ED86B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2B2E1173-163F-4C21-B737-0845D925E15A}" type="pres">
      <dgm:prSet presAssocID="{B2562F36-C541-4B72-898C-CBB826ED86BA}" presName="spaceRect" presStyleCnt="0"/>
      <dgm:spPr/>
    </dgm:pt>
    <dgm:pt modelId="{D6248678-E445-4211-BD37-9ABAB7246A9F}" type="pres">
      <dgm:prSet presAssocID="{B2562F36-C541-4B72-898C-CBB826ED86BA}" presName="textRect" presStyleLbl="revTx" presStyleIdx="1" presStyleCnt="5">
        <dgm:presLayoutVars>
          <dgm:chMax val="1"/>
          <dgm:chPref val="1"/>
        </dgm:presLayoutVars>
      </dgm:prSet>
      <dgm:spPr/>
      <dgm:t>
        <a:bodyPr/>
        <a:lstStyle/>
        <a:p>
          <a:endParaRPr lang="en-US"/>
        </a:p>
      </dgm:t>
    </dgm:pt>
    <dgm:pt modelId="{AFA0EF2C-CDCB-45A4-AB1B-BE67117860F8}" type="pres">
      <dgm:prSet presAssocID="{55C16F33-AF9C-4AA6-9377-59BF737CAC6B}" presName="sibTrans" presStyleCnt="0"/>
      <dgm:spPr/>
    </dgm:pt>
    <dgm:pt modelId="{66786B19-8541-4C10-8E1B-F733D41CDF03}" type="pres">
      <dgm:prSet presAssocID="{3FFD3DEB-A180-4F1B-8141-0D7B68012C60}" presName="compNode" presStyleCnt="0"/>
      <dgm:spPr/>
    </dgm:pt>
    <dgm:pt modelId="{AAC5E7BA-7D2E-420C-86D8-88DBBA36DF55}" type="pres">
      <dgm:prSet presAssocID="{3FFD3DEB-A180-4F1B-8141-0D7B68012C6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A4C266E-A697-4031-B0BD-519D3322F219}" type="pres">
      <dgm:prSet presAssocID="{3FFD3DEB-A180-4F1B-8141-0D7B68012C60}" presName="spaceRect" presStyleCnt="0"/>
      <dgm:spPr/>
    </dgm:pt>
    <dgm:pt modelId="{B879BB3D-3DC5-4C63-9208-B99CF069BDF1}" type="pres">
      <dgm:prSet presAssocID="{3FFD3DEB-A180-4F1B-8141-0D7B68012C60}" presName="textRect" presStyleLbl="revTx" presStyleIdx="2" presStyleCnt="5">
        <dgm:presLayoutVars>
          <dgm:chMax val="1"/>
          <dgm:chPref val="1"/>
        </dgm:presLayoutVars>
      </dgm:prSet>
      <dgm:spPr/>
      <dgm:t>
        <a:bodyPr/>
        <a:lstStyle/>
        <a:p>
          <a:endParaRPr lang="en-US"/>
        </a:p>
      </dgm:t>
    </dgm:pt>
    <dgm:pt modelId="{9B727A25-1FAE-4D02-AC6A-F254E1D50DDC}" type="pres">
      <dgm:prSet presAssocID="{95861A9F-41AC-47AC-B946-C691967D3D6B}" presName="sibTrans" presStyleCnt="0"/>
      <dgm:spPr/>
    </dgm:pt>
    <dgm:pt modelId="{BC47B83A-C90C-4B24-9854-FE8F5E0CFBB3}" type="pres">
      <dgm:prSet presAssocID="{36FFD788-6D25-4185-9029-F641A0DCC4D1}" presName="compNode" presStyleCnt="0"/>
      <dgm:spPr/>
    </dgm:pt>
    <dgm:pt modelId="{6B6D33AA-6C58-40F1-A521-AD92B749E7D3}" type="pres">
      <dgm:prSet presAssocID="{36FFD788-6D25-4185-9029-F641A0DCC4D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ask"/>
        </a:ext>
      </dgm:extLst>
    </dgm:pt>
    <dgm:pt modelId="{5EBC837A-D21A-4850-A817-B228BE3D7F92}" type="pres">
      <dgm:prSet presAssocID="{36FFD788-6D25-4185-9029-F641A0DCC4D1}" presName="spaceRect" presStyleCnt="0"/>
      <dgm:spPr/>
    </dgm:pt>
    <dgm:pt modelId="{C93232F2-4644-4B43-9A20-379036239F46}" type="pres">
      <dgm:prSet presAssocID="{36FFD788-6D25-4185-9029-F641A0DCC4D1}" presName="textRect" presStyleLbl="revTx" presStyleIdx="3" presStyleCnt="5">
        <dgm:presLayoutVars>
          <dgm:chMax val="1"/>
          <dgm:chPref val="1"/>
        </dgm:presLayoutVars>
      </dgm:prSet>
      <dgm:spPr/>
      <dgm:t>
        <a:bodyPr/>
        <a:lstStyle/>
        <a:p>
          <a:endParaRPr lang="en-US"/>
        </a:p>
      </dgm:t>
    </dgm:pt>
    <dgm:pt modelId="{B9A161A9-21FA-474D-9D37-4CDBC34B5C33}" type="pres">
      <dgm:prSet presAssocID="{9A9B3C9C-EC16-40AF-9970-CE82476B0D19}" presName="sibTrans" presStyleCnt="0"/>
      <dgm:spPr/>
    </dgm:pt>
    <dgm:pt modelId="{26B2E379-4549-4C18-8156-C401C6B57955}" type="pres">
      <dgm:prSet presAssocID="{FF942655-EE25-449D-8FBD-DCADE89DFD8E}" presName="compNode" presStyleCnt="0"/>
      <dgm:spPr/>
    </dgm:pt>
    <dgm:pt modelId="{21D2B109-2637-402E-A35F-FAF8E51EE731}" type="pres">
      <dgm:prSet presAssocID="{FF942655-EE25-449D-8FBD-DCADE89DFD8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ools"/>
        </a:ext>
      </dgm:extLst>
    </dgm:pt>
    <dgm:pt modelId="{FF0678B5-04B6-42A8-90EF-DA02B427CE9C}" type="pres">
      <dgm:prSet presAssocID="{FF942655-EE25-449D-8FBD-DCADE89DFD8E}" presName="spaceRect" presStyleCnt="0"/>
      <dgm:spPr/>
    </dgm:pt>
    <dgm:pt modelId="{7B5CC5C0-3752-4473-A66B-08320A407F62}" type="pres">
      <dgm:prSet presAssocID="{FF942655-EE25-449D-8FBD-DCADE89DFD8E}" presName="textRect" presStyleLbl="revTx" presStyleIdx="4" presStyleCnt="5">
        <dgm:presLayoutVars>
          <dgm:chMax val="1"/>
          <dgm:chPref val="1"/>
        </dgm:presLayoutVars>
      </dgm:prSet>
      <dgm:spPr/>
      <dgm:t>
        <a:bodyPr/>
        <a:lstStyle/>
        <a:p>
          <a:endParaRPr lang="en-US"/>
        </a:p>
      </dgm:t>
    </dgm:pt>
  </dgm:ptLst>
  <dgm:cxnLst>
    <dgm:cxn modelId="{11EF8383-C214-49C5-BE39-518CE1A7FC16}" srcId="{5D8A2291-23B2-4DD1-815F-CF6C399A618F}" destId="{891FD84A-8DCE-48BF-982A-C3FFA17D1B24}" srcOrd="0" destOrd="0" parTransId="{15803918-A354-47EF-B97B-2AEDC7A5E8C9}" sibTransId="{26EF4B6A-49AD-46D3-A605-77FDDBC4F592}"/>
    <dgm:cxn modelId="{C65EC3E2-F6D4-40A8-8E2C-3488450734E3}" type="presOf" srcId="{3FFD3DEB-A180-4F1B-8141-0D7B68012C60}" destId="{B879BB3D-3DC5-4C63-9208-B99CF069BDF1}" srcOrd="0" destOrd="0" presId="urn:microsoft.com/office/officeart/2018/2/layout/IconLabelList"/>
    <dgm:cxn modelId="{4172AB9E-D6A0-4BFB-8041-E8DC20B413C2}" type="presOf" srcId="{36FFD788-6D25-4185-9029-F641A0DCC4D1}" destId="{C93232F2-4644-4B43-9A20-379036239F46}" srcOrd="0" destOrd="0" presId="urn:microsoft.com/office/officeart/2018/2/layout/IconLabelList"/>
    <dgm:cxn modelId="{D67A1EB4-4C96-4161-8150-C6AF10F3A8C0}" type="presOf" srcId="{5D8A2291-23B2-4DD1-815F-CF6C399A618F}" destId="{0E592C80-0FCE-43B1-BEB9-94EE144F276A}" srcOrd="0" destOrd="0" presId="urn:microsoft.com/office/officeart/2018/2/layout/IconLabelList"/>
    <dgm:cxn modelId="{79A401CE-1BB1-415E-9167-53869EC88327}" type="presOf" srcId="{891FD84A-8DCE-48BF-982A-C3FFA17D1B24}" destId="{3A0E3C3F-CFC5-4937-B4E3-A8ECDD5E65CF}" srcOrd="0" destOrd="0" presId="urn:microsoft.com/office/officeart/2018/2/layout/IconLabelList"/>
    <dgm:cxn modelId="{70744047-5904-489D-950C-11D83A20F645}" type="presOf" srcId="{B2562F36-C541-4B72-898C-CBB826ED86BA}" destId="{D6248678-E445-4211-BD37-9ABAB7246A9F}" srcOrd="0" destOrd="0" presId="urn:microsoft.com/office/officeart/2018/2/layout/IconLabelList"/>
    <dgm:cxn modelId="{098F53FD-22D0-4AFC-841E-758AF87AD79E}" type="presOf" srcId="{FF942655-EE25-449D-8FBD-DCADE89DFD8E}" destId="{7B5CC5C0-3752-4473-A66B-08320A407F62}" srcOrd="0" destOrd="0" presId="urn:microsoft.com/office/officeart/2018/2/layout/IconLabelList"/>
    <dgm:cxn modelId="{F443249E-EFF3-4564-8351-418573735A2B}" srcId="{5D8A2291-23B2-4DD1-815F-CF6C399A618F}" destId="{3FFD3DEB-A180-4F1B-8141-0D7B68012C60}" srcOrd="2" destOrd="0" parTransId="{97BE9603-F4A5-4818-89DD-561EEBDB6751}" sibTransId="{95861A9F-41AC-47AC-B946-C691967D3D6B}"/>
    <dgm:cxn modelId="{076CA6FB-CE68-40D9-866B-662AD3E1BDCB}" srcId="{5D8A2291-23B2-4DD1-815F-CF6C399A618F}" destId="{B2562F36-C541-4B72-898C-CBB826ED86BA}" srcOrd="1" destOrd="0" parTransId="{EA046C61-4741-4C78-89A5-CB908D6F84F0}" sibTransId="{55C16F33-AF9C-4AA6-9377-59BF737CAC6B}"/>
    <dgm:cxn modelId="{17ADAE89-6FBF-4BB1-931C-AB0D91A2F4B4}" srcId="{5D8A2291-23B2-4DD1-815F-CF6C399A618F}" destId="{FF942655-EE25-449D-8FBD-DCADE89DFD8E}" srcOrd="4" destOrd="0" parTransId="{6E6D089B-91DA-4754-B296-455781852A2E}" sibTransId="{2D58CA0E-D502-466A-B2A4-D8D53F40145F}"/>
    <dgm:cxn modelId="{A98EF46C-8375-4E70-9FD1-68556B361461}" srcId="{5D8A2291-23B2-4DD1-815F-CF6C399A618F}" destId="{36FFD788-6D25-4185-9029-F641A0DCC4D1}" srcOrd="3" destOrd="0" parTransId="{319D6A0C-21B3-493E-A6BD-5B52C857917D}" sibTransId="{9A9B3C9C-EC16-40AF-9970-CE82476B0D19}"/>
    <dgm:cxn modelId="{DD92D300-CCEF-4C38-92D0-7F5521411D65}" type="presParOf" srcId="{0E592C80-0FCE-43B1-BEB9-94EE144F276A}" destId="{817D0654-0705-4FBC-8980-DFB3E9969CB8}" srcOrd="0" destOrd="0" presId="urn:microsoft.com/office/officeart/2018/2/layout/IconLabelList"/>
    <dgm:cxn modelId="{A5293B62-A499-4D4A-93D9-7E762AE3EB89}" type="presParOf" srcId="{817D0654-0705-4FBC-8980-DFB3E9969CB8}" destId="{27D94D11-08D9-4456-8491-89175EB89A3F}" srcOrd="0" destOrd="0" presId="urn:microsoft.com/office/officeart/2018/2/layout/IconLabelList"/>
    <dgm:cxn modelId="{AF2A9391-3BE4-4BF2-88B0-A85E1118B0A3}" type="presParOf" srcId="{817D0654-0705-4FBC-8980-DFB3E9969CB8}" destId="{B11D711E-4546-450C-978D-4B981C2D49C5}" srcOrd="1" destOrd="0" presId="urn:microsoft.com/office/officeart/2018/2/layout/IconLabelList"/>
    <dgm:cxn modelId="{1F7895C3-86F1-4FA6-8E7F-8A05264A28A4}" type="presParOf" srcId="{817D0654-0705-4FBC-8980-DFB3E9969CB8}" destId="{3A0E3C3F-CFC5-4937-B4E3-A8ECDD5E65CF}" srcOrd="2" destOrd="0" presId="urn:microsoft.com/office/officeart/2018/2/layout/IconLabelList"/>
    <dgm:cxn modelId="{10632F8C-4F8E-415E-90F8-DCD22CEB11F9}" type="presParOf" srcId="{0E592C80-0FCE-43B1-BEB9-94EE144F276A}" destId="{1B4D502E-235B-4542-958B-DE23C6FC57E6}" srcOrd="1" destOrd="0" presId="urn:microsoft.com/office/officeart/2018/2/layout/IconLabelList"/>
    <dgm:cxn modelId="{24BA6811-0CDA-4D01-A75D-3F63BDAEE186}" type="presParOf" srcId="{0E592C80-0FCE-43B1-BEB9-94EE144F276A}" destId="{C0182DCB-CE2F-4315-B193-85BB6F7F7DEA}" srcOrd="2" destOrd="0" presId="urn:microsoft.com/office/officeart/2018/2/layout/IconLabelList"/>
    <dgm:cxn modelId="{112EC0E0-C497-4F34-8765-471C21B3EBA8}" type="presParOf" srcId="{C0182DCB-CE2F-4315-B193-85BB6F7F7DEA}" destId="{E6F757EE-DC37-4384-BC46-89A2E587C3C3}" srcOrd="0" destOrd="0" presId="urn:microsoft.com/office/officeart/2018/2/layout/IconLabelList"/>
    <dgm:cxn modelId="{2563A65A-8360-410C-8F15-CFC2F757605E}" type="presParOf" srcId="{C0182DCB-CE2F-4315-B193-85BB6F7F7DEA}" destId="{2B2E1173-163F-4C21-B737-0845D925E15A}" srcOrd="1" destOrd="0" presId="urn:microsoft.com/office/officeart/2018/2/layout/IconLabelList"/>
    <dgm:cxn modelId="{DD21DCE7-BB4C-4186-B770-33575F6BD04B}" type="presParOf" srcId="{C0182DCB-CE2F-4315-B193-85BB6F7F7DEA}" destId="{D6248678-E445-4211-BD37-9ABAB7246A9F}" srcOrd="2" destOrd="0" presId="urn:microsoft.com/office/officeart/2018/2/layout/IconLabelList"/>
    <dgm:cxn modelId="{65A99B2A-AD49-40AC-ADA0-31AF260692B5}" type="presParOf" srcId="{0E592C80-0FCE-43B1-BEB9-94EE144F276A}" destId="{AFA0EF2C-CDCB-45A4-AB1B-BE67117860F8}" srcOrd="3" destOrd="0" presId="urn:microsoft.com/office/officeart/2018/2/layout/IconLabelList"/>
    <dgm:cxn modelId="{57FD4D38-E4A4-4916-95E4-D34739E1EAC9}" type="presParOf" srcId="{0E592C80-0FCE-43B1-BEB9-94EE144F276A}" destId="{66786B19-8541-4C10-8E1B-F733D41CDF03}" srcOrd="4" destOrd="0" presId="urn:microsoft.com/office/officeart/2018/2/layout/IconLabelList"/>
    <dgm:cxn modelId="{46B2F261-F5D7-4CDD-9822-D3D56ABDDB39}" type="presParOf" srcId="{66786B19-8541-4C10-8E1B-F733D41CDF03}" destId="{AAC5E7BA-7D2E-420C-86D8-88DBBA36DF55}" srcOrd="0" destOrd="0" presId="urn:microsoft.com/office/officeart/2018/2/layout/IconLabelList"/>
    <dgm:cxn modelId="{2383D488-0B6C-4D85-B3F2-D06906D5D0A4}" type="presParOf" srcId="{66786B19-8541-4C10-8E1B-F733D41CDF03}" destId="{5A4C266E-A697-4031-B0BD-519D3322F219}" srcOrd="1" destOrd="0" presId="urn:microsoft.com/office/officeart/2018/2/layout/IconLabelList"/>
    <dgm:cxn modelId="{68A37585-F523-498E-864B-BEEA67054E05}" type="presParOf" srcId="{66786B19-8541-4C10-8E1B-F733D41CDF03}" destId="{B879BB3D-3DC5-4C63-9208-B99CF069BDF1}" srcOrd="2" destOrd="0" presId="urn:microsoft.com/office/officeart/2018/2/layout/IconLabelList"/>
    <dgm:cxn modelId="{6C5B5C81-5BCB-49E6-BD87-34A2EDDFB17A}" type="presParOf" srcId="{0E592C80-0FCE-43B1-BEB9-94EE144F276A}" destId="{9B727A25-1FAE-4D02-AC6A-F254E1D50DDC}" srcOrd="5" destOrd="0" presId="urn:microsoft.com/office/officeart/2018/2/layout/IconLabelList"/>
    <dgm:cxn modelId="{57D2A34F-6720-496A-8B75-2BB816F45FE2}" type="presParOf" srcId="{0E592C80-0FCE-43B1-BEB9-94EE144F276A}" destId="{BC47B83A-C90C-4B24-9854-FE8F5E0CFBB3}" srcOrd="6" destOrd="0" presId="urn:microsoft.com/office/officeart/2018/2/layout/IconLabelList"/>
    <dgm:cxn modelId="{1E8F8B19-D36F-4060-96AB-F21FFED6AF53}" type="presParOf" srcId="{BC47B83A-C90C-4B24-9854-FE8F5E0CFBB3}" destId="{6B6D33AA-6C58-40F1-A521-AD92B749E7D3}" srcOrd="0" destOrd="0" presId="urn:microsoft.com/office/officeart/2018/2/layout/IconLabelList"/>
    <dgm:cxn modelId="{5340A487-ED50-4A2C-BBF1-67C7CE68D15F}" type="presParOf" srcId="{BC47B83A-C90C-4B24-9854-FE8F5E0CFBB3}" destId="{5EBC837A-D21A-4850-A817-B228BE3D7F92}" srcOrd="1" destOrd="0" presId="urn:microsoft.com/office/officeart/2018/2/layout/IconLabelList"/>
    <dgm:cxn modelId="{59F441E0-2C61-44E9-BB4D-85F4EF2821C1}" type="presParOf" srcId="{BC47B83A-C90C-4B24-9854-FE8F5E0CFBB3}" destId="{C93232F2-4644-4B43-9A20-379036239F46}" srcOrd="2" destOrd="0" presId="urn:microsoft.com/office/officeart/2018/2/layout/IconLabelList"/>
    <dgm:cxn modelId="{A812C8C8-9A7B-4E4C-9380-9712207FFCEA}" type="presParOf" srcId="{0E592C80-0FCE-43B1-BEB9-94EE144F276A}" destId="{B9A161A9-21FA-474D-9D37-4CDBC34B5C33}" srcOrd="7" destOrd="0" presId="urn:microsoft.com/office/officeart/2018/2/layout/IconLabelList"/>
    <dgm:cxn modelId="{2C8E7741-B799-4536-8046-55371EB24068}" type="presParOf" srcId="{0E592C80-0FCE-43B1-BEB9-94EE144F276A}" destId="{26B2E379-4549-4C18-8156-C401C6B57955}" srcOrd="8" destOrd="0" presId="urn:microsoft.com/office/officeart/2018/2/layout/IconLabelList"/>
    <dgm:cxn modelId="{33BF3770-8854-43CE-B072-92183BC7FFD3}" type="presParOf" srcId="{26B2E379-4549-4C18-8156-C401C6B57955}" destId="{21D2B109-2637-402E-A35F-FAF8E51EE731}" srcOrd="0" destOrd="0" presId="urn:microsoft.com/office/officeart/2018/2/layout/IconLabelList"/>
    <dgm:cxn modelId="{7BA9EE31-0528-42CD-B093-7104DCA2E87F}" type="presParOf" srcId="{26B2E379-4549-4C18-8156-C401C6B57955}" destId="{FF0678B5-04B6-42A8-90EF-DA02B427CE9C}" srcOrd="1" destOrd="0" presId="urn:microsoft.com/office/officeart/2018/2/layout/IconLabelList"/>
    <dgm:cxn modelId="{FF2B7453-6394-463A-B652-5FBC3D5F6594}" type="presParOf" srcId="{26B2E379-4549-4C18-8156-C401C6B57955}" destId="{7B5CC5C0-3752-4473-A66B-08320A407F6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9DCB6B-6F30-43B9-8327-4B19ACCEB1F8}">
      <dsp:nvSpPr>
        <dsp:cNvPr id="0" name=""/>
        <dsp:cNvSpPr/>
      </dsp:nvSpPr>
      <dsp:spPr>
        <a:xfrm>
          <a:off x="0" y="656"/>
          <a:ext cx="45719" cy="6959"/>
        </a:xfrm>
        <a:prstGeom prst="roundRect">
          <a:avLst>
            <a:gd name="adj" fmla="val 10000"/>
          </a:avLst>
        </a:prstGeom>
        <a:noFill/>
        <a:ln>
          <a:noFill/>
        </a:ln>
        <a:effectLst/>
      </dsp:spPr>
      <dsp:style>
        <a:lnRef idx="0">
          <a:scrgbClr r="0" g="0" b="0"/>
        </a:lnRef>
        <a:fillRef idx="1">
          <a:scrgbClr r="0" g="0" b="0"/>
        </a:fillRef>
        <a:effectRef idx="0">
          <a:scrgbClr r="0" g="0" b="0"/>
        </a:effectRef>
        <a:fontRef idx="minor"/>
      </dsp:style>
    </dsp:sp>
    <dsp:sp modelId="{15920B44-5466-434E-BD5A-426CB0EB0AA6}">
      <dsp:nvSpPr>
        <dsp:cNvPr id="0" name=""/>
        <dsp:cNvSpPr/>
      </dsp:nvSpPr>
      <dsp:spPr>
        <a:xfrm>
          <a:off x="4477" y="65"/>
          <a:ext cx="0" cy="8141"/>
        </a:xfrm>
        <a:prstGeom prst="rect">
          <a:avLst/>
        </a:prstGeom>
        <a:solidFill>
          <a:schemeClr val="accent2">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0838F8-D64A-47BA-AC03-BE67DCBB14A6}">
      <dsp:nvSpPr>
        <dsp:cNvPr id="0" name=""/>
        <dsp:cNvSpPr/>
      </dsp:nvSpPr>
      <dsp:spPr>
        <a:xfrm>
          <a:off x="8955" y="656"/>
          <a:ext cx="36755" cy="1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 tIns="1567" rIns="1567" bIns="1567" numCol="1" spcCol="1270" anchor="ctr" anchorCtr="0">
          <a:noAutofit/>
        </a:bodyPr>
        <a:lstStyle/>
        <a:p>
          <a:pPr lvl="0" algn="l" defTabSz="622300">
            <a:lnSpc>
              <a:spcPct val="90000"/>
            </a:lnSpc>
            <a:spcBef>
              <a:spcPct val="0"/>
            </a:spcBef>
            <a:spcAft>
              <a:spcPct val="35000"/>
            </a:spcAft>
          </a:pP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8955" y="656"/>
        <a:ext cx="36755" cy="14801"/>
      </dsp:txXfrm>
    </dsp:sp>
    <dsp:sp modelId="{82A1263B-118A-4C1E-AB61-AE96B9093024}">
      <dsp:nvSpPr>
        <dsp:cNvPr id="0" name=""/>
        <dsp:cNvSpPr/>
      </dsp:nvSpPr>
      <dsp:spPr>
        <a:xfrm>
          <a:off x="0" y="16339"/>
          <a:ext cx="45719" cy="69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3EC156-4C33-4E33-A390-4726FE80CA39}">
      <dsp:nvSpPr>
        <dsp:cNvPr id="0" name=""/>
        <dsp:cNvSpPr/>
      </dsp:nvSpPr>
      <dsp:spPr>
        <a:xfrm>
          <a:off x="4477" y="15748"/>
          <a:ext cx="0" cy="81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C6C4D7-4700-47E7-B062-1610080B3489}">
      <dsp:nvSpPr>
        <dsp:cNvPr id="0" name=""/>
        <dsp:cNvSpPr/>
      </dsp:nvSpPr>
      <dsp:spPr>
        <a:xfrm>
          <a:off x="8955" y="16339"/>
          <a:ext cx="36755" cy="1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 tIns="1567" rIns="1567" bIns="1567" numCol="1" spcCol="1270" anchor="ctr" anchorCtr="0">
          <a:noAutofit/>
        </a:bodyPr>
        <a:lstStyle/>
        <a:p>
          <a:pPr lvl="0" algn="l" defTabSz="622300">
            <a:lnSpc>
              <a:spcPct val="90000"/>
            </a:lnSpc>
            <a:spcBef>
              <a:spcPct val="0"/>
            </a:spcBef>
            <a:spcAft>
              <a:spcPct val="35000"/>
            </a:spcAft>
          </a:pPr>
          <a:r>
            <a:rPr lang="en-US" sz="1400" kern="1200" dirty="0" smtClean="0">
              <a:latin typeface="Calibri" panose="020F0502020204030204" pitchFamily="34" charset="0"/>
              <a:ea typeface="Calibri" panose="020F0502020204030204" pitchFamily="34" charset="0"/>
              <a:cs typeface="Calibri" panose="020F0502020204030204" pitchFamily="34" charset="0"/>
            </a:rPr>
            <a:t>-</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8955" y="16339"/>
        <a:ext cx="36755" cy="14801"/>
      </dsp:txXfrm>
    </dsp:sp>
    <dsp:sp modelId="{D78E6210-DD90-4A89-B4A7-6691D75D84AD}">
      <dsp:nvSpPr>
        <dsp:cNvPr id="0" name=""/>
        <dsp:cNvSpPr/>
      </dsp:nvSpPr>
      <dsp:spPr>
        <a:xfrm>
          <a:off x="0" y="32022"/>
          <a:ext cx="45719" cy="695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7BD0F3-87A7-44DD-9351-42DD427CE960}">
      <dsp:nvSpPr>
        <dsp:cNvPr id="0" name=""/>
        <dsp:cNvSpPr/>
      </dsp:nvSpPr>
      <dsp:spPr>
        <a:xfrm>
          <a:off x="4477" y="31431"/>
          <a:ext cx="0" cy="81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89A816-A28C-4240-A156-4A73283E04D3}">
      <dsp:nvSpPr>
        <dsp:cNvPr id="0" name=""/>
        <dsp:cNvSpPr/>
      </dsp:nvSpPr>
      <dsp:spPr>
        <a:xfrm>
          <a:off x="8955" y="32022"/>
          <a:ext cx="36755" cy="1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 tIns="1567" rIns="1567" bIns="1567" numCol="1" spcCol="1270" anchor="ctr" anchorCtr="0">
          <a:noAutofit/>
        </a:bodyPr>
        <a:lstStyle/>
        <a:p>
          <a:pPr lvl="0" algn="l" defTabSz="622300">
            <a:lnSpc>
              <a:spcPct val="90000"/>
            </a:lnSpc>
            <a:spcBef>
              <a:spcPct val="0"/>
            </a:spcBef>
            <a:spcAft>
              <a:spcPct val="35000"/>
            </a:spcAft>
          </a:pPr>
          <a:r>
            <a:rPr lang="en-US" sz="1400" kern="1200" dirty="0" smtClean="0">
              <a:latin typeface="Calibri" panose="020F0502020204030204" pitchFamily="34" charset="0"/>
              <a:ea typeface="Calibri" panose="020F0502020204030204" pitchFamily="34" charset="0"/>
              <a:cs typeface="Calibri" panose="020F0502020204030204" pitchFamily="34" charset="0"/>
            </a:rPr>
            <a:t>.</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8955" y="32022"/>
        <a:ext cx="36755" cy="14801"/>
      </dsp:txXfrm>
    </dsp:sp>
    <dsp:sp modelId="{ED462A4F-C3EB-448F-A5C4-2E13924D89C5}">
      <dsp:nvSpPr>
        <dsp:cNvPr id="0" name=""/>
        <dsp:cNvSpPr/>
      </dsp:nvSpPr>
      <dsp:spPr>
        <a:xfrm flipV="1">
          <a:off x="0" y="47114"/>
          <a:ext cx="45719" cy="148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44A848-B3B0-4C29-9403-DCEDE57D4108}">
      <dsp:nvSpPr>
        <dsp:cNvPr id="0" name=""/>
        <dsp:cNvSpPr/>
      </dsp:nvSpPr>
      <dsp:spPr>
        <a:xfrm>
          <a:off x="4477" y="50444"/>
          <a:ext cx="0" cy="8141"/>
        </a:xfrm>
        <a:prstGeom prst="rect">
          <a:avLst/>
        </a:prstGeom>
        <a:solidFill>
          <a:schemeClr val="accent5">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14736F-EB1E-47EE-A2D6-DCA1FDC23447}">
      <dsp:nvSpPr>
        <dsp:cNvPr id="0" name=""/>
        <dsp:cNvSpPr/>
      </dsp:nvSpPr>
      <dsp:spPr>
        <a:xfrm>
          <a:off x="8955" y="51035"/>
          <a:ext cx="36755" cy="148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7" tIns="1567" rIns="1567" bIns="1567" numCol="1" spcCol="1270" anchor="ctr" anchorCtr="0">
          <a:noAutofit/>
        </a:bodyPr>
        <a:lstStyle/>
        <a:p>
          <a:pPr lvl="0" algn="l" defTabSz="622300">
            <a:lnSpc>
              <a:spcPct val="90000"/>
            </a:lnSpc>
            <a:spcBef>
              <a:spcPct val="0"/>
            </a:spcBef>
            <a:spcAft>
              <a:spcPct val="35000"/>
            </a:spcAft>
          </a:pP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8955" y="51035"/>
        <a:ext cx="36755" cy="148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E342C-D402-4619-B22A-6DA4F16E6365}">
      <dsp:nvSpPr>
        <dsp:cNvPr id="0" name=""/>
        <dsp:cNvSpPr/>
      </dsp:nvSpPr>
      <dsp:spPr>
        <a:xfrm>
          <a:off x="0" y="1254022"/>
          <a:ext cx="5489196" cy="428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9081EC-0899-4325-9F56-C3636BF06551}">
      <dsp:nvSpPr>
        <dsp:cNvPr id="0" name=""/>
        <dsp:cNvSpPr/>
      </dsp:nvSpPr>
      <dsp:spPr>
        <a:xfrm>
          <a:off x="274459" y="1003102"/>
          <a:ext cx="3842437" cy="501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235" tIns="0" rIns="145235" bIns="0" numCol="1" spcCol="1270" anchor="ctr" anchorCtr="0">
          <a:noAutofit/>
        </a:bodyPr>
        <a:lstStyle/>
        <a:p>
          <a:pPr lvl="0" algn="l" defTabSz="755650">
            <a:lnSpc>
              <a:spcPct val="90000"/>
            </a:lnSpc>
            <a:spcBef>
              <a:spcPct val="0"/>
            </a:spcBef>
            <a:spcAft>
              <a:spcPct val="35000"/>
            </a:spcAft>
          </a:pPr>
          <a:r>
            <a:rPr lang="en-IN" sz="1700" b="1" i="0" kern="1200" dirty="0">
              <a:latin typeface="Cambria Math" panose="02040503050406030204" pitchFamily="18" charset="0"/>
              <a:ea typeface="Cambria Math" panose="02040503050406030204" pitchFamily="18" charset="0"/>
            </a:rPr>
            <a:t>User </a:t>
          </a:r>
          <a:r>
            <a:rPr lang="en-IN" sz="1700" b="1" i="0" kern="1200" dirty="0" smtClean="0">
              <a:latin typeface="Cambria Math" panose="02040503050406030204" pitchFamily="18" charset="0"/>
              <a:ea typeface="Cambria Math" panose="02040503050406030204" pitchFamily="18" charset="0"/>
            </a:rPr>
            <a:t>Management Module</a:t>
          </a:r>
          <a:endParaRPr lang="en-US" sz="1700" kern="1200" dirty="0">
            <a:latin typeface="Cambria Math" panose="02040503050406030204" pitchFamily="18" charset="0"/>
            <a:ea typeface="Cambria Math" panose="02040503050406030204" pitchFamily="18" charset="0"/>
          </a:endParaRPr>
        </a:p>
      </dsp:txBody>
      <dsp:txXfrm>
        <a:off x="298957" y="1027600"/>
        <a:ext cx="3793441" cy="452844"/>
      </dsp:txXfrm>
    </dsp:sp>
    <dsp:sp modelId="{B4E3E689-85B7-4E06-9268-C3A36414E2B6}">
      <dsp:nvSpPr>
        <dsp:cNvPr id="0" name=""/>
        <dsp:cNvSpPr/>
      </dsp:nvSpPr>
      <dsp:spPr>
        <a:xfrm>
          <a:off x="0" y="2025142"/>
          <a:ext cx="5489196" cy="428400"/>
        </a:xfrm>
        <a:prstGeom prst="rect">
          <a:avLst/>
        </a:prstGeom>
        <a:solidFill>
          <a:schemeClr val="lt1">
            <a:alpha val="90000"/>
            <a:hueOff val="0"/>
            <a:satOff val="0"/>
            <a:lumOff val="0"/>
            <a:alphaOff val="0"/>
          </a:schemeClr>
        </a:solidFill>
        <a:ln w="12700" cap="flat" cmpd="sng" algn="ctr">
          <a:solidFill>
            <a:schemeClr val="accent2">
              <a:hueOff val="287373"/>
              <a:satOff val="-4693"/>
              <a:lumOff val="294"/>
              <a:alphaOff val="0"/>
            </a:schemeClr>
          </a:solidFill>
          <a:prstDash val="solid"/>
        </a:ln>
        <a:effectLst/>
      </dsp:spPr>
      <dsp:style>
        <a:lnRef idx="2">
          <a:scrgbClr r="0" g="0" b="0"/>
        </a:lnRef>
        <a:fillRef idx="1">
          <a:scrgbClr r="0" g="0" b="0"/>
        </a:fillRef>
        <a:effectRef idx="0">
          <a:scrgbClr r="0" g="0" b="0"/>
        </a:effectRef>
        <a:fontRef idx="minor"/>
      </dsp:style>
    </dsp:sp>
    <dsp:sp modelId="{646518B0-9540-4836-9D95-0A89D10F8206}">
      <dsp:nvSpPr>
        <dsp:cNvPr id="0" name=""/>
        <dsp:cNvSpPr/>
      </dsp:nvSpPr>
      <dsp:spPr>
        <a:xfrm>
          <a:off x="274459" y="1774222"/>
          <a:ext cx="3842437" cy="501840"/>
        </a:xfrm>
        <a:prstGeom prst="roundRect">
          <a:avLst/>
        </a:prstGeom>
        <a:solidFill>
          <a:schemeClr val="accent2">
            <a:hueOff val="287373"/>
            <a:satOff val="-4693"/>
            <a:lumOff val="2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235" tIns="0" rIns="145235" bIns="0" numCol="1" spcCol="1270" anchor="ctr" anchorCtr="0">
          <a:noAutofit/>
        </a:bodyPr>
        <a:lstStyle/>
        <a:p>
          <a:pPr lvl="0" algn="l" defTabSz="755650">
            <a:lnSpc>
              <a:spcPct val="90000"/>
            </a:lnSpc>
            <a:spcBef>
              <a:spcPct val="0"/>
            </a:spcBef>
            <a:spcAft>
              <a:spcPct val="35000"/>
            </a:spcAft>
          </a:pPr>
          <a:r>
            <a:rPr lang="en-US" sz="1700" b="1" kern="1200" dirty="0" smtClean="0">
              <a:latin typeface="Cambria Math" panose="02040503050406030204" pitchFamily="18" charset="0"/>
              <a:ea typeface="Cambria Math" panose="02040503050406030204" pitchFamily="18" charset="0"/>
            </a:rPr>
            <a:t>ML-Driven Product Recommendation </a:t>
          </a:r>
          <a:endParaRPr lang="en-US" sz="1700" kern="1200" dirty="0">
            <a:latin typeface="Cambria Math" panose="02040503050406030204" pitchFamily="18" charset="0"/>
            <a:ea typeface="Cambria Math" panose="02040503050406030204" pitchFamily="18" charset="0"/>
          </a:endParaRPr>
        </a:p>
      </dsp:txBody>
      <dsp:txXfrm>
        <a:off x="298957" y="1798720"/>
        <a:ext cx="3793441" cy="452844"/>
      </dsp:txXfrm>
    </dsp:sp>
    <dsp:sp modelId="{62BD4F12-721D-44C8-B957-CC968C9157D5}">
      <dsp:nvSpPr>
        <dsp:cNvPr id="0" name=""/>
        <dsp:cNvSpPr/>
      </dsp:nvSpPr>
      <dsp:spPr>
        <a:xfrm>
          <a:off x="0" y="2796262"/>
          <a:ext cx="5489196" cy="428400"/>
        </a:xfrm>
        <a:prstGeom prst="rect">
          <a:avLst/>
        </a:prstGeom>
        <a:solidFill>
          <a:schemeClr val="lt1">
            <a:alpha val="90000"/>
            <a:hueOff val="0"/>
            <a:satOff val="0"/>
            <a:lumOff val="0"/>
            <a:alphaOff val="0"/>
          </a:schemeClr>
        </a:solidFill>
        <a:ln w="12700" cap="flat" cmpd="sng" algn="ctr">
          <a:solidFill>
            <a:schemeClr val="accent2">
              <a:hueOff val="574745"/>
              <a:satOff val="-9386"/>
              <a:lumOff val="588"/>
              <a:alphaOff val="0"/>
            </a:schemeClr>
          </a:solidFill>
          <a:prstDash val="solid"/>
        </a:ln>
        <a:effectLst/>
      </dsp:spPr>
      <dsp:style>
        <a:lnRef idx="2">
          <a:scrgbClr r="0" g="0" b="0"/>
        </a:lnRef>
        <a:fillRef idx="1">
          <a:scrgbClr r="0" g="0" b="0"/>
        </a:fillRef>
        <a:effectRef idx="0">
          <a:scrgbClr r="0" g="0" b="0"/>
        </a:effectRef>
        <a:fontRef idx="minor"/>
      </dsp:style>
    </dsp:sp>
    <dsp:sp modelId="{8E82D465-EEF5-4221-AB80-B103D969F87A}">
      <dsp:nvSpPr>
        <dsp:cNvPr id="0" name=""/>
        <dsp:cNvSpPr/>
      </dsp:nvSpPr>
      <dsp:spPr>
        <a:xfrm>
          <a:off x="274459" y="2545342"/>
          <a:ext cx="3842437" cy="501840"/>
        </a:xfrm>
        <a:prstGeom prst="roundRect">
          <a:avLst/>
        </a:prstGeom>
        <a:solidFill>
          <a:schemeClr val="accent2">
            <a:hueOff val="574745"/>
            <a:satOff val="-9386"/>
            <a:lumOff val="58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235" tIns="0" rIns="145235" bIns="0" numCol="1" spcCol="1270" anchor="ctr" anchorCtr="0">
          <a:noAutofit/>
        </a:bodyPr>
        <a:lstStyle/>
        <a:p>
          <a:pPr lvl="0" algn="l" defTabSz="755650">
            <a:lnSpc>
              <a:spcPct val="90000"/>
            </a:lnSpc>
            <a:spcBef>
              <a:spcPct val="0"/>
            </a:spcBef>
            <a:spcAft>
              <a:spcPct val="35000"/>
            </a:spcAft>
          </a:pPr>
          <a:r>
            <a:rPr lang="en-US" sz="1700" b="1" kern="1200" dirty="0" smtClean="0">
              <a:latin typeface="Cambria Math" panose="02040503050406030204" pitchFamily="18" charset="0"/>
              <a:ea typeface="Cambria Math" panose="02040503050406030204" pitchFamily="18" charset="0"/>
            </a:rPr>
            <a:t>ML-Driven Price trend analysis</a:t>
          </a:r>
          <a:endParaRPr lang="en-US" sz="1700" b="1" kern="1200" dirty="0">
            <a:latin typeface="Cambria Math" panose="02040503050406030204" pitchFamily="18" charset="0"/>
            <a:ea typeface="Cambria Math" panose="02040503050406030204" pitchFamily="18" charset="0"/>
          </a:endParaRPr>
        </a:p>
      </dsp:txBody>
      <dsp:txXfrm>
        <a:off x="298957" y="2569840"/>
        <a:ext cx="3793441" cy="452844"/>
      </dsp:txXfrm>
    </dsp:sp>
    <dsp:sp modelId="{BA3136BD-9EA1-4353-B5CA-8D2A9AE208A7}">
      <dsp:nvSpPr>
        <dsp:cNvPr id="0" name=""/>
        <dsp:cNvSpPr/>
      </dsp:nvSpPr>
      <dsp:spPr>
        <a:xfrm>
          <a:off x="0" y="3567382"/>
          <a:ext cx="5489196" cy="428400"/>
        </a:xfrm>
        <a:prstGeom prst="rect">
          <a:avLst/>
        </a:prstGeom>
        <a:solidFill>
          <a:schemeClr val="lt1">
            <a:alpha val="90000"/>
            <a:hueOff val="0"/>
            <a:satOff val="0"/>
            <a:lumOff val="0"/>
            <a:alphaOff val="0"/>
          </a:schemeClr>
        </a:solidFill>
        <a:ln w="12700" cap="flat" cmpd="sng" algn="ctr">
          <a:solidFill>
            <a:schemeClr val="accent2">
              <a:hueOff val="862118"/>
              <a:satOff val="-14079"/>
              <a:lumOff val="882"/>
              <a:alphaOff val="0"/>
            </a:schemeClr>
          </a:solidFill>
          <a:prstDash val="solid"/>
        </a:ln>
        <a:effectLst/>
      </dsp:spPr>
      <dsp:style>
        <a:lnRef idx="2">
          <a:scrgbClr r="0" g="0" b="0"/>
        </a:lnRef>
        <a:fillRef idx="1">
          <a:scrgbClr r="0" g="0" b="0"/>
        </a:fillRef>
        <a:effectRef idx="0">
          <a:scrgbClr r="0" g="0" b="0"/>
        </a:effectRef>
        <a:fontRef idx="minor"/>
      </dsp:style>
    </dsp:sp>
    <dsp:sp modelId="{0411288F-6E23-4EEC-B2A6-687D0F04B125}">
      <dsp:nvSpPr>
        <dsp:cNvPr id="0" name=""/>
        <dsp:cNvSpPr/>
      </dsp:nvSpPr>
      <dsp:spPr>
        <a:xfrm>
          <a:off x="274459" y="3316462"/>
          <a:ext cx="3842437" cy="501840"/>
        </a:xfrm>
        <a:prstGeom prst="roundRect">
          <a:avLst/>
        </a:prstGeom>
        <a:solidFill>
          <a:schemeClr val="accent2">
            <a:hueOff val="862118"/>
            <a:satOff val="-14079"/>
            <a:lumOff val="88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235" tIns="0" rIns="145235" bIns="0" numCol="1" spcCol="1270" anchor="ctr" anchorCtr="0">
          <a:noAutofit/>
        </a:bodyPr>
        <a:lstStyle/>
        <a:p>
          <a:pPr lvl="0" algn="l" defTabSz="755650">
            <a:lnSpc>
              <a:spcPct val="90000"/>
            </a:lnSpc>
            <a:spcBef>
              <a:spcPct val="0"/>
            </a:spcBef>
            <a:spcAft>
              <a:spcPct val="35000"/>
            </a:spcAft>
          </a:pPr>
          <a:r>
            <a:rPr lang="en-US" sz="1700" b="1" kern="1200" dirty="0" smtClean="0">
              <a:latin typeface="Cambria Math" panose="02040503050406030204" pitchFamily="18" charset="0"/>
              <a:ea typeface="Cambria Math" panose="02040503050406030204" pitchFamily="18" charset="0"/>
            </a:rPr>
            <a:t>Product Shopping Module</a:t>
          </a:r>
          <a:endParaRPr lang="en-US" sz="1700" b="1" kern="1200" dirty="0">
            <a:latin typeface="Cambria Math" panose="02040503050406030204" pitchFamily="18" charset="0"/>
            <a:ea typeface="Cambria Math" panose="02040503050406030204" pitchFamily="18" charset="0"/>
          </a:endParaRPr>
        </a:p>
      </dsp:txBody>
      <dsp:txXfrm>
        <a:off x="298957" y="3340960"/>
        <a:ext cx="3793441" cy="452844"/>
      </dsp:txXfrm>
    </dsp:sp>
    <dsp:sp modelId="{5DA7A78D-B793-40A7-986C-F9E499DF6E2B}">
      <dsp:nvSpPr>
        <dsp:cNvPr id="0" name=""/>
        <dsp:cNvSpPr/>
      </dsp:nvSpPr>
      <dsp:spPr>
        <a:xfrm>
          <a:off x="0" y="4338502"/>
          <a:ext cx="5489196" cy="428400"/>
        </a:xfrm>
        <a:prstGeom prst="rect">
          <a:avLst/>
        </a:prstGeom>
        <a:solidFill>
          <a:schemeClr val="lt1">
            <a:alpha val="90000"/>
            <a:hueOff val="0"/>
            <a:satOff val="0"/>
            <a:lumOff val="0"/>
            <a:alphaOff val="0"/>
          </a:schemeClr>
        </a:solidFill>
        <a:ln w="12700" cap="flat" cmpd="sng" algn="ctr">
          <a:solidFill>
            <a:schemeClr val="accent2">
              <a:hueOff val="1149490"/>
              <a:satOff val="-18772"/>
              <a:lumOff val="1176"/>
              <a:alphaOff val="0"/>
            </a:schemeClr>
          </a:solidFill>
          <a:prstDash val="solid"/>
        </a:ln>
        <a:effectLst/>
      </dsp:spPr>
      <dsp:style>
        <a:lnRef idx="2">
          <a:scrgbClr r="0" g="0" b="0"/>
        </a:lnRef>
        <a:fillRef idx="1">
          <a:scrgbClr r="0" g="0" b="0"/>
        </a:fillRef>
        <a:effectRef idx="0">
          <a:scrgbClr r="0" g="0" b="0"/>
        </a:effectRef>
        <a:fontRef idx="minor"/>
      </dsp:style>
    </dsp:sp>
    <dsp:sp modelId="{FF1BCBD0-C6D5-451A-8BA8-0E5E8C939107}">
      <dsp:nvSpPr>
        <dsp:cNvPr id="0" name=""/>
        <dsp:cNvSpPr/>
      </dsp:nvSpPr>
      <dsp:spPr>
        <a:xfrm>
          <a:off x="274459" y="4087582"/>
          <a:ext cx="3842437" cy="501840"/>
        </a:xfrm>
        <a:prstGeom prst="roundRect">
          <a:avLst/>
        </a:prstGeom>
        <a:solidFill>
          <a:schemeClr val="accent2">
            <a:hueOff val="1149490"/>
            <a:satOff val="-18772"/>
            <a:lumOff val="117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235" tIns="0" rIns="145235" bIns="0" numCol="1" spcCol="1270" anchor="ctr" anchorCtr="0">
          <a:noAutofit/>
        </a:bodyPr>
        <a:lstStyle/>
        <a:p>
          <a:pPr lvl="0" algn="l" defTabSz="755650">
            <a:lnSpc>
              <a:spcPct val="90000"/>
            </a:lnSpc>
            <a:spcBef>
              <a:spcPct val="0"/>
            </a:spcBef>
            <a:spcAft>
              <a:spcPct val="35000"/>
            </a:spcAft>
          </a:pPr>
          <a:r>
            <a:rPr lang="en-US" sz="1700" b="1" kern="1200" dirty="0">
              <a:latin typeface="Cambria Math" panose="02040503050406030204" pitchFamily="18" charset="0"/>
              <a:ea typeface="Cambria Math" panose="02040503050406030204" pitchFamily="18" charset="0"/>
            </a:rPr>
            <a:t>Payment Integration</a:t>
          </a:r>
          <a:endParaRPr lang="en-US" sz="1700" kern="1200" dirty="0">
            <a:latin typeface="Cambria Math" panose="02040503050406030204" pitchFamily="18" charset="0"/>
            <a:ea typeface="Cambria Math" panose="02040503050406030204" pitchFamily="18" charset="0"/>
          </a:endParaRPr>
        </a:p>
      </dsp:txBody>
      <dsp:txXfrm>
        <a:off x="298957" y="4112080"/>
        <a:ext cx="3793441"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D94D11-08D9-4456-8491-89175EB89A3F}">
      <dsp:nvSpPr>
        <dsp:cNvPr id="0" name=""/>
        <dsp:cNvSpPr/>
      </dsp:nvSpPr>
      <dsp:spPr>
        <a:xfrm>
          <a:off x="413216" y="1241653"/>
          <a:ext cx="671572" cy="6715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0E3C3F-CFC5-4937-B4E3-A8ECDD5E65CF}">
      <dsp:nvSpPr>
        <dsp:cNvPr id="0" name=""/>
        <dsp:cNvSpPr/>
      </dsp:nvSpPr>
      <dsp:spPr>
        <a:xfrm>
          <a:off x="2810" y="2152704"/>
          <a:ext cx="1492382" cy="59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ea typeface="Calibri" panose="020F0502020204030204" pitchFamily="34" charset="0"/>
              <a:cs typeface="Calibri" panose="020F0502020204030204" pitchFamily="34" charset="0"/>
            </a:rPr>
            <a:t>- Frontend: React.js</a:t>
          </a:r>
        </a:p>
      </dsp:txBody>
      <dsp:txXfrm>
        <a:off x="2810" y="2152704"/>
        <a:ext cx="1492382" cy="596953"/>
      </dsp:txXfrm>
    </dsp:sp>
    <dsp:sp modelId="{E6F757EE-DC37-4384-BC46-89A2E587C3C3}">
      <dsp:nvSpPr>
        <dsp:cNvPr id="0" name=""/>
        <dsp:cNvSpPr/>
      </dsp:nvSpPr>
      <dsp:spPr>
        <a:xfrm>
          <a:off x="2166766" y="1241653"/>
          <a:ext cx="671572" cy="6715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248678-E445-4211-BD37-9ABAB7246A9F}">
      <dsp:nvSpPr>
        <dsp:cNvPr id="0" name=""/>
        <dsp:cNvSpPr/>
      </dsp:nvSpPr>
      <dsp:spPr>
        <a:xfrm>
          <a:off x="1756360" y="2152704"/>
          <a:ext cx="1492382" cy="59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ea typeface="Calibri" panose="020F0502020204030204" pitchFamily="34" charset="0"/>
              <a:cs typeface="Calibri" panose="020F0502020204030204" pitchFamily="34" charset="0"/>
            </a:rPr>
            <a:t>- Backend: Node.js</a:t>
          </a:r>
          <a:r>
            <a:rPr lang="en-IN" sz="1400" kern="1200" dirty="0">
              <a:latin typeface="Calibri" panose="020F0502020204030204" pitchFamily="34" charset="0"/>
              <a:ea typeface="Calibri" panose="020F0502020204030204" pitchFamily="34" charset="0"/>
              <a:cs typeface="Calibri" panose="020F0502020204030204" pitchFamily="34" charset="0"/>
            </a:rPr>
            <a:t>, Express.js</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1756360" y="2152704"/>
        <a:ext cx="1492382" cy="596953"/>
      </dsp:txXfrm>
    </dsp:sp>
    <dsp:sp modelId="{AAC5E7BA-7D2E-420C-86D8-88DBBA36DF55}">
      <dsp:nvSpPr>
        <dsp:cNvPr id="0" name=""/>
        <dsp:cNvSpPr/>
      </dsp:nvSpPr>
      <dsp:spPr>
        <a:xfrm>
          <a:off x="3920315" y="1241653"/>
          <a:ext cx="671572" cy="6715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79BB3D-3DC5-4C63-9208-B99CF069BDF1}">
      <dsp:nvSpPr>
        <dsp:cNvPr id="0" name=""/>
        <dsp:cNvSpPr/>
      </dsp:nvSpPr>
      <dsp:spPr>
        <a:xfrm>
          <a:off x="3509910" y="2152704"/>
          <a:ext cx="1492382" cy="59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ea typeface="Calibri" panose="020F0502020204030204" pitchFamily="34" charset="0"/>
              <a:cs typeface="Calibri" panose="020F0502020204030204" pitchFamily="34" charset="0"/>
            </a:rPr>
            <a:t>- Database: MongoDB</a:t>
          </a:r>
        </a:p>
      </dsp:txBody>
      <dsp:txXfrm>
        <a:off x="3509910" y="2152704"/>
        <a:ext cx="1492382" cy="596953"/>
      </dsp:txXfrm>
    </dsp:sp>
    <dsp:sp modelId="{6B6D33AA-6C58-40F1-A521-AD92B749E7D3}">
      <dsp:nvSpPr>
        <dsp:cNvPr id="0" name=""/>
        <dsp:cNvSpPr/>
      </dsp:nvSpPr>
      <dsp:spPr>
        <a:xfrm>
          <a:off x="5673865" y="1241653"/>
          <a:ext cx="671572" cy="6715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93232F2-4644-4B43-9A20-379036239F46}">
      <dsp:nvSpPr>
        <dsp:cNvPr id="0" name=""/>
        <dsp:cNvSpPr/>
      </dsp:nvSpPr>
      <dsp:spPr>
        <a:xfrm>
          <a:off x="5263460" y="2152704"/>
          <a:ext cx="1492382" cy="59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ea typeface="Calibri" panose="020F0502020204030204" pitchFamily="34" charset="0"/>
              <a:cs typeface="Calibri" panose="020F0502020204030204" pitchFamily="34" charset="0"/>
            </a:rPr>
            <a:t>- Machine Learning: Python (Flask)</a:t>
          </a:r>
        </a:p>
      </dsp:txBody>
      <dsp:txXfrm>
        <a:off x="5263460" y="2152704"/>
        <a:ext cx="1492382" cy="596953"/>
      </dsp:txXfrm>
    </dsp:sp>
    <dsp:sp modelId="{21D2B109-2637-402E-A35F-FAF8E51EE731}">
      <dsp:nvSpPr>
        <dsp:cNvPr id="0" name=""/>
        <dsp:cNvSpPr/>
      </dsp:nvSpPr>
      <dsp:spPr>
        <a:xfrm>
          <a:off x="7427415" y="1241653"/>
          <a:ext cx="671572" cy="67157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5CC5C0-3752-4473-A66B-08320A407F62}">
      <dsp:nvSpPr>
        <dsp:cNvPr id="0" name=""/>
        <dsp:cNvSpPr/>
      </dsp:nvSpPr>
      <dsp:spPr>
        <a:xfrm>
          <a:off x="7017010" y="2152704"/>
          <a:ext cx="1492382" cy="596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622300">
            <a:lnSpc>
              <a:spcPct val="90000"/>
            </a:lnSpc>
            <a:spcBef>
              <a:spcPct val="0"/>
            </a:spcBef>
            <a:spcAft>
              <a:spcPct val="35000"/>
            </a:spcAft>
          </a:pPr>
          <a:r>
            <a:rPr lang="en-US" sz="1400" kern="1200" dirty="0">
              <a:latin typeface="Calibri" panose="020F0502020204030204" pitchFamily="34" charset="0"/>
              <a:ea typeface="Calibri" panose="020F0502020204030204" pitchFamily="34" charset="0"/>
              <a:cs typeface="Calibri" panose="020F0502020204030204" pitchFamily="34" charset="0"/>
            </a:rPr>
            <a:t>- Tools: Scikit-learn, TensorFlow, </a:t>
          </a:r>
          <a:r>
            <a:rPr lang="en-US" sz="1400" kern="1200" dirty="0" err="1">
              <a:latin typeface="Calibri" panose="020F0502020204030204" pitchFamily="34" charset="0"/>
              <a:ea typeface="Calibri" panose="020F0502020204030204" pitchFamily="34" charset="0"/>
              <a:cs typeface="Calibri" panose="020F0502020204030204" pitchFamily="34" charset="0"/>
            </a:rPr>
            <a:t>Razorpay</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7017010" y="2152704"/>
        <a:ext cx="1492382" cy="59695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2574E5-6F06-4D15-95A2-A90663115A6B}" type="datetimeFigureOut">
              <a:rPr lang="en-IN" smtClean="0"/>
              <a:t>31-01-2025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C0802-8314-4483-9CA9-9B56182E48E0}" type="slidenum">
              <a:rPr lang="en-IN" smtClean="0"/>
              <a:t>‹#›</a:t>
            </a:fld>
            <a:endParaRPr lang="en-IN"/>
          </a:p>
        </p:txBody>
      </p:sp>
    </p:spTree>
    <p:extLst>
      <p:ext uri="{BB962C8B-B14F-4D97-AF65-F5344CB8AC3E}">
        <p14:creationId xmlns:p14="http://schemas.microsoft.com/office/powerpoint/2010/main" val="3485328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CBC0802-8314-4483-9CA9-9B56182E48E0}" type="slidenum">
              <a:rPr lang="en-IN" smtClean="0"/>
              <a:t>3</a:t>
            </a:fld>
            <a:endParaRPr lang="en-IN"/>
          </a:p>
        </p:txBody>
      </p:sp>
    </p:spTree>
    <p:extLst>
      <p:ext uri="{BB962C8B-B14F-4D97-AF65-F5344CB8AC3E}">
        <p14:creationId xmlns:p14="http://schemas.microsoft.com/office/powerpoint/2010/main" val="3289653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CBC0802-8314-4483-9CA9-9B56182E48E0}" type="slidenum">
              <a:rPr lang="en-IN" smtClean="0"/>
              <a:t>4</a:t>
            </a:fld>
            <a:endParaRPr lang="en-IN"/>
          </a:p>
        </p:txBody>
      </p:sp>
    </p:spTree>
    <p:extLst>
      <p:ext uri="{BB962C8B-B14F-4D97-AF65-F5344CB8AC3E}">
        <p14:creationId xmlns:p14="http://schemas.microsoft.com/office/powerpoint/2010/main" val="1892938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1/31/2025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24066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2182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1/31/2025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3387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1/31/2025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039696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1/31/2025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296743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8087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2337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80664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1/31/2025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1078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11857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1/31/2025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42901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7257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9265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7380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8438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880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25649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1/31/2025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7712027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8774" y="1702965"/>
            <a:ext cx="10061548" cy="2505604"/>
          </a:xfrm>
        </p:spPr>
        <p:txBody>
          <a:bodyPr>
            <a:normAutofit/>
          </a:bodyPr>
          <a:lstStyle/>
          <a:p>
            <a:pPr algn="ctr"/>
            <a:r>
              <a:rPr lang="en-IN" sz="4400" b="1" dirty="0" err="1" smtClean="0"/>
              <a:t>Growwell</a:t>
            </a:r>
            <a:r>
              <a:rPr lang="en-IN" sz="4400" b="1" dirty="0" smtClean="0"/>
              <a:t>:</a:t>
            </a:r>
            <a:r>
              <a:rPr lang="en-IN" sz="4400" b="1" dirty="0"/>
              <a:t/>
            </a:r>
            <a:br>
              <a:rPr lang="en-IN" sz="4400" b="1" dirty="0"/>
            </a:br>
            <a:r>
              <a:rPr lang="en-IN" sz="4400" b="1" dirty="0" smtClean="0"/>
              <a:t>sustainable e-commerce for health and farmers</a:t>
            </a:r>
            <a:endParaRPr lang="en-IN" sz="4400" b="1" dirty="0"/>
          </a:p>
        </p:txBody>
      </p:sp>
      <p:sp>
        <p:nvSpPr>
          <p:cNvPr id="3" name="Subtitle 2"/>
          <p:cNvSpPr>
            <a:spLocks noGrp="1"/>
          </p:cNvSpPr>
          <p:nvPr>
            <p:ph type="subTitle" idx="1"/>
          </p:nvPr>
        </p:nvSpPr>
        <p:spPr>
          <a:xfrm>
            <a:off x="1139330" y="5099035"/>
            <a:ext cx="6865340" cy="1624977"/>
          </a:xfrm>
        </p:spPr>
        <p:txBody>
          <a:bodyPr>
            <a:normAutofit/>
          </a:bodyPr>
          <a:lstStyle/>
          <a:p>
            <a:pPr algn="ctr"/>
            <a:r>
              <a:rPr lang="en-US" b="1" dirty="0"/>
              <a:t>Name: </a:t>
            </a:r>
            <a:r>
              <a:rPr lang="en-US" b="1" dirty="0" err="1" smtClean="0"/>
              <a:t>Sona</a:t>
            </a:r>
            <a:r>
              <a:rPr lang="en-US" b="1" dirty="0" smtClean="0"/>
              <a:t> Lazar</a:t>
            </a:r>
          </a:p>
          <a:p>
            <a:pPr algn="ctr"/>
            <a:r>
              <a:rPr lang="en-US" b="1" dirty="0" err="1" smtClean="0"/>
              <a:t>Guide:Ms</a:t>
            </a:r>
            <a:r>
              <a:rPr lang="en-US" b="1" dirty="0" smtClean="0"/>
              <a:t>. </a:t>
            </a:r>
            <a:r>
              <a:rPr lang="en-US" b="1" dirty="0" err="1" smtClean="0"/>
              <a:t>Sona</a:t>
            </a:r>
            <a:r>
              <a:rPr lang="en-US" b="1" dirty="0" smtClean="0"/>
              <a:t> Mary Louis</a:t>
            </a:r>
          </a:p>
          <a:p>
            <a:pPr algn="ctr"/>
            <a:r>
              <a:rPr lang="en-US" b="1" dirty="0" smtClean="0"/>
              <a:t>Scrum Master: </a:t>
            </a:r>
            <a:r>
              <a:rPr lang="en-US" b="1" dirty="0" err="1" smtClean="0"/>
              <a:t>Dr</a:t>
            </a:r>
            <a:r>
              <a:rPr lang="en-US" b="1" dirty="0" smtClean="0"/>
              <a:t> </a:t>
            </a:r>
            <a:r>
              <a:rPr lang="en-US" b="1" dirty="0" err="1" smtClean="0"/>
              <a:t>Shidha</a:t>
            </a:r>
            <a:r>
              <a:rPr lang="en-US" b="1" dirty="0" smtClean="0"/>
              <a:t> M V</a:t>
            </a:r>
            <a:endParaRPr lang="en-US" b="1" dirty="0"/>
          </a:p>
          <a:p>
            <a:pPr algn="ctr"/>
            <a:r>
              <a:rPr lang="en-US" b="1" dirty="0"/>
              <a:t>Roll No: </a:t>
            </a:r>
            <a:r>
              <a:rPr lang="en-US" b="1" dirty="0" smtClean="0"/>
              <a:t>48</a:t>
            </a:r>
            <a:endParaRPr lang="en-US"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4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2000"/>
                                  </p:stCondLst>
                                  <p:iterate type="lt">
                                    <p:tmPct val="100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1FBDED38-E809-47DF-A501-94A1EC4CF7B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useBgFill="1">
        <p:nvSpPr>
          <p:cNvPr id="34" name="Rectangle 33">
            <a:extLst>
              <a:ext uri="{FF2B5EF4-FFF2-40B4-BE49-F238E27FC236}">
                <a16:creationId xmlns:a16="http://schemas.microsoft.com/office/drawing/2014/main" id="{7D3066CB-F1D7-4B22-AAD8-EDDB625F9E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11">
            <a:extLst>
              <a:ext uri="{FF2B5EF4-FFF2-40B4-BE49-F238E27FC236}">
                <a16:creationId xmlns:a16="http://schemas.microsoft.com/office/drawing/2014/main" id="{39634629-2027-4274-B784-6089326A1C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481" y="562356"/>
            <a:ext cx="8305038" cy="5733288"/>
          </a:xfrm>
          <a:prstGeom prst="roundRect">
            <a:avLst>
              <a:gd name="adj" fmla="val 3242"/>
            </a:avLst>
          </a:prstGeom>
          <a:solidFill>
            <a:srgbClr val="FFFFFF"/>
          </a:solidFill>
          <a:ln w="317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11">
            <a:extLst>
              <a:ext uri="{FF2B5EF4-FFF2-40B4-BE49-F238E27FC236}">
                <a16:creationId xmlns:a16="http://schemas.microsoft.com/office/drawing/2014/main" id="{0381B5E6-EFDB-41ED-B736-AF2A52C5F3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52" y="643464"/>
            <a:ext cx="8178896"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blue neon text with black background&#10;&#10;Description automatically generated">
            <a:extLst>
              <a:ext uri="{FF2B5EF4-FFF2-40B4-BE49-F238E27FC236}">
                <a16:creationId xmlns:a16="http://schemas.microsoft.com/office/drawing/2014/main" id="{06F73760-0FB7-2060-DD8E-95FD827AC8C0}"/>
              </a:ext>
            </a:extLst>
          </p:cNvPr>
          <p:cNvPicPr>
            <a:picLocks noChangeAspect="1"/>
          </p:cNvPicPr>
          <p:nvPr/>
        </p:nvPicPr>
        <p:blipFill>
          <a:blip r:embed="rId3"/>
          <a:srcRect l="7031" r="6708" b="1"/>
          <a:stretch/>
        </p:blipFill>
        <p:spPr>
          <a:xfrm>
            <a:off x="652653" y="873252"/>
            <a:ext cx="7838694" cy="5111496"/>
          </a:xfrm>
          <a:prstGeom prst="rect">
            <a:avLst/>
          </a:prstGeom>
          <a:ln w="31750" cap="sq">
            <a:noFill/>
            <a:miter lim="800000"/>
          </a:ln>
        </p:spPr>
      </p:pic>
    </p:spTree>
    <p:extLst>
      <p:ext uri="{BB962C8B-B14F-4D97-AF65-F5344CB8AC3E}">
        <p14:creationId xmlns:p14="http://schemas.microsoft.com/office/powerpoint/2010/main" val="2201610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A15B1D-0133-4CB3-B7CC-61FA728745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3EF2F61C-287D-47BC-878F-C876F74FFDD2}"/>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1441450"/>
          </a:xfrm>
          <a:prstGeom prst="rect">
            <a:avLst/>
          </a:prstGeom>
        </p:spPr>
      </p:pic>
      <p:sp>
        <p:nvSpPr>
          <p:cNvPr id="2" name="Title 1"/>
          <p:cNvSpPr>
            <a:spLocks noGrp="1"/>
          </p:cNvSpPr>
          <p:nvPr>
            <p:ph type="title"/>
          </p:nvPr>
        </p:nvSpPr>
        <p:spPr>
          <a:xfrm>
            <a:off x="514350" y="764373"/>
            <a:ext cx="3565099" cy="1293028"/>
          </a:xfrm>
        </p:spPr>
        <p:txBody>
          <a:bodyPr>
            <a:normAutofit/>
          </a:bodyPr>
          <a:lstStyle/>
          <a:p>
            <a:r>
              <a:rPr lang="en-IN" b="1" dirty="0">
                <a:latin typeface="Bahnschrift SemiLight" panose="020B0502040204020203" pitchFamily="34" charset="0"/>
                <a:ea typeface="Calibri" panose="020F0502020204030204" pitchFamily="34" charset="0"/>
                <a:cs typeface="Calibri" panose="020F0502020204030204" pitchFamily="34" charset="0"/>
              </a:rPr>
              <a:t>Objective</a:t>
            </a:r>
          </a:p>
        </p:txBody>
      </p:sp>
      <p:sp>
        <p:nvSpPr>
          <p:cNvPr id="3" name="Content Placeholder 2"/>
          <p:cNvSpPr>
            <a:spLocks noGrp="1"/>
          </p:cNvSpPr>
          <p:nvPr>
            <p:ph idx="1"/>
          </p:nvPr>
        </p:nvSpPr>
        <p:spPr>
          <a:xfrm>
            <a:off x="111968" y="1810139"/>
            <a:ext cx="4460032" cy="4674798"/>
          </a:xfrm>
        </p:spPr>
        <p:txBody>
          <a:bodyPr>
            <a:normAutofit fontScale="70000" lnSpcReduction="20000"/>
          </a:bodyPr>
          <a:lstStyle/>
          <a:p>
            <a:pPr eaLnBrk="0" fontAlgn="base" hangingPunct="0">
              <a:spcBef>
                <a:spcPct val="0"/>
              </a:spcBef>
              <a:spcAft>
                <a:spcPct val="0"/>
              </a:spcAft>
              <a:buFontTx/>
              <a:buChar char="•"/>
            </a:pPr>
            <a:r>
              <a:rPr lang="en-US" altLang="en-US" sz="2400" b="1" dirty="0">
                <a:latin typeface="Arial" panose="020B0604020202020204" pitchFamily="34" charset="0"/>
              </a:rPr>
              <a:t>Promote Healthy Living</a:t>
            </a:r>
            <a:r>
              <a:rPr lang="en-US" altLang="en-US" sz="2400" dirty="0">
                <a:latin typeface="Arial" panose="020B0604020202020204" pitchFamily="34" charset="0"/>
              </a:rPr>
              <a:t>: </a:t>
            </a:r>
            <a:r>
              <a:rPr lang="en-US" altLang="en-US" sz="2400" dirty="0">
                <a:latin typeface="Bahnschrift Light" panose="020B0502040204020203" pitchFamily="34" charset="0"/>
              </a:rPr>
              <a:t>Provide users with tailored food </a:t>
            </a:r>
            <a:r>
              <a:rPr lang="en-US" altLang="en-US" sz="2400" dirty="0" smtClean="0">
                <a:latin typeface="Bahnschrift Light" panose="020B0502040204020203" pitchFamily="34" charset="0"/>
              </a:rPr>
              <a:t>recommendation based </a:t>
            </a:r>
            <a:r>
              <a:rPr lang="en-US" altLang="en-US" sz="2400" dirty="0">
                <a:latin typeface="Bahnschrift Light" panose="020B0502040204020203" pitchFamily="34" charset="0"/>
              </a:rPr>
              <a:t>on their symptoms or health conditions</a:t>
            </a:r>
            <a:r>
              <a:rPr lang="en-US" altLang="en-US" sz="2400" dirty="0">
                <a:latin typeface="Arial" panose="020B0604020202020204" pitchFamily="34" charset="0"/>
              </a:rPr>
              <a:t>.</a:t>
            </a:r>
          </a:p>
          <a:p>
            <a:pPr eaLnBrk="0" fontAlgn="base" hangingPunct="0">
              <a:spcBef>
                <a:spcPct val="0"/>
              </a:spcBef>
              <a:spcAft>
                <a:spcPct val="0"/>
              </a:spcAft>
              <a:buFontTx/>
              <a:buChar char="•"/>
            </a:pPr>
            <a:endParaRPr lang="en-US" altLang="en-US" sz="2400" dirty="0">
              <a:latin typeface="Arial" panose="020B0604020202020204" pitchFamily="34" charset="0"/>
            </a:endParaRPr>
          </a:p>
          <a:p>
            <a:pPr eaLnBrk="0" fontAlgn="base" hangingPunct="0">
              <a:spcBef>
                <a:spcPct val="0"/>
              </a:spcBef>
              <a:spcAft>
                <a:spcPct val="0"/>
              </a:spcAft>
              <a:buFontTx/>
              <a:buChar char="•"/>
            </a:pPr>
            <a:r>
              <a:rPr lang="en-US" altLang="en-US" sz="2400" b="1" dirty="0">
                <a:latin typeface="Arial" panose="020B0604020202020204" pitchFamily="34" charset="0"/>
              </a:rPr>
              <a:t>Support </a:t>
            </a:r>
            <a:r>
              <a:rPr lang="en-US" altLang="en-US" sz="2400" b="1" dirty="0" smtClean="0">
                <a:latin typeface="Bahnschrift Light" panose="020B0502040204020203" pitchFamily="34" charset="0"/>
              </a:rPr>
              <a:t>Farmers </a:t>
            </a:r>
            <a:r>
              <a:rPr lang="en-US" altLang="en-US" sz="2400" dirty="0" smtClean="0">
                <a:latin typeface="Bahnschrift Light" panose="020B0502040204020203" pitchFamily="34" charset="0"/>
              </a:rPr>
              <a:t>: Empower </a:t>
            </a:r>
            <a:r>
              <a:rPr lang="en-US" altLang="en-US" sz="2400" dirty="0">
                <a:latin typeface="Bahnschrift Light" panose="020B0502040204020203" pitchFamily="34" charset="0"/>
              </a:rPr>
              <a:t>farmers to sell their products at fair prices by </a:t>
            </a:r>
            <a:r>
              <a:rPr lang="en-US" altLang="en-US" sz="2400" dirty="0" smtClean="0">
                <a:latin typeface="Bahnschrift Light" panose="020B0502040204020203" pitchFamily="34" charset="0"/>
              </a:rPr>
              <a:t>utilizing </a:t>
            </a:r>
            <a:r>
              <a:rPr lang="en-US" altLang="en-US" sz="2400" dirty="0">
                <a:latin typeface="Bahnschrift Light" panose="020B0502040204020203" pitchFamily="34" charset="0"/>
              </a:rPr>
              <a:t>price trend analysis</a:t>
            </a:r>
            <a:r>
              <a:rPr lang="en-US" altLang="en-US" sz="2400" dirty="0">
                <a:latin typeface="Arial" panose="020B0604020202020204" pitchFamily="34" charset="0"/>
              </a:rPr>
              <a:t>.</a:t>
            </a:r>
          </a:p>
          <a:p>
            <a:pPr eaLnBrk="0" fontAlgn="base" hangingPunct="0">
              <a:spcBef>
                <a:spcPct val="0"/>
              </a:spcBef>
              <a:spcAft>
                <a:spcPct val="0"/>
              </a:spcAft>
              <a:buFontTx/>
              <a:buChar char="•"/>
            </a:pPr>
            <a:endParaRPr lang="en-US" altLang="en-US" sz="2400" dirty="0">
              <a:latin typeface="Arial" panose="020B0604020202020204" pitchFamily="34" charset="0"/>
            </a:endParaRPr>
          </a:p>
          <a:p>
            <a:pPr eaLnBrk="0" fontAlgn="base" hangingPunct="0">
              <a:spcBef>
                <a:spcPct val="0"/>
              </a:spcBef>
              <a:spcAft>
                <a:spcPct val="0"/>
              </a:spcAft>
              <a:buFontTx/>
              <a:buChar char="•"/>
            </a:pPr>
            <a:r>
              <a:rPr lang="en-US" altLang="en-US" sz="2400" b="1" dirty="0">
                <a:latin typeface="Arial" panose="020B0604020202020204" pitchFamily="34" charset="0"/>
              </a:rPr>
              <a:t>Enhance Affordability</a:t>
            </a:r>
            <a:r>
              <a:rPr lang="en-US" altLang="en-US" sz="2400" dirty="0">
                <a:latin typeface="Arial" panose="020B0604020202020204" pitchFamily="34" charset="0"/>
              </a:rPr>
              <a:t>: </a:t>
            </a:r>
            <a:r>
              <a:rPr lang="en-US" altLang="en-US" sz="2400" dirty="0" smtClean="0">
                <a:latin typeface="Bahnschrift Light" panose="020B0502040204020203" pitchFamily="34" charset="0"/>
              </a:rPr>
              <a:t>Offer </a:t>
            </a:r>
            <a:r>
              <a:rPr lang="en-US" altLang="en-US" sz="2400" dirty="0">
                <a:latin typeface="Bahnschrift Light" panose="020B0502040204020203" pitchFamily="34" charset="0"/>
              </a:rPr>
              <a:t>special discounts for Below Poverty Line (BPL) users </a:t>
            </a:r>
            <a:r>
              <a:rPr lang="en-US" altLang="en-US" sz="2400" dirty="0" smtClean="0">
                <a:latin typeface="Bahnschrift Light" panose="020B0502040204020203" pitchFamily="34" charset="0"/>
              </a:rPr>
              <a:t>to </a:t>
            </a:r>
            <a:r>
              <a:rPr lang="en-US" altLang="en-US" sz="2400" dirty="0">
                <a:latin typeface="Bahnschrift Light" panose="020B0502040204020203" pitchFamily="34" charset="0"/>
              </a:rPr>
              <a:t>ensure they can access essential goods.</a:t>
            </a:r>
          </a:p>
          <a:p>
            <a:pPr eaLnBrk="0" fontAlgn="base" hangingPunct="0">
              <a:spcBef>
                <a:spcPct val="0"/>
              </a:spcBef>
              <a:spcAft>
                <a:spcPct val="0"/>
              </a:spcAft>
              <a:buFontTx/>
              <a:buChar char="•"/>
            </a:pPr>
            <a:endParaRPr lang="en-US" altLang="en-US" sz="2400" dirty="0">
              <a:latin typeface="Arial" panose="020B0604020202020204" pitchFamily="34" charset="0"/>
            </a:endParaRPr>
          </a:p>
          <a:p>
            <a:pPr eaLnBrk="0" fontAlgn="base" hangingPunct="0">
              <a:spcBef>
                <a:spcPct val="0"/>
              </a:spcBef>
              <a:spcAft>
                <a:spcPct val="0"/>
              </a:spcAft>
              <a:buFontTx/>
              <a:buChar char="•"/>
            </a:pPr>
            <a:r>
              <a:rPr lang="en-US" altLang="en-US" sz="2400" b="1" dirty="0">
                <a:latin typeface="Arial" panose="020B0604020202020204" pitchFamily="34" charset="0"/>
              </a:rPr>
              <a:t>Bridge the </a:t>
            </a:r>
            <a:r>
              <a:rPr lang="en-US" altLang="en-US" sz="2400" b="1" dirty="0" smtClean="0">
                <a:latin typeface="Bahnschrift Light" panose="020B0502040204020203" pitchFamily="34" charset="0"/>
              </a:rPr>
              <a:t>Gap </a:t>
            </a:r>
            <a:r>
              <a:rPr lang="en-US" altLang="en-US" sz="2400" dirty="0" smtClean="0">
                <a:latin typeface="Bahnschrift Light" panose="020B0502040204020203" pitchFamily="34" charset="0"/>
              </a:rPr>
              <a:t>: Create </a:t>
            </a:r>
            <a:r>
              <a:rPr lang="en-US" altLang="en-US" sz="2400" dirty="0">
                <a:latin typeface="Bahnschrift Light" panose="020B0502040204020203" pitchFamily="34" charset="0"/>
              </a:rPr>
              <a:t>a platform that connects consumers, farmers, and </a:t>
            </a:r>
            <a:r>
              <a:rPr lang="en-US" altLang="en-US" sz="2400" dirty="0" smtClean="0">
                <a:latin typeface="Bahnschrift Light" panose="020B0502040204020203" pitchFamily="34" charset="0"/>
              </a:rPr>
              <a:t>economically </a:t>
            </a:r>
            <a:r>
              <a:rPr lang="en-US" altLang="en-US" sz="2400" dirty="0">
                <a:latin typeface="Bahnschrift Light" panose="020B0502040204020203" pitchFamily="34" charset="0"/>
              </a:rPr>
              <a:t>weaker sections for mutual benefit.</a:t>
            </a:r>
          </a:p>
          <a:p>
            <a:pPr eaLnBrk="0" fontAlgn="base" hangingPunct="0">
              <a:spcBef>
                <a:spcPct val="0"/>
              </a:spcBef>
              <a:spcAft>
                <a:spcPct val="0"/>
              </a:spcAft>
              <a:buFontTx/>
              <a:buChar char="•"/>
            </a:pPr>
            <a:endParaRPr lang="en-US" altLang="en-US" sz="2400" dirty="0">
              <a:latin typeface="Arial" panose="020B0604020202020204" pitchFamily="34" charset="0"/>
            </a:endParaRPr>
          </a:p>
          <a:p>
            <a:pPr eaLnBrk="0" fontAlgn="base" hangingPunct="0">
              <a:spcBef>
                <a:spcPct val="0"/>
              </a:spcBef>
              <a:spcAft>
                <a:spcPct val="0"/>
              </a:spcAft>
              <a:buFontTx/>
              <a:buChar char="•"/>
            </a:pPr>
            <a:r>
              <a:rPr lang="en-US" altLang="en-US" sz="2400" b="1" dirty="0">
                <a:latin typeface="Arial" panose="020B0604020202020204" pitchFamily="34" charset="0"/>
              </a:rPr>
              <a:t>Facilitate Admin Oversight</a:t>
            </a:r>
            <a:r>
              <a:rPr lang="en-US" altLang="en-US" sz="2400" dirty="0">
                <a:latin typeface="Arial" panose="020B0604020202020204" pitchFamily="34" charset="0"/>
              </a:rPr>
              <a:t>: </a:t>
            </a:r>
            <a:r>
              <a:rPr lang="en-US" altLang="en-US" sz="2400" dirty="0">
                <a:latin typeface="Bahnschrift Light" panose="020B0502040204020203" pitchFamily="34" charset="0"/>
              </a:rPr>
              <a:t>Enable the admin to monitor and manage all activities </a:t>
            </a:r>
            <a:r>
              <a:rPr lang="en-US" altLang="en-US" sz="2400" dirty="0" smtClean="0">
                <a:latin typeface="Bahnschrift Light" panose="020B0502040204020203" pitchFamily="34" charset="0"/>
              </a:rPr>
              <a:t>on </a:t>
            </a:r>
            <a:r>
              <a:rPr lang="en-US" altLang="en-US" sz="2400" dirty="0">
                <a:latin typeface="Bahnschrift Light" panose="020B0502040204020203" pitchFamily="34" charset="0"/>
              </a:rPr>
              <a:t>the platform efficiently</a:t>
            </a:r>
            <a:r>
              <a:rPr lang="en-US" altLang="en-US" sz="2400" dirty="0">
                <a:latin typeface="Arial" panose="020B0604020202020204" pitchFamily="34" charset="0"/>
              </a:rPr>
              <a:t>.</a:t>
            </a:r>
          </a:p>
        </p:txBody>
      </p:sp>
      <p:sp>
        <p:nvSpPr>
          <p:cNvPr id="18" name="Rounded Rectangle 14">
            <a:extLst>
              <a:ext uri="{FF2B5EF4-FFF2-40B4-BE49-F238E27FC236}">
                <a16:creationId xmlns:a16="http://schemas.microsoft.com/office/drawing/2014/main" id="{B5BA9375-863F-4B24-9083-14FE819F8E0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1999" y="1066164"/>
            <a:ext cx="3979468" cy="5148371"/>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3969" y="1243914"/>
            <a:ext cx="3768054" cy="4885037"/>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843DD86A-8FAA-443F-9211-42A2AE8A79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006" y="0"/>
            <a:ext cx="5666994"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A13AAE-18EB-4BDF-BAF7-F2F97B8D00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F5C1B21-B0DB-4206-99EE-C13D67038B9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3477006" cy="1441450"/>
          </a:xfrm>
          <a:prstGeom prst="rect">
            <a:avLst/>
          </a:prstGeom>
        </p:spPr>
      </p:pic>
      <p:pic>
        <p:nvPicPr>
          <p:cNvPr id="15" name="Picture 14">
            <a:extLst>
              <a:ext uri="{FF2B5EF4-FFF2-40B4-BE49-F238E27FC236}">
                <a16:creationId xmlns:a16="http://schemas.microsoft.com/office/drawing/2014/main" id="{49261589-06E9-4B7C-A8F1-26648507B77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3477006" cy="2482850"/>
          </a:xfrm>
          <a:prstGeom prst="rect">
            <a:avLst/>
          </a:prstGeom>
        </p:spPr>
      </p:pic>
      <p:sp>
        <p:nvSpPr>
          <p:cNvPr id="2" name="Title 1"/>
          <p:cNvSpPr>
            <a:spLocks noGrp="1"/>
          </p:cNvSpPr>
          <p:nvPr>
            <p:ph type="title"/>
          </p:nvPr>
        </p:nvSpPr>
        <p:spPr>
          <a:xfrm>
            <a:off x="514350" y="1066163"/>
            <a:ext cx="2480058" cy="5148371"/>
          </a:xfrm>
        </p:spPr>
        <p:txBody>
          <a:bodyPr>
            <a:normAutofit/>
          </a:bodyPr>
          <a:lstStyle/>
          <a:p>
            <a:pPr algn="ctr"/>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Existing System</a:t>
            </a:r>
          </a:p>
        </p:txBody>
      </p:sp>
      <p:sp>
        <p:nvSpPr>
          <p:cNvPr id="8" name="TextBox 7"/>
          <p:cNvSpPr txBox="1"/>
          <p:nvPr/>
        </p:nvSpPr>
        <p:spPr>
          <a:xfrm>
            <a:off x="3781168" y="370704"/>
            <a:ext cx="5255740" cy="1477328"/>
          </a:xfrm>
          <a:prstGeom prst="rect">
            <a:avLst/>
          </a:prstGeom>
          <a:noFill/>
        </p:spPr>
        <p:txBody>
          <a:bodyPr wrap="square" rtlCol="0">
            <a:spAutoFit/>
          </a:bodyPr>
          <a:lstStyle/>
          <a:p>
            <a:pPr eaLnBrk="0" fontAlgn="base" hangingPunct="0">
              <a:spcBef>
                <a:spcPct val="0"/>
              </a:spcBef>
              <a:spcAft>
                <a:spcPct val="0"/>
              </a:spcAft>
              <a:buFontTx/>
              <a:buChar char="•"/>
            </a:pPr>
            <a:r>
              <a:rPr lang="en-US" altLang="en-US" b="1" dirty="0">
                <a:latin typeface="Arial" panose="020B0604020202020204" pitchFamily="34" charset="0"/>
              </a:rPr>
              <a:t>Generic E-Commerce </a:t>
            </a:r>
            <a:r>
              <a:rPr lang="en-US" altLang="en-US" b="1" dirty="0" smtClean="0">
                <a:latin typeface="Arial" panose="020B0604020202020204" pitchFamily="34" charset="0"/>
              </a:rPr>
              <a:t>Platform</a:t>
            </a:r>
            <a:r>
              <a:rPr lang="en-US" altLang="en-US" dirty="0" smtClean="0">
                <a:latin typeface="Arial" panose="020B0604020202020204" pitchFamily="34" charset="0"/>
              </a:rPr>
              <a:t> </a:t>
            </a:r>
          </a:p>
          <a:p>
            <a:pPr eaLnBrk="0" fontAlgn="base" hangingPunct="0">
              <a:spcBef>
                <a:spcPct val="0"/>
              </a:spcBef>
              <a:spcAft>
                <a:spcPct val="0"/>
              </a:spcAft>
            </a:pPr>
            <a:r>
              <a:rPr lang="en-US" altLang="en-US" dirty="0" smtClean="0">
                <a:latin typeface="Bahnschrift Light" panose="020B0502040204020203" pitchFamily="34" charset="0"/>
              </a:rPr>
              <a:t>Existing </a:t>
            </a:r>
            <a:r>
              <a:rPr lang="en-US" altLang="en-US" dirty="0">
                <a:latin typeface="Bahnschrift Light" panose="020B0502040204020203" pitchFamily="34" charset="0"/>
              </a:rPr>
              <a:t>systems like online marketplaces (e.g., Amazon, Flipkart) focus on generic products but lack health-specific food recommendations tailored to users' health conditions or symptoms.</a:t>
            </a:r>
          </a:p>
        </p:txBody>
      </p:sp>
      <p:sp>
        <p:nvSpPr>
          <p:cNvPr id="12" name="TextBox 11"/>
          <p:cNvSpPr txBox="1"/>
          <p:nvPr/>
        </p:nvSpPr>
        <p:spPr>
          <a:xfrm>
            <a:off x="3781168" y="2117124"/>
            <a:ext cx="5255740" cy="1754326"/>
          </a:xfrm>
          <a:prstGeom prst="rect">
            <a:avLst/>
          </a:prstGeom>
          <a:noFill/>
        </p:spPr>
        <p:txBody>
          <a:bodyPr wrap="square" rtlCol="0">
            <a:spAutoFit/>
          </a:bodyPr>
          <a:lstStyle/>
          <a:p>
            <a:pPr eaLnBrk="0" fontAlgn="base" hangingPunct="0">
              <a:spcBef>
                <a:spcPct val="0"/>
              </a:spcBef>
              <a:spcAft>
                <a:spcPct val="0"/>
              </a:spcAft>
              <a:buFontTx/>
              <a:buChar char="•"/>
            </a:pPr>
            <a:r>
              <a:rPr lang="en-US" altLang="en-US" b="1" dirty="0">
                <a:latin typeface="Arial" panose="020B0604020202020204" pitchFamily="34" charset="0"/>
              </a:rPr>
              <a:t>Limited Farmer-Centric Platforms</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Bahnschrift Light" panose="020B0502040204020203" pitchFamily="34" charset="0"/>
              </a:rPr>
              <a:t>While there are marketplaces for farmers to sell their produce, these often do not provide price trend analysis or empower farmers to get fair prices for their goods.</a:t>
            </a:r>
          </a:p>
          <a:p>
            <a:pPr eaLnBrk="0" fontAlgn="base" hangingPunct="0">
              <a:spcBef>
                <a:spcPct val="0"/>
              </a:spcBef>
              <a:spcAft>
                <a:spcPct val="0"/>
              </a:spcAft>
              <a:buFontTx/>
              <a:buChar char="•"/>
            </a:pPr>
            <a:endParaRPr lang="en-US" altLang="en-US" dirty="0">
              <a:latin typeface="Bahnschrift Light" panose="020B0502040204020203" pitchFamily="34" charset="0"/>
            </a:endParaRPr>
          </a:p>
        </p:txBody>
      </p:sp>
      <p:sp>
        <p:nvSpPr>
          <p:cNvPr id="16" name="TextBox 15"/>
          <p:cNvSpPr txBox="1"/>
          <p:nvPr/>
        </p:nvSpPr>
        <p:spPr>
          <a:xfrm>
            <a:off x="3781168" y="3871450"/>
            <a:ext cx="5255740" cy="3139321"/>
          </a:xfrm>
          <a:prstGeom prst="rect">
            <a:avLst/>
          </a:prstGeom>
          <a:noFill/>
        </p:spPr>
        <p:txBody>
          <a:bodyPr wrap="square" rtlCol="0">
            <a:spAutoFit/>
          </a:bodyPr>
          <a:lstStyle/>
          <a:p>
            <a:pPr eaLnBrk="0" fontAlgn="base" hangingPunct="0">
              <a:spcBef>
                <a:spcPct val="0"/>
              </a:spcBef>
              <a:spcAft>
                <a:spcPct val="0"/>
              </a:spcAft>
              <a:buFontTx/>
              <a:buChar char="•"/>
            </a:pPr>
            <a:r>
              <a:rPr lang="en-US" altLang="en-US" b="1" dirty="0">
                <a:latin typeface="Arial" panose="020B0604020202020204" pitchFamily="34" charset="0"/>
              </a:rPr>
              <a:t>No Special Focus for BPL Users</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Bahnschrift Light" panose="020B0502040204020203" pitchFamily="34" charset="0"/>
              </a:rPr>
              <a:t>Current systems do not prioritize affordability or offer dedicated discounts to economically weaker sections like BPL users</a:t>
            </a:r>
            <a:r>
              <a:rPr lang="en-US" altLang="en-US" dirty="0" smtClean="0">
                <a:latin typeface="Bahnschrift Light" panose="020B0502040204020203" pitchFamily="34" charset="0"/>
              </a:rPr>
              <a:t>.</a:t>
            </a:r>
          </a:p>
          <a:p>
            <a:pPr eaLnBrk="0" fontAlgn="base" hangingPunct="0">
              <a:spcBef>
                <a:spcPct val="0"/>
              </a:spcBef>
              <a:spcAft>
                <a:spcPct val="0"/>
              </a:spcAft>
              <a:buFontTx/>
              <a:buChar char="•"/>
            </a:pPr>
            <a:endParaRPr lang="en-US" altLang="en-US" dirty="0">
              <a:latin typeface="Bahnschrift Light" panose="020B0502040204020203" pitchFamily="34" charset="0"/>
            </a:endParaRPr>
          </a:p>
          <a:p>
            <a:pPr eaLnBrk="0" fontAlgn="base" hangingPunct="0">
              <a:spcBef>
                <a:spcPct val="0"/>
              </a:spcBef>
              <a:spcAft>
                <a:spcPct val="0"/>
              </a:spcAft>
              <a:buFontTx/>
              <a:buChar char="•"/>
            </a:pPr>
            <a:r>
              <a:rPr lang="en-US" altLang="en-US" b="1" dirty="0">
                <a:latin typeface="Arial" panose="020B0604020202020204" pitchFamily="34" charset="0"/>
              </a:rPr>
              <a:t>Lack of Health Integration</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Bahnschrift Light" panose="020B0502040204020203" pitchFamily="34" charset="0"/>
              </a:rPr>
              <a:t>Existing systems do not integrate food recommendations for health-conscious users or provide features aimed at improving their well-being</a:t>
            </a:r>
            <a:r>
              <a:rPr lang="en-US" altLang="en-US" dirty="0">
                <a:latin typeface="Arial" panose="020B0604020202020204" pitchFamily="34" charset="0"/>
              </a:rPr>
              <a:t>.</a:t>
            </a:r>
          </a:p>
          <a:p>
            <a:pPr eaLnBrk="0" fontAlgn="base" hangingPunct="0">
              <a:spcBef>
                <a:spcPct val="0"/>
              </a:spcBef>
              <a:spcAft>
                <a:spcPct val="0"/>
              </a:spcAft>
              <a:buFontTx/>
              <a:buChar char="•"/>
            </a:pPr>
            <a:endParaRPr lang="en-US" altLang="en-US" dirty="0">
              <a:latin typeface="Bahnschrift Light" panose="020B0502040204020203"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843DD86A-8FAA-443F-9211-42A2AE8A79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006" y="0"/>
            <a:ext cx="5666994"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A13AAE-18EB-4BDF-BAF7-F2F97B8D00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F5C1B21-B0DB-4206-99EE-C13D67038B9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3477006" cy="1441450"/>
          </a:xfrm>
          <a:prstGeom prst="rect">
            <a:avLst/>
          </a:prstGeom>
        </p:spPr>
      </p:pic>
      <p:pic>
        <p:nvPicPr>
          <p:cNvPr id="15" name="Picture 14">
            <a:extLst>
              <a:ext uri="{FF2B5EF4-FFF2-40B4-BE49-F238E27FC236}">
                <a16:creationId xmlns:a16="http://schemas.microsoft.com/office/drawing/2014/main" id="{49261589-06E9-4B7C-A8F1-26648507B77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975"/>
          <a:stretch/>
        </p:blipFill>
        <p:spPr>
          <a:xfrm>
            <a:off x="0" y="4375150"/>
            <a:ext cx="3477006" cy="2482850"/>
          </a:xfrm>
          <a:prstGeom prst="rect">
            <a:avLst/>
          </a:prstGeom>
        </p:spPr>
      </p:pic>
      <p:sp>
        <p:nvSpPr>
          <p:cNvPr id="2" name="Title 1"/>
          <p:cNvSpPr>
            <a:spLocks noGrp="1"/>
          </p:cNvSpPr>
          <p:nvPr>
            <p:ph type="title"/>
          </p:nvPr>
        </p:nvSpPr>
        <p:spPr>
          <a:xfrm>
            <a:off x="514350" y="1066163"/>
            <a:ext cx="2480058" cy="5148371"/>
          </a:xfrm>
        </p:spPr>
        <p:txBody>
          <a:bodyPr>
            <a:normAutofit/>
          </a:bodyPr>
          <a:lstStyle/>
          <a:p>
            <a:pPr algn="ctr"/>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Existing System</a:t>
            </a:r>
          </a:p>
        </p:txBody>
      </p:sp>
      <p:sp>
        <p:nvSpPr>
          <p:cNvPr id="8" name="TextBox 7"/>
          <p:cNvSpPr txBox="1"/>
          <p:nvPr/>
        </p:nvSpPr>
        <p:spPr>
          <a:xfrm>
            <a:off x="3781168" y="370704"/>
            <a:ext cx="5255740" cy="3416320"/>
          </a:xfrm>
          <a:prstGeom prst="rect">
            <a:avLst/>
          </a:prstGeom>
          <a:noFill/>
        </p:spPr>
        <p:txBody>
          <a:bodyPr wrap="square" rtlCol="0">
            <a:spAutoFit/>
          </a:bodyPr>
          <a:lstStyle/>
          <a:p>
            <a:pPr eaLnBrk="0" fontAlgn="base" hangingPunct="0">
              <a:spcBef>
                <a:spcPct val="0"/>
              </a:spcBef>
              <a:spcAft>
                <a:spcPct val="0"/>
              </a:spcAft>
              <a:buFontTx/>
              <a:buChar char="•"/>
            </a:pPr>
            <a:r>
              <a:rPr lang="en-US" altLang="en-US" b="1" dirty="0">
                <a:latin typeface="Arial" panose="020B0604020202020204" pitchFamily="34" charset="0"/>
              </a:rPr>
              <a:t>Admin Management Challenges</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Bahnschrift Light" panose="020B0502040204020203" pitchFamily="34" charset="0"/>
              </a:rPr>
              <a:t>Most platforms lack centralized control for efficient monitoring and management of user activities, farmer contributions, and special offers for BPL users.</a:t>
            </a:r>
          </a:p>
          <a:p>
            <a:pPr eaLnBrk="0" fontAlgn="base" hangingPunct="0">
              <a:spcBef>
                <a:spcPct val="0"/>
              </a:spcBef>
              <a:spcAft>
                <a:spcPct val="0"/>
              </a:spcAft>
              <a:buFontTx/>
              <a:buChar char="•"/>
            </a:pPr>
            <a:endParaRPr lang="en-US" altLang="en-US" dirty="0">
              <a:latin typeface="Arial" panose="020B0604020202020204" pitchFamily="34" charset="0"/>
            </a:endParaRPr>
          </a:p>
          <a:p>
            <a:pPr eaLnBrk="0" fontAlgn="base" hangingPunct="0">
              <a:spcBef>
                <a:spcPct val="0"/>
              </a:spcBef>
              <a:spcAft>
                <a:spcPct val="0"/>
              </a:spcAft>
              <a:buFontTx/>
              <a:buChar char="•"/>
            </a:pPr>
            <a:r>
              <a:rPr lang="en-US" altLang="en-US" b="1" dirty="0">
                <a:latin typeface="Arial" panose="020B0604020202020204" pitchFamily="34" charset="0"/>
              </a:rPr>
              <a:t>Fragmented Solutions</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Bahnschrift Light" panose="020B0502040204020203" pitchFamily="34" charset="0"/>
              </a:rPr>
              <a:t>There are separate platforms for health recommendations, farmer marketplaces, and subsidized programs, but no unified system combining these features under one platform</a:t>
            </a:r>
            <a:r>
              <a:rPr lang="en-US" altLang="en-US" dirty="0">
                <a:latin typeface="Arial" panose="020B0604020202020204" pitchFamily="34" charset="0"/>
              </a:rPr>
              <a:t>.</a:t>
            </a:r>
          </a:p>
          <a:p>
            <a:pPr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6694255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843DD86A-8FAA-443F-9211-42A2AE8A79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006" y="0"/>
            <a:ext cx="5666994"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A13AAE-18EB-4BDF-BAF7-F2F97B8D00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F5C1B21-B0DB-4206-99EE-C13D67038B9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3477006" cy="1441450"/>
          </a:xfrm>
          <a:prstGeom prst="rect">
            <a:avLst/>
          </a:prstGeom>
        </p:spPr>
      </p:pic>
      <p:pic>
        <p:nvPicPr>
          <p:cNvPr id="15" name="Picture 14">
            <a:extLst>
              <a:ext uri="{FF2B5EF4-FFF2-40B4-BE49-F238E27FC236}">
                <a16:creationId xmlns:a16="http://schemas.microsoft.com/office/drawing/2014/main" id="{49261589-06E9-4B7C-A8F1-26648507B77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3477006" cy="2482850"/>
          </a:xfrm>
          <a:prstGeom prst="rect">
            <a:avLst/>
          </a:prstGeom>
        </p:spPr>
      </p:pic>
      <p:sp>
        <p:nvSpPr>
          <p:cNvPr id="2" name="Title 1"/>
          <p:cNvSpPr>
            <a:spLocks noGrp="1"/>
          </p:cNvSpPr>
          <p:nvPr>
            <p:ph type="title"/>
          </p:nvPr>
        </p:nvSpPr>
        <p:spPr>
          <a:xfrm>
            <a:off x="514350" y="1066163"/>
            <a:ext cx="2807690" cy="5148371"/>
          </a:xfrm>
        </p:spPr>
        <p:txBody>
          <a:bodyPr>
            <a:normAutofit/>
          </a:bodyPr>
          <a:lstStyle/>
          <a:p>
            <a:pPr algn="ctr"/>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Proposed System</a:t>
            </a:r>
          </a:p>
        </p:txBody>
      </p:sp>
      <p:graphicFrame>
        <p:nvGraphicFramePr>
          <p:cNvPr id="5" name="Content Placeholder 2">
            <a:extLst>
              <a:ext uri="{FF2B5EF4-FFF2-40B4-BE49-F238E27FC236}">
                <a16:creationId xmlns:a16="http://schemas.microsoft.com/office/drawing/2014/main" id="{0071DEAA-4EAD-11FE-EC2A-EEFB135B77A9}"/>
              </a:ext>
            </a:extLst>
          </p:cNvPr>
          <p:cNvGraphicFramePr>
            <a:graphicFrameLocks noGrp="1"/>
          </p:cNvGraphicFramePr>
          <p:nvPr>
            <p:ph idx="1"/>
            <p:extLst>
              <p:ext uri="{D42A27DB-BD31-4B8C-83A1-F6EECF244321}">
                <p14:modId xmlns:p14="http://schemas.microsoft.com/office/powerpoint/2010/main" val="4280580922"/>
              </p:ext>
            </p:extLst>
          </p:nvPr>
        </p:nvGraphicFramePr>
        <p:xfrm flipH="1">
          <a:off x="6063048" y="5692345"/>
          <a:ext cx="45719" cy="659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p:cNvSpPr txBox="1"/>
          <p:nvPr/>
        </p:nvSpPr>
        <p:spPr>
          <a:xfrm>
            <a:off x="3542271" y="856735"/>
            <a:ext cx="5601730" cy="6186309"/>
          </a:xfrm>
          <a:prstGeom prst="rect">
            <a:avLst/>
          </a:prstGeom>
          <a:noFill/>
        </p:spPr>
        <p:txBody>
          <a:bodyPr wrap="square" rtlCol="0">
            <a:spAutoFit/>
          </a:bodyPr>
          <a:lstStyle/>
          <a:p>
            <a:pPr eaLnBrk="0" fontAlgn="base" hangingPunct="0">
              <a:spcBef>
                <a:spcPct val="0"/>
              </a:spcBef>
              <a:spcAft>
                <a:spcPct val="0"/>
              </a:spcAft>
              <a:buFontTx/>
              <a:buChar char="•"/>
            </a:pPr>
            <a:r>
              <a:rPr lang="en-US" altLang="en-US" b="1" dirty="0">
                <a:latin typeface="Arial" panose="020B0604020202020204" pitchFamily="34" charset="0"/>
              </a:rPr>
              <a:t>Health-Specific Recommendations</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Arial" panose="020B0604020202020204" pitchFamily="34" charset="0"/>
              </a:rPr>
              <a:t>Users can log in and receive personalized recommendations for food, vegetables, grains, and pulses based on their symptoms or health conditions.</a:t>
            </a:r>
          </a:p>
          <a:p>
            <a:pPr eaLnBrk="0" fontAlgn="base" hangingPunct="0">
              <a:spcBef>
                <a:spcPct val="0"/>
              </a:spcBef>
              <a:spcAft>
                <a:spcPct val="0"/>
              </a:spcAft>
              <a:buFontTx/>
              <a:buChar char="•"/>
            </a:pPr>
            <a:endParaRPr lang="en-US" altLang="en-US" dirty="0">
              <a:latin typeface="Arial" panose="020B0604020202020204" pitchFamily="34" charset="0"/>
            </a:endParaRPr>
          </a:p>
          <a:p>
            <a:pPr eaLnBrk="0" fontAlgn="base" hangingPunct="0">
              <a:spcBef>
                <a:spcPct val="0"/>
              </a:spcBef>
              <a:spcAft>
                <a:spcPct val="0"/>
              </a:spcAft>
              <a:buFontTx/>
              <a:buChar char="•"/>
            </a:pPr>
            <a:r>
              <a:rPr lang="en-US" altLang="en-US" b="1" dirty="0">
                <a:latin typeface="Arial" panose="020B0604020202020204" pitchFamily="34" charset="0"/>
              </a:rPr>
              <a:t>Marketplace for Farmers</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Arial" panose="020B0604020202020204" pitchFamily="34" charset="0"/>
              </a:rPr>
              <a:t>Farmers can sell their products (e.g., food, vegetables, grains, pulses) on the platform with the help of price trend analysis to ensure fair pricing and profitability.</a:t>
            </a:r>
          </a:p>
          <a:p>
            <a:pPr eaLnBrk="0" fontAlgn="base" hangingPunct="0">
              <a:spcBef>
                <a:spcPct val="0"/>
              </a:spcBef>
              <a:spcAft>
                <a:spcPct val="0"/>
              </a:spcAft>
              <a:buFontTx/>
              <a:buChar char="•"/>
            </a:pPr>
            <a:endParaRPr lang="en-US" altLang="en-US" dirty="0">
              <a:latin typeface="Arial" panose="020B0604020202020204" pitchFamily="34" charset="0"/>
            </a:endParaRPr>
          </a:p>
          <a:p>
            <a:pPr eaLnBrk="0" fontAlgn="base" hangingPunct="0">
              <a:spcBef>
                <a:spcPct val="0"/>
              </a:spcBef>
              <a:spcAft>
                <a:spcPct val="0"/>
              </a:spcAft>
              <a:buFontTx/>
              <a:buChar char="•"/>
            </a:pPr>
            <a:r>
              <a:rPr lang="en-US" altLang="en-US" b="1" dirty="0">
                <a:latin typeface="Arial" panose="020B0604020202020204" pitchFamily="34" charset="0"/>
              </a:rPr>
              <a:t>Special Discounts for BPL Users</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Arial" panose="020B0604020202020204" pitchFamily="34" charset="0"/>
              </a:rPr>
              <a:t>Below Poverty Line (BPL) users can access essential goods at discounted rates, making them affordable and accessible.</a:t>
            </a:r>
          </a:p>
          <a:p>
            <a:pPr eaLnBrk="0" fontAlgn="base" hangingPunct="0">
              <a:spcBef>
                <a:spcPct val="0"/>
              </a:spcBef>
              <a:spcAft>
                <a:spcPct val="0"/>
              </a:spcAft>
              <a:buFontTx/>
              <a:buChar char="•"/>
            </a:pPr>
            <a:endParaRPr lang="en-US" altLang="en-US" dirty="0">
              <a:latin typeface="Arial" panose="020B0604020202020204" pitchFamily="34" charset="0"/>
            </a:endParaRPr>
          </a:p>
          <a:p>
            <a:pPr eaLnBrk="0" fontAlgn="base" hangingPunct="0">
              <a:spcBef>
                <a:spcPct val="0"/>
              </a:spcBef>
              <a:spcAft>
                <a:spcPct val="0"/>
              </a:spcAft>
              <a:buFontTx/>
              <a:buChar char="•"/>
            </a:pPr>
            <a:r>
              <a:rPr lang="en-US" altLang="en-US" b="1" dirty="0">
                <a:latin typeface="Arial" panose="020B0604020202020204" pitchFamily="34" charset="0"/>
              </a:rPr>
              <a:t>Centralized Admin Control</a:t>
            </a:r>
            <a:r>
              <a:rPr lang="en-US" altLang="en-US" dirty="0">
                <a:latin typeface="Arial" panose="020B0604020202020204" pitchFamily="34" charset="0"/>
              </a:rPr>
              <a:t>:</a:t>
            </a:r>
            <a:br>
              <a:rPr lang="en-US" altLang="en-US" dirty="0">
                <a:latin typeface="Arial" panose="020B0604020202020204" pitchFamily="34" charset="0"/>
              </a:rPr>
            </a:br>
            <a:r>
              <a:rPr lang="en-US" altLang="en-US" dirty="0">
                <a:latin typeface="Arial" panose="020B0604020202020204" pitchFamily="34" charset="0"/>
              </a:rPr>
              <a:t>Admins can manage all activities on the platform, including user registration, farmer product listings, BPL user offers, and overall monitoring of the system.</a:t>
            </a:r>
          </a:p>
          <a:p>
            <a:endParaRPr lang="en-IN"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843DD86A-8FAA-443F-9211-42A2AE8A790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006" y="0"/>
            <a:ext cx="5666994"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A13AAE-18EB-4BDF-BAF7-F2F97B8D00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77006"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F5C1B21-B0DB-4206-99EE-C13D67038B93}"/>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3477006" cy="1441450"/>
          </a:xfrm>
          <a:prstGeom prst="rect">
            <a:avLst/>
          </a:prstGeom>
        </p:spPr>
      </p:pic>
      <p:pic>
        <p:nvPicPr>
          <p:cNvPr id="15" name="Picture 14">
            <a:extLst>
              <a:ext uri="{FF2B5EF4-FFF2-40B4-BE49-F238E27FC236}">
                <a16:creationId xmlns:a16="http://schemas.microsoft.com/office/drawing/2014/main" id="{49261589-06E9-4B7C-A8F1-26648507B77B}"/>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3477006" cy="2482850"/>
          </a:xfrm>
          <a:prstGeom prst="rect">
            <a:avLst/>
          </a:prstGeom>
        </p:spPr>
      </p:pic>
      <p:sp>
        <p:nvSpPr>
          <p:cNvPr id="2" name="Title 1"/>
          <p:cNvSpPr>
            <a:spLocks noGrp="1"/>
          </p:cNvSpPr>
          <p:nvPr>
            <p:ph type="title"/>
          </p:nvPr>
        </p:nvSpPr>
        <p:spPr>
          <a:xfrm>
            <a:off x="421609" y="3022988"/>
            <a:ext cx="2572799" cy="812024"/>
          </a:xfrm>
        </p:spPr>
        <p:txBody>
          <a:bodyPr>
            <a:normAutofit/>
          </a:bodyPr>
          <a:lstStyle/>
          <a:p>
            <a:r>
              <a:rPr lang="en-IN" sz="3700" b="1" dirty="0">
                <a:solidFill>
                  <a:schemeClr val="bg1"/>
                </a:solidFill>
              </a:rPr>
              <a:t>Modules</a:t>
            </a:r>
          </a:p>
        </p:txBody>
      </p:sp>
      <p:graphicFrame>
        <p:nvGraphicFramePr>
          <p:cNvPr id="5" name="Content Placeholder 2">
            <a:extLst>
              <a:ext uri="{FF2B5EF4-FFF2-40B4-BE49-F238E27FC236}">
                <a16:creationId xmlns:a16="http://schemas.microsoft.com/office/drawing/2014/main" id="{A77BF673-684D-542D-0B53-C760D4BD189E}"/>
              </a:ext>
            </a:extLst>
          </p:cNvPr>
          <p:cNvGraphicFramePr>
            <a:graphicFrameLocks noGrp="1"/>
          </p:cNvGraphicFramePr>
          <p:nvPr>
            <p:ph idx="1"/>
            <p:extLst>
              <p:ext uri="{D42A27DB-BD31-4B8C-83A1-F6EECF244321}">
                <p14:modId xmlns:p14="http://schemas.microsoft.com/office/powerpoint/2010/main" val="1391186106"/>
              </p:ext>
            </p:extLst>
          </p:nvPr>
        </p:nvGraphicFramePr>
        <p:xfrm>
          <a:off x="3565905" y="737589"/>
          <a:ext cx="5489196" cy="57700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43025" y="1568180"/>
            <a:ext cx="6457950" cy="1293028"/>
          </a:xfrm>
        </p:spPr>
        <p:txBody>
          <a:bodyPr>
            <a:normAutofit/>
          </a:bodyPr>
          <a:lstStyle/>
          <a:p>
            <a:pPr algn="ctr"/>
            <a:r>
              <a:rPr lang="en-IN" b="1" dirty="0"/>
              <a:t>Technologies Used</a:t>
            </a:r>
          </a:p>
        </p:txBody>
      </p:sp>
      <p:graphicFrame>
        <p:nvGraphicFramePr>
          <p:cNvPr id="17" name="Content Placeholder 2">
            <a:extLst>
              <a:ext uri="{FF2B5EF4-FFF2-40B4-BE49-F238E27FC236}">
                <a16:creationId xmlns:a16="http://schemas.microsoft.com/office/drawing/2014/main" id="{7D4F0A11-8A12-44F4-78EC-5419780A0753}"/>
              </a:ext>
            </a:extLst>
          </p:cNvPr>
          <p:cNvGraphicFramePr>
            <a:graphicFrameLocks noGrp="1"/>
          </p:cNvGraphicFramePr>
          <p:nvPr>
            <p:ph idx="1"/>
            <p:extLst>
              <p:ext uri="{D42A27DB-BD31-4B8C-83A1-F6EECF244321}">
                <p14:modId xmlns:p14="http://schemas.microsoft.com/office/powerpoint/2010/main" val="3631556897"/>
              </p:ext>
            </p:extLst>
          </p:nvPr>
        </p:nvGraphicFramePr>
        <p:xfrm>
          <a:off x="315898" y="2214694"/>
          <a:ext cx="8512204" cy="3991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09775" y="1155179"/>
            <a:ext cx="5124450" cy="1293028"/>
          </a:xfrm>
        </p:spPr>
        <p:txBody>
          <a:bodyPr>
            <a:normAutofit/>
          </a:bodyPr>
          <a:lstStyle/>
          <a:p>
            <a:pPr algn="ctr"/>
            <a:r>
              <a:rPr lang="en-IN" b="1" dirty="0"/>
              <a:t>Conclusion</a:t>
            </a:r>
          </a:p>
        </p:txBody>
      </p:sp>
      <p:sp>
        <p:nvSpPr>
          <p:cNvPr id="4" name="Rectangle 3"/>
          <p:cNvSpPr/>
          <p:nvPr/>
        </p:nvSpPr>
        <p:spPr>
          <a:xfrm>
            <a:off x="189470" y="2347784"/>
            <a:ext cx="8740346" cy="2585323"/>
          </a:xfrm>
          <a:prstGeom prst="rect">
            <a:avLst/>
          </a:prstGeom>
        </p:spPr>
        <p:txBody>
          <a:bodyPr wrap="square">
            <a:spAutoFit/>
          </a:bodyPr>
          <a:lstStyle/>
          <a:p>
            <a:pPr algn="ctr"/>
            <a:r>
              <a:rPr lang="en-US" dirty="0" smtClean="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GrowWell</a:t>
            </a:r>
            <a:r>
              <a:rPr lang="en-US" b="1" dirty="0">
                <a:latin typeface="Arial" panose="020B0604020202020204" pitchFamily="34" charset="0"/>
                <a:cs typeface="Arial" panose="020B0604020202020204" pitchFamily="34" charset="0"/>
              </a:rPr>
              <a:t>: Sustainable E-Commerce for Health and Farmers"</a:t>
            </a:r>
            <a:r>
              <a:rPr lang="en-US" dirty="0">
                <a:latin typeface="Arial" panose="020B0604020202020204" pitchFamily="34" charset="0"/>
                <a:cs typeface="Arial" panose="020B0604020202020204" pitchFamily="34" charset="0"/>
              </a:rPr>
              <a:t> project provides a comprehensive platform that bridges the gap between health-conscious users, farmers, and economically weaker sections of society. By offering health-based food recommendations, enabling farmers to sell products at fair prices, and providing discounted options for BPL users, the system ensures accessibility, affordability, and sustainability. With features tailored to meet the needs of diverse user groups and a focus on empowering farmers and supporting marginalized communities, the project creates a unified ecosystem promoting health, economic growth, and social welfare.</a:t>
            </a:r>
            <a:endParaRPr lang="en-US" dirty="0">
              <a:solidFill>
                <a:srgbClr val="000000"/>
              </a:solidFill>
              <a:latin typeface="Arial" panose="020B0604020202020204" pitchFamily="34" charset="0"/>
              <a:ea typeface="Canva Sans"/>
              <a:cs typeface="Arial" panose="020B0604020202020204" pitchFamily="34" charset="0"/>
              <a:sym typeface="Canva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09775" y="1155179"/>
            <a:ext cx="5124450" cy="1293028"/>
          </a:xfrm>
        </p:spPr>
        <p:txBody>
          <a:bodyPr>
            <a:normAutofit/>
          </a:bodyPr>
          <a:lstStyle/>
          <a:p>
            <a:pPr algn="ctr"/>
            <a:r>
              <a:rPr lang="en-IN" b="1" dirty="0" smtClean="0"/>
              <a:t>REFERENCES</a:t>
            </a:r>
            <a:endParaRPr lang="en-IN" b="1" dirty="0"/>
          </a:p>
        </p:txBody>
      </p:sp>
      <p:sp>
        <p:nvSpPr>
          <p:cNvPr id="4" name="Rectangle 3"/>
          <p:cNvSpPr/>
          <p:nvPr/>
        </p:nvSpPr>
        <p:spPr>
          <a:xfrm>
            <a:off x="189470" y="2347784"/>
            <a:ext cx="8740346" cy="369332"/>
          </a:xfrm>
          <a:prstGeom prst="rect">
            <a:avLst/>
          </a:prstGeom>
        </p:spPr>
        <p:txBody>
          <a:bodyPr wrap="square">
            <a:spAutoFit/>
          </a:bodyPr>
          <a:lstStyle/>
          <a:p>
            <a:pPr algn="ctr"/>
            <a:endParaRPr lang="en-US" dirty="0">
              <a:solidFill>
                <a:srgbClr val="000000"/>
              </a:solidFill>
              <a:latin typeface="Arial" panose="020B0604020202020204" pitchFamily="34" charset="0"/>
              <a:ea typeface="Canva Sans"/>
              <a:cs typeface="Arial" panose="020B0604020202020204" pitchFamily="34" charset="0"/>
              <a:sym typeface="Canva Sans"/>
            </a:endParaRPr>
          </a:p>
        </p:txBody>
      </p:sp>
      <p:sp>
        <p:nvSpPr>
          <p:cNvPr id="3" name="Rectangle 1"/>
          <p:cNvSpPr>
            <a:spLocks noChangeArrowheads="1"/>
          </p:cNvSpPr>
          <p:nvPr/>
        </p:nvSpPr>
        <p:spPr bwMode="auto">
          <a:xfrm>
            <a:off x="955589" y="3393797"/>
            <a:ext cx="81307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dirty="0"/>
              <a:t>Healthcare Recommender Systems: Techniques and Recent Developments</a:t>
            </a: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ct val="0"/>
              </a:spcAft>
              <a:buFontTx/>
              <a:buChar char="•"/>
            </a:pPr>
            <a:r>
              <a:rPr lang="en-IN" b="1" dirty="0"/>
              <a:t>Link:</a:t>
            </a:r>
            <a:r>
              <a:rPr lang="en-IN" dirty="0"/>
              <a:t> </a:t>
            </a:r>
            <a:r>
              <a:rPr lang="en-IN" dirty="0" smtClean="0"/>
              <a:t>https</a:t>
            </a:r>
            <a:r>
              <a:rPr lang="en-IN" dirty="0"/>
              <a:t>://www.mdpi.com/1660-4601/19/22/15115</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3130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1414</TotalTime>
  <Words>348</Words>
  <Application>Microsoft Office PowerPoint</Application>
  <PresentationFormat>On-screen Show (4:3)</PresentationFormat>
  <Paragraphs>56</Paragraphs>
  <Slides>10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 Light</vt:lpstr>
      <vt:lpstr>Bahnschrift SemiLight</vt:lpstr>
      <vt:lpstr>Calibri</vt:lpstr>
      <vt:lpstr>Cambria Math</vt:lpstr>
      <vt:lpstr>Canva Sans</vt:lpstr>
      <vt:lpstr>Century Gothic</vt:lpstr>
      <vt:lpstr>Vapor Trail</vt:lpstr>
      <vt:lpstr>Growwell: sustainable e-commerce for health and farmers</vt:lpstr>
      <vt:lpstr>Objective</vt:lpstr>
      <vt:lpstr>Existing System</vt:lpstr>
      <vt:lpstr>Existing System</vt:lpstr>
      <vt:lpstr>Proposed System</vt:lpstr>
      <vt:lpstr>Modules</vt:lpstr>
      <vt:lpstr>Technologies Used</vt:lpstr>
      <vt:lpstr>Conclusion</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Growwell: sustainable e-commerce for health and farmers</dc:title>
  <dc:subject/>
  <dc:creator>USER</dc:creator>
  <cp:keywords/>
  <dc:description>generated using python-pptx</dc:description>
  <cp:lastModifiedBy>USER</cp:lastModifiedBy>
  <cp:revision>13</cp:revision>
  <dcterms:created xsi:type="dcterms:W3CDTF">2013-01-27T09:14:16Z</dcterms:created>
  <dcterms:modified xsi:type="dcterms:W3CDTF">2025-01-31T17:13:04Z</dcterms:modified>
  <cp:category/>
</cp:coreProperties>
</file>