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921E-D2B3-439D-B18B-67814D92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A4AAD-B264-49C5-928E-6B9CDEFD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6EED-5B65-4DF1-BABE-2C97058A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58AF-3E8F-4DE3-957C-EFC8F22B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254D3-E842-4CA6-B3B3-47CB45A1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0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82B0-D111-4EE6-A86B-982E8F2D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BA485-45CF-4E87-A417-57F78CE4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1D77-5146-4731-8179-9C6353BA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DADA-3066-4053-B8B6-6F6D88B5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E9ED-3D8B-4F30-B771-1E55C9D3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4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73CD-48EC-4CE4-AFA8-4DFED0A1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CC8C5-862A-4DA4-88A0-21F1A0A0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E24D-D70B-475F-BB65-9A9D8C60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1ABD-3AC7-4BD5-9FD7-A6252F64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7245E-C644-4AC1-AC9D-A5E641FD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4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210B-5AFF-4B9D-9440-3B28D038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1FCF-A9B8-454D-AEBA-7C0E78E9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8F9C-A202-45D4-8046-F6C9F14E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8AA9-EA7E-4EE3-B782-F02B4CCF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482D-EE31-40AB-92F3-5D70A983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5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416B-5865-4E7B-8945-4C657A5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9690-C77B-47C1-9F00-E0293E33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43B47-783B-417A-827B-099886B6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9E15-2195-4F1D-B173-897196DF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58E8-7FB4-474A-A138-026DDE19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DCE2-0673-4E7F-A7FA-B5BEAF54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981A-323C-43DA-B0D4-F10F136A4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33D1-75F0-4C2C-9323-4E9A6925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578DB-71EB-4307-9A01-3D27F488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B97B8-8CC7-402D-95A7-9C022A9F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5A33-C6FE-45AD-9694-5D4A805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1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AB5D-6E4F-4AE8-B61E-2CF0CA33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FC2-D3FA-45F3-904A-179CF6AE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71B42-F99D-4A73-9C35-94E93BEE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727E-E330-458D-86E6-B4F3373F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2859F-9C0F-4A3B-BA7E-7FF90347F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FE525-8C72-4F66-8485-DD677885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BA608-466C-4AC3-8535-79825401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8F7E-B866-427A-8059-6C0329AE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6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6A3F-4814-4661-9F30-BE38AAAA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08DDD-0122-4164-93B2-4E904C0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137FB-76BD-4B91-9EBC-6CA51ACC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7C102-AD9A-44B1-8240-09E617BF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0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C5CF0-D815-48E7-961C-0F5426A1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3F0EE-04E9-4FD6-BAC7-D23C337B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E8C6-785F-4123-BB38-61BEEB8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9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3BAE-D343-4211-A18F-E3EE2C9E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FF92-8F3E-4CDC-9C2F-CF2EAA90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08C56-D0B7-4196-8F04-650210D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B4AD-3BFA-41CC-A099-F3DCE0BD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ECE5-4566-47AF-B413-E1BC6E73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9DD03-72F8-430C-883A-789DE231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8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6221-8B33-464D-9466-C077CECA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CFD8B-8CC3-437A-9A20-760F90A7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269B1-26B3-4044-AC74-B0581206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63C36-1DF6-4BEF-935B-7AA733DC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78E0-A3D3-47E5-B3F4-BDFF3AA2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C1BBD-CD04-4358-96CA-135B609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61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6B83F-F71B-4400-A35C-93AF34E0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5B4D-ABDE-4510-86E4-4A01930A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7B8F-E679-4AC3-A408-98AF249E6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79FF-3A6A-4D0F-B724-DA4940B180CE}" type="datetimeFigureOut">
              <a:rPr lang="en-CA" smtClean="0"/>
              <a:t>2019-08-08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261E-15A5-47A1-A7F9-E162EDD73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52F4-45D1-49EF-B1C3-282BED239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860C-6C07-42CF-9CDC-F72FFF34A5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9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BADFD6-52CB-484C-AFAE-793A4BE2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2" y="4324273"/>
            <a:ext cx="2063676" cy="1479617"/>
          </a:xfrm>
          <a:prstGeom prst="rect">
            <a:avLst/>
          </a:prstGeom>
        </p:spPr>
      </p:pic>
      <p:sp>
        <p:nvSpPr>
          <p:cNvPr id="7" name="Arrow: Right 11">
            <a:extLst>
              <a:ext uri="{FF2B5EF4-FFF2-40B4-BE49-F238E27FC236}">
                <a16:creationId xmlns:a16="http://schemas.microsoft.com/office/drawing/2014/main" id="{C990BD97-C4A6-4BA1-B480-B6FAE140D495}"/>
              </a:ext>
            </a:extLst>
          </p:cNvPr>
          <p:cNvSpPr/>
          <p:nvPr/>
        </p:nvSpPr>
        <p:spPr>
          <a:xfrm>
            <a:off x="2658627" y="4771118"/>
            <a:ext cx="110970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large truck&#10;&#10;Description automatically generated">
            <a:extLst>
              <a:ext uri="{FF2B5EF4-FFF2-40B4-BE49-F238E27FC236}">
                <a16:creationId xmlns:a16="http://schemas.microsoft.com/office/drawing/2014/main" id="{454903E1-48CE-41AA-82DB-7BC118350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04" y="4477103"/>
            <a:ext cx="3556129" cy="1481721"/>
          </a:xfrm>
          <a:prstGeom prst="rect">
            <a:avLst/>
          </a:prstGeom>
        </p:spPr>
      </p:pic>
      <p:sp>
        <p:nvSpPr>
          <p:cNvPr id="9" name="Arrow: Right 12">
            <a:extLst>
              <a:ext uri="{FF2B5EF4-FFF2-40B4-BE49-F238E27FC236}">
                <a16:creationId xmlns:a16="http://schemas.microsoft.com/office/drawing/2014/main" id="{05CB3964-B9FE-4B9F-9962-EF4FA6C4BE7E}"/>
              </a:ext>
            </a:extLst>
          </p:cNvPr>
          <p:cNvSpPr/>
          <p:nvPr/>
        </p:nvSpPr>
        <p:spPr>
          <a:xfrm>
            <a:off x="7641179" y="4925000"/>
            <a:ext cx="1109708" cy="585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 descr="A person standing in a room&#10;&#10;Description automatically generated">
            <a:extLst>
              <a:ext uri="{FF2B5EF4-FFF2-40B4-BE49-F238E27FC236}">
                <a16:creationId xmlns:a16="http://schemas.microsoft.com/office/drawing/2014/main" id="{4FB98734-27C9-46B8-B4BF-3AB2A2416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420" y="4462175"/>
            <a:ext cx="3181660" cy="14796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07"/>
            <a:ext cx="3438452" cy="28302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59195" y="931817"/>
            <a:ext cx="8247017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 smtClean="0">
                <a:solidFill>
                  <a:srgbClr val="002060"/>
                </a:solidFill>
              </a:rPr>
              <a:t>HOME 2 DESTINATION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66263" y="1928950"/>
            <a:ext cx="503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C00000"/>
                </a:solidFill>
              </a:rPr>
              <a:t>…a one-stop service for you &amp; your comfort!</a:t>
            </a:r>
            <a:endParaRPr lang="en-IN" sz="2000" b="1" i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8AC78-F53D-4ECA-A86E-F30B20CD0EC2}"/>
              </a:ext>
            </a:extLst>
          </p:cNvPr>
          <p:cNvSpPr txBox="1"/>
          <p:nvPr/>
        </p:nvSpPr>
        <p:spPr>
          <a:xfrm>
            <a:off x="784126" y="3792439"/>
            <a:ext cx="127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C00000"/>
                </a:solidFill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09B8D-04DA-48DF-A424-15ACA3841ED8}"/>
              </a:ext>
            </a:extLst>
          </p:cNvPr>
          <p:cNvSpPr txBox="1"/>
          <p:nvPr/>
        </p:nvSpPr>
        <p:spPr>
          <a:xfrm>
            <a:off x="5412377" y="379243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C00000"/>
                </a:solidFill>
              </a:rPr>
              <a:t>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1FA50-9181-492C-969F-A03B884D9363}"/>
              </a:ext>
            </a:extLst>
          </p:cNvPr>
          <p:cNvSpPr txBox="1"/>
          <p:nvPr/>
        </p:nvSpPr>
        <p:spPr>
          <a:xfrm>
            <a:off x="9555556" y="3792438"/>
            <a:ext cx="191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C00000"/>
                </a:solidFill>
              </a:rPr>
              <a:t>DESTINATION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634EB-2AB8-4C93-BEC2-151D4A9E2A4A}"/>
              </a:ext>
            </a:extLst>
          </p:cNvPr>
          <p:cNvSpPr txBox="1"/>
          <p:nvPr/>
        </p:nvSpPr>
        <p:spPr>
          <a:xfrm>
            <a:off x="0" y="5961370"/>
            <a:ext cx="294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</a:rPr>
              <a:t>Courier from Customer</a:t>
            </a:r>
            <a:endParaRPr lang="en-CA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F39499-5222-4DF9-BD8F-29E97FF92953}"/>
              </a:ext>
            </a:extLst>
          </p:cNvPr>
          <p:cNvSpPr txBox="1"/>
          <p:nvPr/>
        </p:nvSpPr>
        <p:spPr>
          <a:xfrm>
            <a:off x="4864888" y="6075936"/>
            <a:ext cx="165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Cargo service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C7700B-F9B2-4382-BEE3-7DDC7D87DE59}"/>
              </a:ext>
            </a:extLst>
          </p:cNvPr>
          <p:cNvSpPr txBox="1"/>
          <p:nvPr/>
        </p:nvSpPr>
        <p:spPr>
          <a:xfrm>
            <a:off x="9174221" y="6075936"/>
            <a:ext cx="267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Courier being delivered</a:t>
            </a:r>
          </a:p>
        </p:txBody>
      </p:sp>
    </p:spTree>
    <p:extLst>
      <p:ext uri="{BB962C8B-B14F-4D97-AF65-F5344CB8AC3E}">
        <p14:creationId xmlns:p14="http://schemas.microsoft.com/office/powerpoint/2010/main" val="190956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sonalchauhan1c@gmail.com</dc:creator>
  <cp:lastModifiedBy>Sneh Joshi</cp:lastModifiedBy>
  <cp:revision>14</cp:revision>
  <dcterms:created xsi:type="dcterms:W3CDTF">2019-08-08T16:47:15Z</dcterms:created>
  <dcterms:modified xsi:type="dcterms:W3CDTF">2019-08-09T02:35:54Z</dcterms:modified>
</cp:coreProperties>
</file>