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1.xml" ContentType="application/xml"/>
  <Override PartName="/customXml/item2.xml" ContentType="application/xml"/>
  <Override PartName="/customXml/itemProps1.xml" ContentType="application/vnd.openxmlformats-officedocument.customXmlProperties+xml"/>
  <Override PartName="/customXml/_rels/item1.xml.rels" ContentType="application/vnd.openxmlformats-package.relationships+xml"/>
  <Override PartName="/customXml/_rels/item2.xml.rels" ContentType="application/vnd.openxmlformats-package.relationships+xml"/>
  <Override PartName="/customXml/_rels/item3.xml.rels" ContentType="application/vnd.openxmlformats-package.relationships+xml"/>
  <Override PartName="/customXml/item3.xml" ContentType="application/xml"/>
  <Override PartName="/customXml/itemProps2.xml" ContentType="application/vnd.openxmlformats-officedocument.customXmlProperties+xml"/>
  <Override PartName="/customXml/itemProps3.xml" ContentType="application/vnd.openxmlformats-officedocument.customXml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3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3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3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3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3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3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4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4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4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4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4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4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54"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5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5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5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576000" y="729720"/>
            <a:ext cx="11029320" cy="27446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6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6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6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11"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6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6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6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7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7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7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7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7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7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7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83"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6"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99"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10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10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0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1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576000" y="729720"/>
            <a:ext cx="11029320" cy="27446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10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0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1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11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1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1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11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1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12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2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12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2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2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12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2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3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3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3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3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1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29720"/>
            <a:ext cx="11029320" cy="27446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2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2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2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2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2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3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2960" cy="9468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 name="CustomShape 2"/>
          <p:cNvSpPr/>
          <p:nvPr/>
        </p:nvSpPr>
        <p:spPr>
          <a:xfrm>
            <a:off x="8042040" y="453600"/>
            <a:ext cx="3702960" cy="98280"/>
          </a:xfrm>
          <a:prstGeom prst="rect">
            <a:avLst/>
          </a:prstGeom>
          <a:solidFill>
            <a:srgbClr val="969fa7"/>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960" cy="9108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descr=""/>
          <p:cNvPicPr/>
          <p:nvPr/>
        </p:nvPicPr>
        <p:blipFill>
          <a:blip r:embed="rId2"/>
          <a:stretch/>
        </p:blipFill>
        <p:spPr>
          <a:xfrm>
            <a:off x="10485000" y="6437880"/>
            <a:ext cx="1125360" cy="364680"/>
          </a:xfrm>
          <a:prstGeom prst="rect">
            <a:avLst/>
          </a:prstGeom>
          <a:ln>
            <a:noFill/>
          </a:ln>
        </p:spPr>
      </p:pic>
      <p:sp>
        <p:nvSpPr>
          <p:cNvPr id="4" name="CustomShape 4"/>
          <p:cNvSpPr/>
          <p:nvPr/>
        </p:nvSpPr>
        <p:spPr>
          <a:xfrm>
            <a:off x="446400" y="3085920"/>
            <a:ext cx="11298600" cy="333792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581040" y="1020600"/>
            <a:ext cx="10993320" cy="1474560"/>
          </a:xfrm>
          <a:prstGeom prst="rect">
            <a:avLst/>
          </a:prstGeom>
        </p:spPr>
        <p:txBody>
          <a:bodyPr anchor="b">
            <a:normAutofit/>
          </a:bodyPr>
          <a:p>
            <a:pPr>
              <a:lnSpc>
                <a:spcPct val="100000"/>
              </a:lnSpc>
            </a:pPr>
            <a:r>
              <a:rPr b="0" lang="en-US" sz="3600" spc="-1" strike="noStrike" cap="all">
                <a:solidFill>
                  <a:srgbClr val="404040"/>
                </a:solidFill>
                <a:latin typeface="Franklin Gothic Demi"/>
              </a:rPr>
              <a:t>Click to edit Master title style</a:t>
            </a:r>
            <a:endParaRPr b="0" lang="en-US" sz="3600" spc="-1" strike="noStrike">
              <a:solidFill>
                <a:srgbClr val="000000"/>
              </a:solidFill>
              <a:latin typeface="Franklin Gothic Book"/>
            </a:endParaRPr>
          </a:p>
        </p:txBody>
      </p:sp>
      <p:sp>
        <p:nvSpPr>
          <p:cNvPr id="6" name="PlaceHolder 6"/>
          <p:cNvSpPr>
            <a:spLocks noGrp="1"/>
          </p:cNvSpPr>
          <p:nvPr>
            <p:ph type="dt"/>
          </p:nvPr>
        </p:nvSpPr>
        <p:spPr>
          <a:xfrm>
            <a:off x="7606080" y="6423840"/>
            <a:ext cx="2844360" cy="364680"/>
          </a:xfrm>
          <a:prstGeom prst="rect">
            <a:avLst/>
          </a:prstGeom>
        </p:spPr>
        <p:txBody>
          <a:bodyPr anchor="ctr">
            <a:noAutofit/>
          </a:bodyPr>
          <a:p>
            <a:pPr algn="r">
              <a:lnSpc>
                <a:spcPct val="100000"/>
              </a:lnSpc>
            </a:pPr>
            <a:fld id="{2B7FEBFB-960E-4E57-9941-B28A2B47EEA3}" type="datetime1">
              <a:rPr b="0" lang="en-US" sz="900" spc="-1" strike="noStrike">
                <a:solidFill>
                  <a:srgbClr val="404040"/>
                </a:solidFill>
                <a:latin typeface="Franklin Gothic Book"/>
              </a:rPr>
              <a:t>04/04/2024</a:t>
            </a:fld>
            <a:endParaRPr b="0" lang="en-US" sz="900" spc="-1" strike="noStrike">
              <a:latin typeface="Times New Roman"/>
            </a:endParaRPr>
          </a:p>
        </p:txBody>
      </p:sp>
      <p:sp>
        <p:nvSpPr>
          <p:cNvPr id="7" name="PlaceHolder 7"/>
          <p:cNvSpPr>
            <a:spLocks noGrp="1"/>
          </p:cNvSpPr>
          <p:nvPr>
            <p:ph type="ftr"/>
          </p:nvPr>
        </p:nvSpPr>
        <p:spPr>
          <a:xfrm>
            <a:off x="581040" y="6423840"/>
            <a:ext cx="6916680" cy="364680"/>
          </a:xfrm>
          <a:prstGeom prst="rect">
            <a:avLst/>
          </a:prstGeom>
        </p:spPr>
        <p:txBody>
          <a:bodyPr lIns="90000" rIns="90000" tIns="45000" bIns="45000">
            <a:noAutofit/>
          </a:bodyPr>
          <a:p>
            <a:endParaRPr b="0" lang="en-US" sz="2400" spc="-1" strike="noStrike">
              <a:latin typeface="Times New Roman"/>
            </a:endParaRPr>
          </a:p>
        </p:txBody>
      </p:sp>
      <p:sp>
        <p:nvSpPr>
          <p:cNvPr id="8" name="PlaceHolder 8"/>
          <p:cNvSpPr>
            <a:spLocks noGrp="1"/>
          </p:cNvSpPr>
          <p:nvPr>
            <p:ph type="sldNum"/>
          </p:nvPr>
        </p:nvSpPr>
        <p:spPr>
          <a:xfrm>
            <a:off x="10558440" y="6423840"/>
            <a:ext cx="1052280" cy="364680"/>
          </a:xfrm>
          <a:prstGeom prst="rect">
            <a:avLst/>
          </a:prstGeom>
        </p:spPr>
        <p:txBody>
          <a:bodyPr anchor="ctr">
            <a:noAutofit/>
          </a:bodyPr>
          <a:p>
            <a:pPr algn="r">
              <a:lnSpc>
                <a:spcPct val="100000"/>
              </a:lnSpc>
            </a:pPr>
            <a:fld id="{92534F69-8BC1-4793-91B8-DC51802DC498}" type="slidenum">
              <a:rPr b="0" lang="en-US" sz="900" spc="-1" strike="noStrike">
                <a:solidFill>
                  <a:srgbClr val="404040"/>
                </a:solidFill>
                <a:latin typeface="Franklin Gothic Book"/>
              </a:rPr>
              <a:t>&lt;number&gt;</a:t>
            </a:fld>
            <a:endParaRPr b="0" lang="en-US" sz="900" spc="-1" strike="noStrike">
              <a:latin typeface="Times New Roman"/>
            </a:endParaRPr>
          </a:p>
        </p:txBody>
      </p:sp>
      <p:sp>
        <p:nvSpPr>
          <p:cNvPr id="9" name="PlaceHolder 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700" spc="-1" strike="noStrike">
                <a:solidFill>
                  <a:srgbClr val="404040"/>
                </a:solidFill>
                <a:latin typeface="Franklin Gothic Book"/>
              </a:rPr>
              <a:t>Click to edit the outline text format</a:t>
            </a:r>
            <a:endParaRPr b="0" lang="en-US" sz="1700" spc="-1" strike="noStrike">
              <a:solidFill>
                <a:srgbClr val="404040"/>
              </a:solidFill>
              <a:latin typeface="Franklin Gothic Book"/>
            </a:endParaRPr>
          </a:p>
          <a:p>
            <a:pPr lvl="1" marL="864000" indent="-324000">
              <a:spcBef>
                <a:spcPts val="1134"/>
              </a:spcBef>
              <a:buClr>
                <a:srgbClr val="000000"/>
              </a:buClr>
              <a:buSzPct val="75000"/>
              <a:buFont typeface="Symbol" charset="2"/>
              <a:buChar char=""/>
            </a:pPr>
            <a:r>
              <a:rPr b="0" lang="en-US" sz="1300" spc="-1" strike="noStrike">
                <a:solidFill>
                  <a:srgbClr val="404040"/>
                </a:solidFill>
                <a:latin typeface="Franklin Gothic Book"/>
              </a:rPr>
              <a:t>Second Outline Level</a:t>
            </a:r>
            <a:endParaRPr b="0" lang="en-US" sz="1300" spc="-1" strike="noStrike">
              <a:solidFill>
                <a:srgbClr val="404040"/>
              </a:solidFill>
              <a:latin typeface="Franklin Gothic Book"/>
            </a:endParaRPr>
          </a:p>
          <a:p>
            <a:pPr lvl="2" marL="1296000" indent="-288000">
              <a:spcBef>
                <a:spcPts val="850"/>
              </a:spcBef>
              <a:buClr>
                <a:srgbClr val="000000"/>
              </a:buClr>
              <a:buSzPct val="45000"/>
              <a:buFont typeface="Wingdings" charset="2"/>
              <a:buChar char=""/>
            </a:pPr>
            <a:r>
              <a:rPr b="0" lang="en-US" sz="1100" spc="-1" strike="noStrike">
                <a:solidFill>
                  <a:srgbClr val="404040"/>
                </a:solidFill>
                <a:latin typeface="Franklin Gothic Book"/>
              </a:rPr>
              <a:t>Third Outline Level</a:t>
            </a:r>
            <a:endParaRPr b="0" lang="en-US" sz="1100" spc="-1" strike="noStrike">
              <a:solidFill>
                <a:srgbClr val="404040"/>
              </a:solidFill>
              <a:latin typeface="Franklin Gothic Book"/>
            </a:endParaRPr>
          </a:p>
          <a:p>
            <a:pPr lvl="3" marL="1728000" indent="-216000">
              <a:spcBef>
                <a:spcPts val="567"/>
              </a:spcBef>
              <a:buClr>
                <a:srgbClr val="000000"/>
              </a:buClr>
              <a:buSzPct val="75000"/>
              <a:buFont typeface="Symbol" charset="2"/>
              <a:buChar char=""/>
            </a:pPr>
            <a:r>
              <a:rPr b="0" lang="en-US" sz="1100" spc="-1" strike="noStrike">
                <a:solidFill>
                  <a:srgbClr val="404040"/>
                </a:solidFill>
                <a:latin typeface="Franklin Gothic Book"/>
              </a:rPr>
              <a:t>Fourth Outline Level</a:t>
            </a:r>
            <a:endParaRPr b="0" lang="en-US" sz="1100" spc="-1" strike="noStrike">
              <a:solidFill>
                <a:srgbClr val="404040"/>
              </a:solidFill>
              <a:latin typeface="Franklin Gothic Book"/>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Fifth Outline Level</a:t>
            </a:r>
            <a:endParaRPr b="0" lang="en-US" sz="2000" spc="-1" strike="noStrike">
              <a:solidFill>
                <a:srgbClr val="404040"/>
              </a:solidFill>
              <a:latin typeface="Franklin Gothic Book"/>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Sixth Outline Level</a:t>
            </a:r>
            <a:endParaRPr b="0" lang="en-US" sz="2000" spc="-1" strike="noStrike">
              <a:solidFill>
                <a:srgbClr val="404040"/>
              </a:solidFill>
              <a:latin typeface="Franklin Gothic Book"/>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Seventh Outline Level</a:t>
            </a:r>
            <a:endParaRPr b="0" lang="en-US" sz="2000" spc="-1" strike="noStrike">
              <a:solidFill>
                <a:srgbClr val="404040"/>
              </a:solidFill>
              <a:latin typeface="Franklin Gothic Book"/>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CustomShape 1"/>
          <p:cNvSpPr/>
          <p:nvPr/>
        </p:nvSpPr>
        <p:spPr>
          <a:xfrm>
            <a:off x="446400" y="457200"/>
            <a:ext cx="3702960" cy="9468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7" name="CustomShape 2"/>
          <p:cNvSpPr/>
          <p:nvPr/>
        </p:nvSpPr>
        <p:spPr>
          <a:xfrm>
            <a:off x="8042040" y="453600"/>
            <a:ext cx="3702960" cy="98280"/>
          </a:xfrm>
          <a:prstGeom prst="rect">
            <a:avLst/>
          </a:prstGeom>
          <a:solidFill>
            <a:srgbClr val="969fa7"/>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8" name="CustomShape 3"/>
          <p:cNvSpPr/>
          <p:nvPr/>
        </p:nvSpPr>
        <p:spPr>
          <a:xfrm>
            <a:off x="4241880" y="457200"/>
            <a:ext cx="3702960" cy="9108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9" name="Picture 7" descr=""/>
          <p:cNvPicPr/>
          <p:nvPr/>
        </p:nvPicPr>
        <p:blipFill>
          <a:blip r:embed="rId2"/>
          <a:stretch/>
        </p:blipFill>
        <p:spPr>
          <a:xfrm>
            <a:off x="10485000" y="6437880"/>
            <a:ext cx="1125360" cy="364680"/>
          </a:xfrm>
          <a:prstGeom prst="rect">
            <a:avLst/>
          </a:prstGeom>
          <a:ln>
            <a:noFill/>
          </a:ln>
        </p:spPr>
      </p:pic>
      <p:sp>
        <p:nvSpPr>
          <p:cNvPr id="50" name="PlaceHolder 4"/>
          <p:cNvSpPr>
            <a:spLocks noGrp="1"/>
          </p:cNvSpPr>
          <p:nvPr>
            <p:ph type="title"/>
          </p:nvPr>
        </p:nvSpPr>
        <p:spPr>
          <a:xfrm>
            <a:off x="581040" y="702000"/>
            <a:ext cx="11029320" cy="529920"/>
          </a:xfrm>
          <a:prstGeom prst="rect">
            <a:avLst/>
          </a:prstGeom>
        </p:spPr>
        <p:txBody>
          <a:bodyPr anchor="b">
            <a:noAutofit/>
          </a:bodyPr>
          <a:p>
            <a:pPr>
              <a:lnSpc>
                <a:spcPct val="100000"/>
              </a:lnSpc>
            </a:pPr>
            <a:r>
              <a:rPr b="0" lang="en-US" sz="2800" spc="-1" strike="noStrike" cap="all">
                <a:solidFill>
                  <a:srgbClr val="404040"/>
                </a:solidFill>
                <a:latin typeface="Franklin Gothic Demi"/>
              </a:rPr>
              <a:t>Click to edit Master title style</a:t>
            </a:r>
            <a:endParaRPr b="0" lang="en-US" sz="2800" spc="-1" strike="noStrike">
              <a:solidFill>
                <a:srgbClr val="000000"/>
              </a:solidFill>
              <a:latin typeface="Franklin Gothic Book"/>
            </a:endParaRPr>
          </a:p>
        </p:txBody>
      </p:sp>
      <p:sp>
        <p:nvSpPr>
          <p:cNvPr id="51" name="PlaceHolder 5"/>
          <p:cNvSpPr>
            <a:spLocks noGrp="1"/>
          </p:cNvSpPr>
          <p:nvPr>
            <p:ph type="body"/>
          </p:nvPr>
        </p:nvSpPr>
        <p:spPr>
          <a:xfrm>
            <a:off x="581040" y="1302120"/>
            <a:ext cx="11029320" cy="4672800"/>
          </a:xfrm>
          <a:prstGeom prst="rect">
            <a:avLst/>
          </a:prstGeom>
        </p:spPr>
        <p:txBody>
          <a:bodyPr anchor="ctr">
            <a:noAutofit/>
          </a:bodyPr>
          <a:p>
            <a:pPr marL="306000" indent="-305640">
              <a:lnSpc>
                <a:spcPct val="110000"/>
              </a:lnSpc>
              <a:spcBef>
                <a:spcPts val="340"/>
              </a:spcBef>
              <a:spcAft>
                <a:spcPts val="601"/>
              </a:spcAft>
              <a:buClr>
                <a:srgbClr val="1cade4"/>
              </a:buClr>
              <a:buSzPct val="92000"/>
              <a:buFont typeface="Wingdings 2" charset="2"/>
              <a:buChar char=""/>
            </a:pPr>
            <a:r>
              <a:rPr b="0" lang="en-US" sz="1700" spc="-1" strike="noStrike">
                <a:solidFill>
                  <a:srgbClr val="404040"/>
                </a:solidFill>
                <a:latin typeface="Franklin Gothic Book"/>
              </a:rPr>
              <a:t>Click to edit Master text styles</a:t>
            </a:r>
            <a:endParaRPr b="0" lang="en-US" sz="1700" spc="-1" strike="noStrike">
              <a:solidFill>
                <a:srgbClr val="404040"/>
              </a:solidFill>
              <a:latin typeface="Franklin Gothic Book"/>
            </a:endParaRPr>
          </a:p>
          <a:p>
            <a:pPr lvl="1" marL="630000" indent="-305640">
              <a:lnSpc>
                <a:spcPct val="100000"/>
              </a:lnSpc>
              <a:spcBef>
                <a:spcPts val="281"/>
              </a:spcBef>
              <a:spcAft>
                <a:spcPts val="601"/>
              </a:spcAft>
              <a:buClr>
                <a:srgbClr val="1cade4"/>
              </a:buClr>
              <a:buSzPct val="92000"/>
              <a:buFont typeface="Wingdings 2" charset="2"/>
              <a:buChar char=""/>
            </a:pPr>
            <a:r>
              <a:rPr b="0" lang="en-US" sz="1400" spc="-1" strike="noStrike">
                <a:solidFill>
                  <a:srgbClr val="404040"/>
                </a:solidFill>
                <a:latin typeface="Franklin Gothic Book"/>
              </a:rPr>
              <a:t>Second level</a:t>
            </a:r>
            <a:endParaRPr b="0" lang="en-US" sz="1400" spc="-1" strike="noStrike">
              <a:solidFill>
                <a:srgbClr val="404040"/>
              </a:solidFill>
              <a:latin typeface="Franklin Gothic Book"/>
            </a:endParaRPr>
          </a:p>
          <a:p>
            <a:pPr lvl="2" marL="900000" indent="-269640">
              <a:lnSpc>
                <a:spcPct val="100000"/>
              </a:lnSpc>
              <a:spcBef>
                <a:spcPts val="261"/>
              </a:spcBef>
              <a:spcAft>
                <a:spcPts val="601"/>
              </a:spcAft>
              <a:buClr>
                <a:srgbClr val="1cade4"/>
              </a:buClr>
              <a:buSzPct val="92000"/>
              <a:buFont typeface="Wingdings 2" charset="2"/>
              <a:buChar char=""/>
            </a:pPr>
            <a:r>
              <a:rPr b="0" lang="en-US" sz="1300" spc="-1" strike="noStrike">
                <a:solidFill>
                  <a:srgbClr val="404040"/>
                </a:solidFill>
                <a:latin typeface="Franklin Gothic Book"/>
              </a:rPr>
              <a:t>Third level</a:t>
            </a:r>
            <a:endParaRPr b="0" lang="en-US" sz="1300" spc="-1" strike="noStrike">
              <a:solidFill>
                <a:srgbClr val="404040"/>
              </a:solidFill>
              <a:latin typeface="Franklin Gothic Book"/>
            </a:endParaRPr>
          </a:p>
          <a:p>
            <a:pPr lvl="3" marL="1242000" indent="-233640">
              <a:lnSpc>
                <a:spcPct val="100000"/>
              </a:lnSpc>
              <a:spcBef>
                <a:spcPts val="221"/>
              </a:spcBef>
              <a:spcAft>
                <a:spcPts val="601"/>
              </a:spcAft>
              <a:buClr>
                <a:srgbClr val="1cade4"/>
              </a:buClr>
              <a:buSzPct val="92000"/>
              <a:buFont typeface="Wingdings 2" charset="2"/>
              <a:buChar char=""/>
            </a:pPr>
            <a:r>
              <a:rPr b="0" lang="en-US" sz="1100" spc="-1" strike="noStrike">
                <a:solidFill>
                  <a:srgbClr val="404040"/>
                </a:solidFill>
                <a:latin typeface="Franklin Gothic Book"/>
              </a:rPr>
              <a:t>Fourth level</a:t>
            </a:r>
            <a:endParaRPr b="0" lang="en-US" sz="1100" spc="-1" strike="noStrike">
              <a:solidFill>
                <a:srgbClr val="404040"/>
              </a:solidFill>
              <a:latin typeface="Franklin Gothic Book"/>
            </a:endParaRPr>
          </a:p>
          <a:p>
            <a:pPr lvl="4" marL="1602000" indent="-233640">
              <a:lnSpc>
                <a:spcPct val="100000"/>
              </a:lnSpc>
              <a:spcBef>
                <a:spcPts val="221"/>
              </a:spcBef>
              <a:spcAft>
                <a:spcPts val="601"/>
              </a:spcAft>
              <a:buClr>
                <a:srgbClr val="1cade4"/>
              </a:buClr>
              <a:buSzPct val="92000"/>
              <a:buFont typeface="Wingdings 2" charset="2"/>
              <a:buChar char=""/>
            </a:pPr>
            <a:r>
              <a:rPr b="0" lang="en-US" sz="1100" spc="-1" strike="noStrike">
                <a:solidFill>
                  <a:srgbClr val="404040"/>
                </a:solidFill>
                <a:latin typeface="Franklin Gothic Book"/>
              </a:rPr>
              <a:t>Fifth level</a:t>
            </a:r>
            <a:endParaRPr b="0" lang="en-US" sz="1100" spc="-1" strike="noStrike">
              <a:solidFill>
                <a:srgbClr val="404040"/>
              </a:solidFill>
              <a:latin typeface="Franklin Gothic Book"/>
            </a:endParaRPr>
          </a:p>
        </p:txBody>
      </p:sp>
      <p:sp>
        <p:nvSpPr>
          <p:cNvPr id="52" name="PlaceHolder 6"/>
          <p:cNvSpPr>
            <a:spLocks noGrp="1"/>
          </p:cNvSpPr>
          <p:nvPr>
            <p:ph type="dt"/>
          </p:nvPr>
        </p:nvSpPr>
        <p:spPr>
          <a:xfrm>
            <a:off x="7606080" y="6423840"/>
            <a:ext cx="2844360" cy="364680"/>
          </a:xfrm>
          <a:prstGeom prst="rect">
            <a:avLst/>
          </a:prstGeom>
        </p:spPr>
        <p:txBody>
          <a:bodyPr anchor="ctr">
            <a:noAutofit/>
          </a:bodyPr>
          <a:p>
            <a:pPr algn="r">
              <a:lnSpc>
                <a:spcPct val="100000"/>
              </a:lnSpc>
            </a:pPr>
            <a:fld id="{C61B349C-B199-429C-8F5B-19C90B4493E2}" type="datetime1">
              <a:rPr b="0" lang="en-US" sz="900" spc="-1" strike="noStrike">
                <a:solidFill>
                  <a:srgbClr val="404040"/>
                </a:solidFill>
                <a:latin typeface="Franklin Gothic Book"/>
              </a:rPr>
              <a:t>04/04/2024</a:t>
            </a:fld>
            <a:endParaRPr b="0" lang="en-US"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9" name="CustomShape 1"/>
          <p:cNvSpPr/>
          <p:nvPr/>
        </p:nvSpPr>
        <p:spPr>
          <a:xfrm>
            <a:off x="446400" y="457200"/>
            <a:ext cx="3702960" cy="9468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0" name="CustomShape 2"/>
          <p:cNvSpPr/>
          <p:nvPr/>
        </p:nvSpPr>
        <p:spPr>
          <a:xfrm>
            <a:off x="8042040" y="453600"/>
            <a:ext cx="3702960" cy="98280"/>
          </a:xfrm>
          <a:prstGeom prst="rect">
            <a:avLst/>
          </a:prstGeom>
          <a:solidFill>
            <a:srgbClr val="969fa7"/>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1" name="CustomShape 3"/>
          <p:cNvSpPr/>
          <p:nvPr/>
        </p:nvSpPr>
        <p:spPr>
          <a:xfrm>
            <a:off x="4241880" y="457200"/>
            <a:ext cx="3702960" cy="9108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92" name="Picture 7" descr=""/>
          <p:cNvPicPr/>
          <p:nvPr/>
        </p:nvPicPr>
        <p:blipFill>
          <a:blip r:embed="rId2"/>
          <a:stretch/>
        </p:blipFill>
        <p:spPr>
          <a:xfrm>
            <a:off x="10485000" y="6437880"/>
            <a:ext cx="1125360" cy="364680"/>
          </a:xfrm>
          <a:prstGeom prst="rect">
            <a:avLst/>
          </a:prstGeom>
          <a:ln>
            <a:noFill/>
          </a:ln>
        </p:spPr>
      </p:pic>
      <p:sp>
        <p:nvSpPr>
          <p:cNvPr id="93" name="PlaceHolder 4"/>
          <p:cNvSpPr>
            <a:spLocks noGrp="1"/>
          </p:cNvSpPr>
          <p:nvPr>
            <p:ph type="title"/>
          </p:nvPr>
        </p:nvSpPr>
        <p:spPr>
          <a:xfrm>
            <a:off x="576000" y="729720"/>
            <a:ext cx="11029320" cy="591840"/>
          </a:xfrm>
          <a:prstGeom prst="rect">
            <a:avLst/>
          </a:prstGeom>
        </p:spPr>
        <p:txBody>
          <a:bodyPr anchor="b">
            <a:noAutofit/>
          </a:bodyPr>
          <a:p>
            <a:pPr>
              <a:lnSpc>
                <a:spcPct val="100000"/>
              </a:lnSpc>
            </a:pPr>
            <a:r>
              <a:rPr b="0" lang="en-US" sz="2800" spc="-1" strike="noStrike" cap="all">
                <a:solidFill>
                  <a:srgbClr val="404040"/>
                </a:solidFill>
                <a:latin typeface="Franklin Gothic Demi"/>
              </a:rPr>
              <a:t>Click to edit Master title style</a:t>
            </a:r>
            <a:endParaRPr b="0" lang="en-US" sz="2800" spc="-1" strike="noStrike">
              <a:solidFill>
                <a:srgbClr val="000000"/>
              </a:solidFill>
              <a:latin typeface="Franklin Gothic Book"/>
            </a:endParaRPr>
          </a:p>
        </p:txBody>
      </p:sp>
      <p:sp>
        <p:nvSpPr>
          <p:cNvPr id="94" name="PlaceHolder 5"/>
          <p:cNvSpPr>
            <a:spLocks noGrp="1"/>
          </p:cNvSpPr>
          <p:nvPr>
            <p:ph type="dt"/>
          </p:nvPr>
        </p:nvSpPr>
        <p:spPr>
          <a:xfrm>
            <a:off x="7606080" y="6423840"/>
            <a:ext cx="2844360" cy="364680"/>
          </a:xfrm>
          <a:prstGeom prst="rect">
            <a:avLst/>
          </a:prstGeom>
        </p:spPr>
        <p:txBody>
          <a:bodyPr anchor="ctr">
            <a:noAutofit/>
          </a:bodyPr>
          <a:p>
            <a:pPr algn="r">
              <a:lnSpc>
                <a:spcPct val="100000"/>
              </a:lnSpc>
            </a:pPr>
            <a:fld id="{905A3F17-B8D5-4CA6-A5B8-3CA0347E85DE}" type="datetime1">
              <a:rPr b="0" lang="en-US" sz="900" spc="-1" strike="noStrike">
                <a:solidFill>
                  <a:srgbClr val="404040"/>
                </a:solidFill>
                <a:latin typeface="Franklin Gothic Book"/>
              </a:rPr>
              <a:t>04/04/2024</a:t>
            </a:fld>
            <a:endParaRPr b="0" lang="en-US" sz="900" spc="-1" strike="noStrike">
              <a:latin typeface="Times New Roman"/>
            </a:endParaRPr>
          </a:p>
        </p:txBody>
      </p:sp>
      <p:sp>
        <p:nvSpPr>
          <p:cNvPr id="95" name="PlaceHolder 6"/>
          <p:cNvSpPr>
            <a:spLocks noGrp="1"/>
          </p:cNvSpPr>
          <p:nvPr>
            <p:ph type="ftr"/>
          </p:nvPr>
        </p:nvSpPr>
        <p:spPr>
          <a:xfrm>
            <a:off x="581040" y="6423840"/>
            <a:ext cx="6916680" cy="364680"/>
          </a:xfrm>
          <a:prstGeom prst="rect">
            <a:avLst/>
          </a:prstGeom>
        </p:spPr>
        <p:txBody>
          <a:bodyPr lIns="90000" rIns="90000" tIns="45000" bIns="45000">
            <a:noAutofit/>
          </a:bodyPr>
          <a:p>
            <a:endParaRPr b="0" lang="en-US" sz="2400" spc="-1" strike="noStrike">
              <a:latin typeface="Times New Roman"/>
            </a:endParaRPr>
          </a:p>
        </p:txBody>
      </p:sp>
      <p:sp>
        <p:nvSpPr>
          <p:cNvPr id="96" name="PlaceHolder 7"/>
          <p:cNvSpPr>
            <a:spLocks noGrp="1"/>
          </p:cNvSpPr>
          <p:nvPr>
            <p:ph type="sldNum"/>
          </p:nvPr>
        </p:nvSpPr>
        <p:spPr>
          <a:xfrm>
            <a:off x="10558440" y="6423840"/>
            <a:ext cx="1052280" cy="364680"/>
          </a:xfrm>
          <a:prstGeom prst="rect">
            <a:avLst/>
          </a:prstGeom>
        </p:spPr>
        <p:txBody>
          <a:bodyPr anchor="ctr">
            <a:noAutofit/>
          </a:bodyPr>
          <a:p>
            <a:pPr algn="r">
              <a:lnSpc>
                <a:spcPct val="100000"/>
              </a:lnSpc>
            </a:pPr>
            <a:fld id="{F470AC6F-E801-42B8-9090-D4D1151B0C15}" type="slidenum">
              <a:rPr b="0" lang="en-US" sz="900" spc="-1" strike="noStrike">
                <a:solidFill>
                  <a:srgbClr val="404040"/>
                </a:solidFill>
                <a:latin typeface="Franklin Gothic Book"/>
              </a:rPr>
              <a:t>&lt;number&gt;</a:t>
            </a:fld>
            <a:endParaRPr b="0" lang="en-US" sz="900" spc="-1" strike="noStrike">
              <a:latin typeface="Times New Roman"/>
            </a:endParaRPr>
          </a:p>
        </p:txBody>
      </p:sp>
      <p:sp>
        <p:nvSpPr>
          <p:cNvPr id="97" name="PlaceHolder 8"/>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700" spc="-1" strike="noStrike">
                <a:solidFill>
                  <a:srgbClr val="404040"/>
                </a:solidFill>
                <a:latin typeface="Franklin Gothic Book"/>
              </a:rPr>
              <a:t>Click to edit the outline text format</a:t>
            </a:r>
            <a:endParaRPr b="0" lang="en-US" sz="1700" spc="-1" strike="noStrike">
              <a:solidFill>
                <a:srgbClr val="404040"/>
              </a:solidFill>
              <a:latin typeface="Franklin Gothic Book"/>
            </a:endParaRPr>
          </a:p>
          <a:p>
            <a:pPr lvl="1" marL="864000" indent="-324000">
              <a:spcBef>
                <a:spcPts val="1134"/>
              </a:spcBef>
              <a:buClr>
                <a:srgbClr val="000000"/>
              </a:buClr>
              <a:buSzPct val="75000"/>
              <a:buFont typeface="Symbol" charset="2"/>
              <a:buChar char=""/>
            </a:pPr>
            <a:r>
              <a:rPr b="0" lang="en-US" sz="1300" spc="-1" strike="noStrike">
                <a:solidFill>
                  <a:srgbClr val="404040"/>
                </a:solidFill>
                <a:latin typeface="Franklin Gothic Book"/>
              </a:rPr>
              <a:t>Second Outline Level</a:t>
            </a:r>
            <a:endParaRPr b="0" lang="en-US" sz="1300" spc="-1" strike="noStrike">
              <a:solidFill>
                <a:srgbClr val="404040"/>
              </a:solidFill>
              <a:latin typeface="Franklin Gothic Book"/>
            </a:endParaRPr>
          </a:p>
          <a:p>
            <a:pPr lvl="2" marL="1296000" indent="-288000">
              <a:spcBef>
                <a:spcPts val="850"/>
              </a:spcBef>
              <a:buClr>
                <a:srgbClr val="000000"/>
              </a:buClr>
              <a:buSzPct val="45000"/>
              <a:buFont typeface="Wingdings" charset="2"/>
              <a:buChar char=""/>
            </a:pPr>
            <a:r>
              <a:rPr b="0" lang="en-US" sz="1100" spc="-1" strike="noStrike">
                <a:solidFill>
                  <a:srgbClr val="404040"/>
                </a:solidFill>
                <a:latin typeface="Franklin Gothic Book"/>
              </a:rPr>
              <a:t>Third Outline Level</a:t>
            </a:r>
            <a:endParaRPr b="0" lang="en-US" sz="1100" spc="-1" strike="noStrike">
              <a:solidFill>
                <a:srgbClr val="404040"/>
              </a:solidFill>
              <a:latin typeface="Franklin Gothic Book"/>
            </a:endParaRPr>
          </a:p>
          <a:p>
            <a:pPr lvl="3" marL="1728000" indent="-216000">
              <a:spcBef>
                <a:spcPts val="567"/>
              </a:spcBef>
              <a:buClr>
                <a:srgbClr val="000000"/>
              </a:buClr>
              <a:buSzPct val="75000"/>
              <a:buFont typeface="Symbol" charset="2"/>
              <a:buChar char=""/>
            </a:pPr>
            <a:r>
              <a:rPr b="0" lang="en-US" sz="1100" spc="-1" strike="noStrike">
                <a:solidFill>
                  <a:srgbClr val="404040"/>
                </a:solidFill>
                <a:latin typeface="Franklin Gothic Book"/>
              </a:rPr>
              <a:t>Fourth Outline Level</a:t>
            </a:r>
            <a:endParaRPr b="0" lang="en-US" sz="1100" spc="-1" strike="noStrike">
              <a:solidFill>
                <a:srgbClr val="404040"/>
              </a:solidFill>
              <a:latin typeface="Franklin Gothic Book"/>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Fifth Outline Level</a:t>
            </a:r>
            <a:endParaRPr b="0" lang="en-US" sz="2000" spc="-1" strike="noStrike">
              <a:solidFill>
                <a:srgbClr val="404040"/>
              </a:solidFill>
              <a:latin typeface="Franklin Gothic Book"/>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Sixth Outline Level</a:t>
            </a:r>
            <a:endParaRPr b="0" lang="en-US" sz="2000" spc="-1" strike="noStrike">
              <a:solidFill>
                <a:srgbClr val="404040"/>
              </a:solidFill>
              <a:latin typeface="Franklin Gothic Book"/>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Seventh Outline Level</a:t>
            </a:r>
            <a:endParaRPr b="0" lang="en-US" sz="2000" spc="-1" strike="noStrike">
              <a:solidFill>
                <a:srgbClr val="404040"/>
              </a:solidFill>
              <a:latin typeface="Franklin Gothic Book"/>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hyperlink" Target="https://www.adventuresinmachinelearning.com/building-a-keylogger-in-python-using-the-pynput-module-a-beginners-guide/" TargetMode="External"/><Relationship Id="rId2" Type="http://schemas.openxmlformats.org/officeDocument/2006/relationships/hyperlink" Target="https://www.adventuresinmachinelearning.com/building-a-keylogger-in-python-using-the-pynput-module-a-beginners-guide/" TargetMode="External"/><Relationship Id="rId3" Type="http://schemas.openxmlformats.org/officeDocument/2006/relationships/hyperlink" Target="https://www.adventuresinmachinelearning.com/building-a-keylogger-in-python-using-the-pynput-module-a-beginners-guide/" TargetMode="External"/><Relationship Id="rId4"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1150200" y="1415520"/>
            <a:ext cx="9143640" cy="977400"/>
          </a:xfrm>
          <a:prstGeom prst="rect">
            <a:avLst/>
          </a:prstGeom>
          <a:noFill/>
          <a:ln>
            <a:noFill/>
          </a:ln>
        </p:spPr>
        <p:txBody>
          <a:bodyPr anchor="b">
            <a:noAutofit/>
          </a:bodyPr>
          <a:p>
            <a:pPr algn="ctr">
              <a:lnSpc>
                <a:spcPct val="100000"/>
              </a:lnSpc>
            </a:pPr>
            <a:r>
              <a:rPr b="1" lang="en-US" sz="3600" spc="-1" strike="noStrike" cap="all">
                <a:solidFill>
                  <a:srgbClr val="1cade4"/>
                </a:solidFill>
                <a:latin typeface="Arial"/>
              </a:rPr>
              <a:t>Keylogger</a:t>
            </a:r>
            <a:endParaRPr b="0" lang="en-US" sz="3600" spc="-1" strike="noStrike">
              <a:solidFill>
                <a:srgbClr val="000000"/>
              </a:solidFill>
              <a:latin typeface="Franklin Gothic Book"/>
            </a:endParaRPr>
          </a:p>
        </p:txBody>
      </p:sp>
      <p:sp>
        <p:nvSpPr>
          <p:cNvPr id="135" name="CustomShape 2"/>
          <p:cNvSpPr/>
          <p:nvPr/>
        </p:nvSpPr>
        <p:spPr>
          <a:xfrm>
            <a:off x="-909720" y="1093320"/>
            <a:ext cx="12726360" cy="579240"/>
          </a:xfrm>
          <a:prstGeom prst="rect">
            <a:avLst/>
          </a:prstGeom>
          <a:noFill/>
          <a:ln>
            <a:noFill/>
          </a:ln>
        </p:spPr>
        <p:style>
          <a:lnRef idx="0"/>
          <a:fillRef idx="0"/>
          <a:effectRef idx="0"/>
          <a:fontRef idx="minor"/>
        </p:style>
        <p:txBody>
          <a:bodyPr>
            <a:spAutoFit/>
          </a:bodyPr>
          <a:p>
            <a:pPr algn="ctr">
              <a:lnSpc>
                <a:spcPct val="100000"/>
              </a:lnSpc>
            </a:pPr>
            <a:r>
              <a:rPr b="1" lang="en-US" sz="3200" spc="-1" strike="noStrike">
                <a:solidFill>
                  <a:srgbClr val="1482ac"/>
                </a:solidFill>
                <a:latin typeface="Arial"/>
              </a:rPr>
              <a:t>Naan-Mudhalvan Project - Cybersecurity</a:t>
            </a:r>
            <a:endParaRPr b="0" lang="en-US" sz="3200" spc="-1" strike="noStrike">
              <a:latin typeface="Arial"/>
            </a:endParaRPr>
          </a:p>
        </p:txBody>
      </p:sp>
      <p:sp>
        <p:nvSpPr>
          <p:cNvPr id="136" name="CustomShape 3"/>
          <p:cNvSpPr/>
          <p:nvPr/>
        </p:nvSpPr>
        <p:spPr>
          <a:xfrm>
            <a:off x="983160" y="4586400"/>
            <a:ext cx="10114200" cy="1311480"/>
          </a:xfrm>
          <a:prstGeom prst="rect">
            <a:avLst/>
          </a:prstGeom>
          <a:noFill/>
          <a:ln>
            <a:noFill/>
          </a:ln>
        </p:spPr>
        <p:style>
          <a:lnRef idx="0"/>
          <a:fillRef idx="0"/>
          <a:effectRef idx="0"/>
          <a:fontRef idx="minor"/>
        </p:style>
        <p:txBody>
          <a:bodyPr>
            <a:spAutoFit/>
          </a:bodyPr>
          <a:p>
            <a:pPr>
              <a:lnSpc>
                <a:spcPct val="100000"/>
              </a:lnSpc>
            </a:pPr>
            <a:r>
              <a:rPr b="1" lang="en-US" sz="2000" spc="-1" strike="noStrike">
                <a:solidFill>
                  <a:srgbClr val="d1e7f6"/>
                </a:solidFill>
                <a:latin typeface="Arial"/>
              </a:rPr>
              <a:t>Presented By:</a:t>
            </a:r>
            <a:endParaRPr b="0" lang="en-US" sz="2000" spc="-1" strike="noStrike">
              <a:latin typeface="Arial"/>
            </a:endParaRPr>
          </a:p>
          <a:p>
            <a:pPr>
              <a:lnSpc>
                <a:spcPct val="100000"/>
              </a:lnSpc>
            </a:pPr>
            <a:r>
              <a:rPr b="1" lang="en-US" sz="2000" spc="-1" strike="noStrike">
                <a:solidFill>
                  <a:srgbClr val="d1e7f6"/>
                </a:solidFill>
                <a:latin typeface="Arial"/>
              </a:rPr>
              <a:t>               </a:t>
            </a:r>
            <a:r>
              <a:rPr b="1" lang="en-US" sz="2000" spc="-1" strike="noStrike">
                <a:solidFill>
                  <a:srgbClr val="d1e7f6"/>
                </a:solidFill>
                <a:latin typeface="Arial"/>
              </a:rPr>
              <a:t>Name: N.Sonali</a:t>
            </a:r>
            <a:endParaRPr b="0" lang="en-US" sz="2000" spc="-1" strike="noStrike">
              <a:latin typeface="Arial"/>
            </a:endParaRPr>
          </a:p>
          <a:p>
            <a:pPr>
              <a:lnSpc>
                <a:spcPct val="100000"/>
              </a:lnSpc>
            </a:pPr>
            <a:r>
              <a:rPr b="1" lang="en-US" sz="2000" spc="-1" strike="noStrike">
                <a:solidFill>
                  <a:srgbClr val="d1e7f6"/>
                </a:solidFill>
                <a:latin typeface="Arial"/>
              </a:rPr>
              <a:t>               </a:t>
            </a:r>
            <a:r>
              <a:rPr b="1" lang="en-US" sz="2000" spc="-1" strike="noStrike">
                <a:solidFill>
                  <a:srgbClr val="d1e7f6"/>
                </a:solidFill>
                <a:latin typeface="Arial"/>
              </a:rPr>
              <a:t>College: A.V.C College of Engineering</a:t>
            </a:r>
            <a:endParaRPr b="0" lang="en-US" sz="2000" spc="-1" strike="noStrike">
              <a:latin typeface="Arial"/>
            </a:endParaRPr>
          </a:p>
          <a:p>
            <a:pPr>
              <a:lnSpc>
                <a:spcPct val="100000"/>
              </a:lnSpc>
            </a:pPr>
            <a:r>
              <a:rPr b="1" lang="en-US" sz="2000" spc="-1" strike="noStrike">
                <a:solidFill>
                  <a:srgbClr val="d1e7f6"/>
                </a:solidFill>
                <a:latin typeface="Arial"/>
              </a:rPr>
              <a:t>               </a:t>
            </a:r>
            <a:r>
              <a:rPr b="1" lang="en-US" sz="2000" spc="-1" strike="noStrike">
                <a:solidFill>
                  <a:srgbClr val="d1e7f6"/>
                </a:solidFill>
                <a:latin typeface="Arial"/>
              </a:rPr>
              <a:t>Branch: CSE(lll)</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TextShape 1"/>
          <p:cNvSpPr txBox="1"/>
          <p:nvPr/>
        </p:nvSpPr>
        <p:spPr>
          <a:xfrm>
            <a:off x="325440" y="2118600"/>
            <a:ext cx="11029320" cy="529920"/>
          </a:xfrm>
          <a:prstGeom prst="rect">
            <a:avLst/>
          </a:prstGeom>
          <a:noFill/>
          <a:ln>
            <a:noFill/>
          </a:ln>
        </p:spPr>
        <p:txBody>
          <a:bodyPr anchor="b">
            <a:normAutofit fontScale="56000"/>
          </a:bodyPr>
          <a:p>
            <a:pPr>
              <a:lnSpc>
                <a:spcPct val="100000"/>
              </a:lnSpc>
            </a:pPr>
            <a:r>
              <a:rPr b="1" lang="en-US" sz="4400" spc="-1" strike="noStrike" cap="all">
                <a:solidFill>
                  <a:srgbClr val="1cade4"/>
                </a:solidFill>
                <a:latin typeface="Arial"/>
                <a:ea typeface="Franklin Gothic Demi"/>
              </a:rPr>
              <a:t>References</a:t>
            </a:r>
            <a:endParaRPr b="0" lang="en-US" sz="4400" spc="-1" strike="noStrike">
              <a:solidFill>
                <a:srgbClr val="000000"/>
              </a:solidFill>
              <a:latin typeface="Franklin Gothic Book"/>
            </a:endParaRPr>
          </a:p>
        </p:txBody>
      </p:sp>
      <p:sp>
        <p:nvSpPr>
          <p:cNvPr id="159" name="TextShape 2"/>
          <p:cNvSpPr txBox="1"/>
          <p:nvPr/>
        </p:nvSpPr>
        <p:spPr>
          <a:xfrm>
            <a:off x="177120" y="2900520"/>
            <a:ext cx="12014640" cy="3027960"/>
          </a:xfrm>
          <a:prstGeom prst="rect">
            <a:avLst/>
          </a:prstGeom>
          <a:noFill/>
          <a:ln>
            <a:noFill/>
          </a:ln>
        </p:spPr>
        <p:txBody>
          <a:bodyPr anchor="ctr">
            <a:normAutofit/>
          </a:bodyPr>
          <a:p>
            <a:pPr>
              <a:lnSpc>
                <a:spcPct val="110000"/>
              </a:lnSpc>
              <a:spcBef>
                <a:spcPts val="479"/>
              </a:spcBef>
              <a:spcAft>
                <a:spcPts val="601"/>
              </a:spcAft>
            </a:pPr>
            <a:r>
              <a:rPr b="0" lang="en-US" sz="2400" spc="-1" strike="noStrike" u="sng">
                <a:solidFill>
                  <a:srgbClr val="6eac1c"/>
                </a:solidFill>
                <a:uFillTx/>
                <a:latin typeface="Franklin Gothic Book"/>
                <a:ea typeface="Franklin Gothic Book"/>
                <a:hlinkClick r:id="rId1"/>
              </a:rPr>
              <a:t>Building a Keylogger in Python using the </a:t>
            </a:r>
            <a:r>
              <a:rPr b="0" lang="en-US" sz="2400" spc="-1" strike="noStrike" u="sng">
                <a:solidFill>
                  <a:srgbClr val="6eac1c"/>
                </a:solidFill>
                <a:uFillTx/>
                <a:latin typeface="Franklin Gothic Book"/>
                <a:ea typeface="Franklin Gothic Book"/>
                <a:hlinkClick r:id="rId2"/>
              </a:rPr>
              <a:t>Pynput</a:t>
            </a:r>
            <a:r>
              <a:rPr b="0" lang="en-US" sz="2400" spc="-1" strike="noStrike" u="sng">
                <a:solidFill>
                  <a:srgbClr val="6eac1c"/>
                </a:solidFill>
                <a:uFillTx/>
                <a:latin typeface="Franklin Gothic Book"/>
                <a:ea typeface="Franklin Gothic Book"/>
                <a:hlinkClick r:id="rId3"/>
              </a:rPr>
              <a:t> Module: A Beginner's Guide - Adventures in Machine Learning</a:t>
            </a:r>
            <a:endParaRPr b="0" lang="en-US" sz="2400" spc="-1" strike="noStrike">
              <a:solidFill>
                <a:srgbClr val="404040"/>
              </a:solidFill>
              <a:latin typeface="Franklin Gothic Book"/>
            </a:endParaRPr>
          </a:p>
          <a:p>
            <a:pPr>
              <a:lnSpc>
                <a:spcPct val="110000"/>
              </a:lnSpc>
              <a:spcBef>
                <a:spcPts val="479"/>
              </a:spcBef>
              <a:spcAft>
                <a:spcPts val="601"/>
              </a:spcAft>
            </a:pPr>
            <a:endParaRPr b="0" lang="en-US" sz="24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TextShape 1"/>
          <p:cNvSpPr txBox="1"/>
          <p:nvPr/>
        </p:nvSpPr>
        <p:spPr>
          <a:xfrm>
            <a:off x="1099080" y="1484640"/>
            <a:ext cx="9298440" cy="3244320"/>
          </a:xfrm>
          <a:prstGeom prst="rect">
            <a:avLst/>
          </a:prstGeom>
          <a:noFill/>
          <a:ln>
            <a:noFill/>
          </a:ln>
        </p:spPr>
        <p:txBody>
          <a:bodyPr anchor="b">
            <a:normAutofit/>
          </a:bodyPr>
          <a:p>
            <a:pPr algn="ctr">
              <a:lnSpc>
                <a:spcPct val="100000"/>
              </a:lnSpc>
            </a:pPr>
            <a:r>
              <a:rPr b="0" lang="en-US" sz="2800" spc="-1" strike="noStrike" cap="all">
                <a:solidFill>
                  <a:srgbClr val="264457"/>
                </a:solidFill>
                <a:latin typeface="Söhne"/>
              </a:rPr>
              <a:t>Think Before You Click: Your Safety Matters.</a:t>
            </a:r>
            <a:br/>
            <a:br/>
            <a:br/>
            <a:r>
              <a:rPr b="1" lang="en-US" sz="2800" spc="-1" strike="noStrike" cap="all">
                <a:solidFill>
                  <a:srgbClr val="002060"/>
                </a:solidFill>
                <a:latin typeface="Arial"/>
              </a:rPr>
              <a:t>THANK YOU !</a:t>
            </a:r>
            <a:endParaRPr b="0" lang="en-US" sz="2800" spc="-1" strike="noStrike">
              <a:solidFill>
                <a:srgbClr val="000000"/>
              </a:solidFill>
              <a:latin typeface="Franklin Gothic Book"/>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849600" y="558360"/>
            <a:ext cx="10515240" cy="1325160"/>
          </a:xfrm>
          <a:prstGeom prst="rect">
            <a:avLst/>
          </a:prstGeom>
          <a:noFill/>
          <a:ln>
            <a:noFill/>
          </a:ln>
        </p:spPr>
        <p:txBody>
          <a:bodyPr anchor="b">
            <a:noAutofit/>
          </a:bodyPr>
          <a:p>
            <a:pPr>
              <a:lnSpc>
                <a:spcPct val="100000"/>
              </a:lnSpc>
            </a:pPr>
            <a:r>
              <a:rPr b="1" lang="en-US" sz="2800" spc="-1" strike="noStrike" cap="all">
                <a:solidFill>
                  <a:srgbClr val="002060"/>
                </a:solidFill>
                <a:latin typeface="Arial"/>
              </a:rPr>
              <a:t>OUTLINE</a:t>
            </a:r>
            <a:endParaRPr b="0" lang="en-US" sz="2800" spc="-1" strike="noStrike">
              <a:solidFill>
                <a:srgbClr val="000000"/>
              </a:solidFill>
              <a:latin typeface="Franklin Gothic Book"/>
            </a:endParaRPr>
          </a:p>
        </p:txBody>
      </p:sp>
      <p:sp>
        <p:nvSpPr>
          <p:cNvPr id="138" name="TextShape 2"/>
          <p:cNvSpPr txBox="1"/>
          <p:nvPr/>
        </p:nvSpPr>
        <p:spPr>
          <a:xfrm>
            <a:off x="838080" y="1618920"/>
            <a:ext cx="11018520" cy="5238720"/>
          </a:xfrm>
          <a:prstGeom prst="rect">
            <a:avLst/>
          </a:prstGeom>
          <a:noFill/>
          <a:ln>
            <a:noFill/>
          </a:ln>
        </p:spPr>
        <p:txBody>
          <a:bodyPr>
            <a:noAutofit/>
          </a:bodyPr>
          <a:p>
            <a:pPr>
              <a:lnSpc>
                <a:spcPct val="110000"/>
              </a:lnSpc>
              <a:spcBef>
                <a:spcPts val="400"/>
              </a:spcBef>
              <a:spcAft>
                <a:spcPts val="601"/>
              </a:spcAft>
            </a:pPr>
            <a:r>
              <a:rPr b="1" lang="en-US" sz="2000" spc="-1" strike="noStrike">
                <a:solidFill>
                  <a:srgbClr val="404040"/>
                </a:solidFill>
                <a:latin typeface="Arial"/>
                <a:ea typeface="Franklin Gothic Book"/>
              </a:rPr>
              <a:t>  </a:t>
            </a:r>
            <a:endParaRPr b="0" lang="en-US" sz="2000" spc="-1" strike="noStrike">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pPr>
            <a:r>
              <a:rPr b="1" lang="en-US" sz="2000" spc="-1" strike="noStrike">
                <a:solidFill>
                  <a:srgbClr val="404040"/>
                </a:solidFill>
                <a:latin typeface="Arial"/>
                <a:ea typeface="Franklin Gothic Book"/>
              </a:rPr>
              <a:t>Problem Statement </a:t>
            </a:r>
            <a:r>
              <a:rPr b="0" lang="en-US" sz="2000" spc="-1" strike="noStrike">
                <a:solidFill>
                  <a:srgbClr val="404040"/>
                </a:solidFill>
                <a:latin typeface="Arial"/>
                <a:ea typeface="Franklin Gothic Book"/>
              </a:rPr>
              <a:t>(Should not include solution)</a:t>
            </a:r>
            <a:endParaRPr b="0" lang="en-US" sz="2000" spc="-1" strike="noStrike">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pPr>
            <a:r>
              <a:rPr b="1" lang="en-US" sz="2000" spc="-1" strike="noStrike">
                <a:solidFill>
                  <a:srgbClr val="404040"/>
                </a:solidFill>
                <a:latin typeface="Arial"/>
                <a:ea typeface="Franklin Gothic Book"/>
              </a:rPr>
              <a:t>Proposed System/Solution</a:t>
            </a:r>
            <a:endParaRPr b="0" lang="en-US" sz="2000" spc="-1" strike="noStrike">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pPr>
            <a:r>
              <a:rPr b="1" lang="en-US" sz="2000" spc="-1" strike="noStrike">
                <a:solidFill>
                  <a:srgbClr val="404040"/>
                </a:solidFill>
                <a:latin typeface="Arial"/>
                <a:ea typeface="Franklin Gothic Book"/>
              </a:rPr>
              <a:t>System </a:t>
            </a:r>
            <a:r>
              <a:rPr b="1" lang="en-US" sz="2000" spc="-1" strike="noStrike">
                <a:solidFill>
                  <a:srgbClr val="404040"/>
                </a:solidFill>
                <a:latin typeface="Arial"/>
                <a:ea typeface="Franklin Gothic Book"/>
              </a:rPr>
              <a:t>Development Approach </a:t>
            </a:r>
            <a:r>
              <a:rPr b="0" lang="en-US" sz="2000" spc="-1" strike="noStrike">
                <a:solidFill>
                  <a:srgbClr val="404040"/>
                </a:solidFill>
                <a:latin typeface="Arial"/>
                <a:ea typeface="Franklin Gothic Book"/>
              </a:rPr>
              <a:t>(Technology Used) </a:t>
            </a:r>
            <a:endParaRPr b="0" lang="en-US" sz="2000" spc="-1" strike="noStrike">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pPr>
            <a:r>
              <a:rPr b="1" lang="en-US" sz="2000" spc="-1" strike="noStrike">
                <a:solidFill>
                  <a:srgbClr val="404040"/>
                </a:solidFill>
                <a:latin typeface="Arial"/>
                <a:ea typeface="Franklin Gothic Book"/>
              </a:rPr>
              <a:t>Algorithm &amp; Deployment  </a:t>
            </a:r>
            <a:endParaRPr b="0" lang="en-US" sz="2000" spc="-1" strike="noStrike">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pPr>
            <a:r>
              <a:rPr b="1" lang="en-US" sz="2000" spc="-1" strike="noStrike">
                <a:solidFill>
                  <a:srgbClr val="404040"/>
                </a:solidFill>
                <a:latin typeface="Arial"/>
                <a:ea typeface="Franklin Gothic Book"/>
              </a:rPr>
              <a:t>Result (Output Image)</a:t>
            </a:r>
            <a:endParaRPr b="0" lang="en-US" sz="2000" spc="-1" strike="noStrike">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pPr>
            <a:r>
              <a:rPr b="1" lang="en-US" sz="2000" spc="-1" strike="noStrike">
                <a:solidFill>
                  <a:srgbClr val="404040"/>
                </a:solidFill>
                <a:latin typeface="Arial"/>
                <a:ea typeface="Franklin Gothic Book"/>
              </a:rPr>
              <a:t>Conclusion</a:t>
            </a:r>
            <a:endParaRPr b="0" lang="en-US" sz="2000" spc="-1" strike="noStrike">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pPr>
            <a:r>
              <a:rPr b="1" lang="en-US" sz="2000" spc="-1" strike="noStrike">
                <a:solidFill>
                  <a:srgbClr val="404040"/>
                </a:solidFill>
                <a:latin typeface="Arial"/>
                <a:ea typeface="Franklin Gothic Book"/>
              </a:rPr>
              <a:t>Future Scope</a:t>
            </a:r>
            <a:endParaRPr b="0" lang="en-US" sz="2000" spc="-1" strike="noStrike">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pPr>
            <a:r>
              <a:rPr b="1" lang="en-US" sz="2000" spc="-1" strike="noStrike">
                <a:solidFill>
                  <a:srgbClr val="404040"/>
                </a:solidFill>
                <a:latin typeface="Arial"/>
                <a:ea typeface="Franklin Gothic Book"/>
              </a:rPr>
              <a:t>References</a:t>
            </a:r>
            <a:endParaRPr b="0" lang="en-US" sz="2000" spc="-1" strike="noStrike">
              <a:solidFill>
                <a:srgbClr val="404040"/>
              </a:solidFill>
              <a:latin typeface="Franklin Gothic Book"/>
            </a:endParaRPr>
          </a:p>
          <a:p>
            <a:pPr>
              <a:lnSpc>
                <a:spcPct val="110000"/>
              </a:lnSpc>
              <a:spcBef>
                <a:spcPts val="340"/>
              </a:spcBef>
              <a:spcAft>
                <a:spcPts val="601"/>
              </a:spcAft>
            </a:pPr>
            <a:endParaRPr b="0" lang="en-US" sz="20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581040" y="702000"/>
            <a:ext cx="11029320" cy="529920"/>
          </a:xfrm>
          <a:prstGeom prst="rect">
            <a:avLst/>
          </a:prstGeom>
          <a:noFill/>
          <a:ln>
            <a:noFill/>
          </a:ln>
        </p:spPr>
        <p:txBody>
          <a:bodyPr anchor="b">
            <a:normAutofit fontScale="56000"/>
          </a:bodyPr>
          <a:p>
            <a:pPr>
              <a:lnSpc>
                <a:spcPct val="100000"/>
              </a:lnSpc>
            </a:pPr>
            <a:r>
              <a:rPr b="1" lang="en-US" sz="4400" spc="-1" strike="noStrike" cap="all">
                <a:solidFill>
                  <a:srgbClr val="1cade4"/>
                </a:solidFill>
                <a:latin typeface="Arial"/>
              </a:rPr>
              <a:t>Problem Statement</a:t>
            </a:r>
            <a:endParaRPr b="0" lang="en-US" sz="4400" spc="-1" strike="noStrike">
              <a:solidFill>
                <a:srgbClr val="000000"/>
              </a:solidFill>
              <a:latin typeface="Franklin Gothic Book"/>
            </a:endParaRPr>
          </a:p>
        </p:txBody>
      </p:sp>
      <p:sp>
        <p:nvSpPr>
          <p:cNvPr id="140" name="TextShape 2"/>
          <p:cNvSpPr txBox="1"/>
          <p:nvPr/>
        </p:nvSpPr>
        <p:spPr>
          <a:xfrm>
            <a:off x="186840" y="1237680"/>
            <a:ext cx="11847600" cy="4672800"/>
          </a:xfrm>
          <a:prstGeom prst="rect">
            <a:avLst/>
          </a:prstGeom>
          <a:noFill/>
          <a:ln>
            <a:noFill/>
          </a:ln>
        </p:spPr>
        <p:txBody>
          <a:bodyPr anchor="ctr">
            <a:noAutofit/>
          </a:bodyPr>
          <a:p>
            <a:pPr>
              <a:lnSpc>
                <a:spcPct val="150000"/>
              </a:lnSpc>
              <a:spcBef>
                <a:spcPts val="340"/>
              </a:spcBef>
              <a:spcAft>
                <a:spcPts val="601"/>
              </a:spcAft>
            </a:pPr>
            <a:r>
              <a:rPr b="1" lang="en-US" sz="1700" spc="-1" strike="noStrike">
                <a:solidFill>
                  <a:srgbClr val="222222"/>
                </a:solidFill>
                <a:latin typeface="Arial"/>
              </a:rPr>
              <a:t>Project Problem Statement For Keylogger Problem Statement:</a:t>
            </a:r>
            <a:endParaRPr b="0" lang="en-US" sz="1700" spc="-1" strike="noStrike">
              <a:solidFill>
                <a:srgbClr val="404040"/>
              </a:solidFill>
              <a:latin typeface="Franklin Gothic Book"/>
            </a:endParaRPr>
          </a:p>
          <a:p>
            <a:pPr>
              <a:lnSpc>
                <a:spcPct val="150000"/>
              </a:lnSpc>
              <a:spcBef>
                <a:spcPts val="340"/>
              </a:spcBef>
              <a:spcAft>
                <a:spcPts val="601"/>
              </a:spcAft>
            </a:pPr>
            <a:endParaRPr b="0" lang="en-US" sz="1700" spc="-1" strike="noStrike">
              <a:solidFill>
                <a:srgbClr val="404040"/>
              </a:solidFill>
              <a:latin typeface="Franklin Gothic Book"/>
            </a:endParaRPr>
          </a:p>
          <a:p>
            <a:pPr>
              <a:lnSpc>
                <a:spcPct val="150000"/>
              </a:lnSpc>
              <a:spcBef>
                <a:spcPts val="340"/>
              </a:spcBef>
              <a:spcAft>
                <a:spcPts val="601"/>
              </a:spcAft>
            </a:pPr>
            <a:r>
              <a:rPr b="0" lang="en-US" sz="1700" spc="-1" strike="noStrike">
                <a:solidFill>
                  <a:srgbClr val="222222"/>
                </a:solidFill>
                <a:latin typeface="Arial"/>
              </a:rPr>
              <a:t>            </a:t>
            </a:r>
            <a:r>
              <a:rPr b="0" lang="en-US" sz="1700" spc="-1" strike="noStrike">
                <a:solidFill>
                  <a:srgbClr val="222222"/>
                </a:solidFill>
                <a:latin typeface="Arial"/>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They Can Capture Sensitive Information Such As Passwords, Credit Card Details, And Other Personal Data, Leading To Identity Theft, Financial Loss, And Privacy Breaches.</a:t>
            </a:r>
            <a:endParaRPr b="0" lang="en-US" sz="1700" spc="-1" strike="noStrike">
              <a:solidFill>
                <a:srgbClr val="404040"/>
              </a:solidFill>
              <a:latin typeface="Franklin Gothic Book"/>
            </a:endParaRPr>
          </a:p>
          <a:p>
            <a:pPr>
              <a:lnSpc>
                <a:spcPct val="150000"/>
              </a:lnSpc>
              <a:spcBef>
                <a:spcPts val="340"/>
              </a:spcBef>
              <a:spcAft>
                <a:spcPts val="601"/>
              </a:spcAft>
            </a:pPr>
            <a:endParaRPr b="0" lang="en-US" sz="17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581040" y="702000"/>
            <a:ext cx="11029320" cy="529920"/>
          </a:xfrm>
          <a:prstGeom prst="rect">
            <a:avLst/>
          </a:prstGeom>
          <a:noFill/>
          <a:ln>
            <a:noFill/>
          </a:ln>
        </p:spPr>
        <p:txBody>
          <a:bodyPr anchor="b">
            <a:normAutofit fontScale="56000"/>
          </a:bodyPr>
          <a:p>
            <a:pPr>
              <a:lnSpc>
                <a:spcPct val="100000"/>
              </a:lnSpc>
            </a:pPr>
            <a:r>
              <a:rPr b="1" lang="en-US" sz="4400" spc="-1" strike="noStrike" cap="all">
                <a:solidFill>
                  <a:srgbClr val="1cade4"/>
                </a:solidFill>
                <a:latin typeface="Arial"/>
              </a:rPr>
              <a:t>Proposed Solution</a:t>
            </a:r>
            <a:endParaRPr b="0" lang="en-US" sz="4400" spc="-1" strike="noStrike">
              <a:solidFill>
                <a:srgbClr val="000000"/>
              </a:solidFill>
              <a:latin typeface="Franklin Gothic Book"/>
            </a:endParaRPr>
          </a:p>
        </p:txBody>
      </p:sp>
      <p:sp>
        <p:nvSpPr>
          <p:cNvPr id="142" name="TextShape 2"/>
          <p:cNvSpPr txBox="1"/>
          <p:nvPr/>
        </p:nvSpPr>
        <p:spPr>
          <a:xfrm>
            <a:off x="108000" y="1337040"/>
            <a:ext cx="11946600" cy="5313960"/>
          </a:xfrm>
          <a:prstGeom prst="rect">
            <a:avLst/>
          </a:prstGeom>
          <a:noFill/>
          <a:ln>
            <a:noFill/>
          </a:ln>
        </p:spPr>
        <p:txBody>
          <a:bodyPr anchor="ctr">
            <a:noAutofit/>
          </a:bodyPr>
          <a:p>
            <a:pPr>
              <a:lnSpc>
                <a:spcPct val="110000"/>
              </a:lnSpc>
              <a:spcBef>
                <a:spcPts val="241"/>
              </a:spcBef>
              <a:spcAft>
                <a:spcPts val="601"/>
              </a:spcAft>
            </a:pPr>
            <a:endParaRPr b="0" lang="en-US" sz="1700" spc="-1" strike="noStrike">
              <a:solidFill>
                <a:srgbClr val="404040"/>
              </a:solidFill>
              <a:latin typeface="Franklin Gothic Book"/>
            </a:endParaRPr>
          </a:p>
          <a:p>
            <a:pPr>
              <a:lnSpc>
                <a:spcPct val="110000"/>
              </a:lnSpc>
              <a:spcBef>
                <a:spcPts val="340"/>
              </a:spcBef>
              <a:spcAft>
                <a:spcPts val="601"/>
              </a:spcAft>
            </a:pPr>
            <a:endParaRPr b="0" lang="en-US" sz="1700" spc="-1" strike="noStrike">
              <a:solidFill>
                <a:srgbClr val="404040"/>
              </a:solidFill>
              <a:latin typeface="Franklin Gothic Book"/>
            </a:endParaRPr>
          </a:p>
        </p:txBody>
      </p:sp>
      <p:sp>
        <p:nvSpPr>
          <p:cNvPr id="143" name="CustomShape 3"/>
          <p:cNvSpPr/>
          <p:nvPr/>
        </p:nvSpPr>
        <p:spPr>
          <a:xfrm>
            <a:off x="136800" y="1557000"/>
            <a:ext cx="12054960" cy="5805000"/>
          </a:xfrm>
          <a:prstGeom prst="rect">
            <a:avLst/>
          </a:prstGeom>
          <a:noFill/>
          <a:ln>
            <a:noFill/>
          </a:ln>
        </p:spPr>
        <p:style>
          <a:lnRef idx="0"/>
          <a:fillRef idx="0"/>
          <a:effectRef idx="0"/>
          <a:fontRef idx="minor"/>
        </p:style>
        <p:txBody>
          <a:bodyPr lIns="90000" rIns="90000" tIns="45000" bIns="45000">
            <a:spAutoFit/>
          </a:bodyPr>
          <a:p>
            <a:pPr marL="285840" indent="-285480">
              <a:lnSpc>
                <a:spcPct val="100000"/>
              </a:lnSpc>
              <a:buClr>
                <a:srgbClr val="264457"/>
              </a:buClr>
              <a:buFont typeface="Wingdings" charset="2"/>
              <a:buChar char=""/>
            </a:pPr>
            <a:r>
              <a:rPr b="1" lang="en-US" sz="1800" spc="-1" strike="noStrike">
                <a:solidFill>
                  <a:srgbClr val="264457"/>
                </a:solidFill>
                <a:latin typeface="Söhne"/>
              </a:rPr>
              <a:t>Keystroke Logging with ‘pynput’</a:t>
            </a:r>
            <a:endParaRPr b="0" lang="en-US" sz="1800" spc="-1" strike="noStrike">
              <a:latin typeface="Arial"/>
            </a:endParaRPr>
          </a:p>
          <a:p>
            <a:pPr algn="just">
              <a:lnSpc>
                <a:spcPct val="100000"/>
              </a:lnSpc>
            </a:pPr>
            <a:r>
              <a:rPr b="0" lang="en-US" sz="1800" spc="-1" strike="noStrike">
                <a:solidFill>
                  <a:srgbClr val="000000"/>
                </a:solidFill>
                <a:latin typeface="Söhne"/>
              </a:rPr>
              <a:t>             </a:t>
            </a:r>
            <a:r>
              <a:rPr b="0" lang="en-US" sz="1800" spc="-1" strike="noStrike">
                <a:solidFill>
                  <a:srgbClr val="000000"/>
                </a:solidFill>
                <a:latin typeface="Söhne"/>
              </a:rPr>
              <a:t>l. Utillize the library to capture keystrokes on the user's system.</a:t>
            </a:r>
            <a:endParaRPr b="0" lang="en-US" sz="1800" spc="-1" strike="noStrike">
              <a:latin typeface="Arial"/>
            </a:endParaRPr>
          </a:p>
          <a:p>
            <a:pPr algn="just">
              <a:lnSpc>
                <a:spcPct val="100000"/>
              </a:lnSpc>
            </a:pPr>
            <a:r>
              <a:rPr b="0" lang="en-US" sz="1800" spc="-1" strike="noStrike">
                <a:solidFill>
                  <a:srgbClr val="000000"/>
                </a:solidFill>
                <a:latin typeface="Söhne"/>
              </a:rPr>
              <a:t>            </a:t>
            </a:r>
            <a:r>
              <a:rPr b="0" lang="en-US" sz="1800" spc="-1" strike="noStrike">
                <a:solidFill>
                  <a:srgbClr val="000000"/>
                </a:solidFill>
                <a:latin typeface="Söhne"/>
              </a:rPr>
              <a:t>ll. Implement functionality to log keystrokes securely, ensuring that sensitive information like passwords is not stored in plain text.</a:t>
            </a:r>
            <a:endParaRPr b="0" lang="en-US" sz="1800" spc="-1" strike="noStrike">
              <a:latin typeface="Arial"/>
            </a:endParaRPr>
          </a:p>
          <a:p>
            <a:pPr marL="285840" indent="-285480" algn="just">
              <a:lnSpc>
                <a:spcPct val="100000"/>
              </a:lnSpc>
              <a:buClr>
                <a:srgbClr val="264457"/>
              </a:buClr>
              <a:buFont typeface="Wingdings" charset="2"/>
              <a:buChar char=""/>
            </a:pPr>
            <a:r>
              <a:rPr b="1" lang="en-US" sz="1800" spc="-1" strike="noStrike">
                <a:solidFill>
                  <a:srgbClr val="264457"/>
                </a:solidFill>
                <a:latin typeface="Söhne"/>
              </a:rPr>
              <a:t>Data Encryption with ‘json’</a:t>
            </a:r>
            <a:endParaRPr b="0" lang="en-US" sz="1800" spc="-1" strike="noStrike">
              <a:latin typeface="Arial"/>
            </a:endParaRPr>
          </a:p>
          <a:p>
            <a:pPr>
              <a:lnSpc>
                <a:spcPct val="100000"/>
              </a:lnSpc>
            </a:pPr>
            <a:r>
              <a:rPr b="1" lang="en-US" sz="1800" spc="-1" strike="noStrike">
                <a:solidFill>
                  <a:srgbClr val="000000"/>
                </a:solidFill>
                <a:latin typeface="Söhne"/>
              </a:rPr>
              <a:t>             </a:t>
            </a:r>
            <a:r>
              <a:rPr b="0" lang="en-US" sz="1800" spc="-1" strike="noStrike">
                <a:solidFill>
                  <a:srgbClr val="000000"/>
                </a:solidFill>
                <a:latin typeface="Söhne"/>
              </a:rPr>
              <a:t>l.</a:t>
            </a:r>
            <a:r>
              <a:rPr b="0" lang="en-US" sz="1800" spc="-1" strike="noStrike">
                <a:solidFill>
                  <a:srgbClr val="ececec"/>
                </a:solidFill>
                <a:latin typeface="Söhne"/>
              </a:rPr>
              <a:t> </a:t>
            </a:r>
            <a:r>
              <a:rPr b="0" lang="en-US" sz="1800" spc="-1" strike="noStrike">
                <a:solidFill>
                  <a:srgbClr val="000000"/>
                </a:solidFill>
                <a:latin typeface="Söhne"/>
              </a:rPr>
              <a:t>Use the library to serialize keystroke data into a structured format for storage and transmission.</a:t>
            </a:r>
            <a:endParaRPr b="0" lang="en-US" sz="1800" spc="-1" strike="noStrike">
              <a:latin typeface="Arial"/>
            </a:endParaRPr>
          </a:p>
          <a:p>
            <a:pPr>
              <a:lnSpc>
                <a:spcPct val="100000"/>
              </a:lnSpc>
            </a:pPr>
            <a:r>
              <a:rPr b="0" lang="en-US" sz="1800" spc="-1" strike="noStrike">
                <a:solidFill>
                  <a:srgbClr val="000000"/>
                </a:solidFill>
                <a:latin typeface="Söhne"/>
              </a:rPr>
              <a:t>             </a:t>
            </a:r>
            <a:r>
              <a:rPr b="0" lang="en-US" sz="1800" spc="-1" strike="noStrike">
                <a:solidFill>
                  <a:srgbClr val="000000"/>
                </a:solidFill>
                <a:latin typeface="Söhne"/>
              </a:rPr>
              <a:t>ll.Implement encryption techniques to secure the serialized data, ensuring that it cannot be easily intercepted or tampered with by unauthorized parties</a:t>
            </a:r>
            <a:endParaRPr b="0" lang="en-US" sz="1800" spc="-1" strike="noStrike">
              <a:latin typeface="Arial"/>
            </a:endParaRPr>
          </a:p>
          <a:p>
            <a:pPr marL="285840" indent="-285480">
              <a:lnSpc>
                <a:spcPct val="100000"/>
              </a:lnSpc>
              <a:spcBef>
                <a:spcPts val="20"/>
              </a:spcBef>
              <a:buClr>
                <a:srgbClr val="264457"/>
              </a:buClr>
              <a:buFont typeface="Wingdings" charset="2"/>
              <a:buChar char=""/>
            </a:pPr>
            <a:r>
              <a:rPr b="1" lang="en-US" sz="1800" spc="-1" strike="noStrike">
                <a:solidFill>
                  <a:srgbClr val="264457"/>
                </a:solidFill>
                <a:latin typeface="Calibri"/>
              </a:rPr>
              <a:t>Event Handling:</a:t>
            </a:r>
            <a:endParaRPr b="0" lang="en-US" sz="1800" spc="-1" strike="noStrike">
              <a:latin typeface="Arial"/>
            </a:endParaRPr>
          </a:p>
          <a:p>
            <a:pPr>
              <a:lnSpc>
                <a:spcPct val="100000"/>
              </a:lnSpc>
              <a:spcBef>
                <a:spcPts val="20"/>
              </a:spcBef>
            </a:pPr>
            <a:r>
              <a:rPr b="0" lang="en-US" sz="1800" spc="-1" strike="noStrike">
                <a:solidFill>
                  <a:srgbClr val="000000"/>
                </a:solidFill>
                <a:latin typeface="Calibri"/>
              </a:rPr>
              <a:t>        </a:t>
            </a:r>
            <a:r>
              <a:rPr b="0" lang="en-US" sz="1800" spc="-1" strike="noStrike">
                <a:solidFill>
                  <a:srgbClr val="000000"/>
                </a:solidFill>
                <a:latin typeface="Calibri"/>
              </a:rPr>
              <a:t>Implement event handlers for key press and release events using the pynput.keyboard.Listener class. These handlers will be responsible for capturing the keystrokes and logging them appropriately.</a:t>
            </a:r>
            <a:endParaRPr b="0" lang="en-US" sz="1800" spc="-1" strike="noStrike">
              <a:latin typeface="Arial"/>
            </a:endParaRPr>
          </a:p>
          <a:p>
            <a:pPr marL="305280" indent="-304920">
              <a:lnSpc>
                <a:spcPct val="100000"/>
              </a:lnSpc>
              <a:spcBef>
                <a:spcPts val="20"/>
              </a:spcBef>
              <a:buClr>
                <a:srgbClr val="264457"/>
              </a:buClr>
              <a:buFont typeface="Wingdings" charset="2"/>
              <a:buChar char=""/>
            </a:pPr>
            <a:r>
              <a:rPr b="1" lang="en-US" sz="1800" spc="-1" strike="noStrike">
                <a:solidFill>
                  <a:srgbClr val="264457"/>
                </a:solidFill>
                <a:latin typeface="Calibri"/>
              </a:rPr>
              <a:t>User Interface: </a:t>
            </a:r>
            <a:endParaRPr b="0" lang="en-US" sz="1800" spc="-1" strike="noStrike">
              <a:latin typeface="Arial"/>
            </a:endParaRPr>
          </a:p>
          <a:p>
            <a:pPr>
              <a:lnSpc>
                <a:spcPct val="100000"/>
              </a:lnSpc>
              <a:spcBef>
                <a:spcPts val="20"/>
              </a:spcBef>
            </a:pPr>
            <a:r>
              <a:rPr b="1" lang="en-US" sz="1400" spc="-1" strike="noStrike">
                <a:solidFill>
                  <a:srgbClr val="000000"/>
                </a:solidFill>
                <a:latin typeface="Calibri"/>
              </a:rPr>
              <a:t> </a:t>
            </a:r>
            <a:r>
              <a:rPr b="0" lang="en-US" sz="1800" spc="-1" strike="noStrike">
                <a:solidFill>
                  <a:srgbClr val="000000"/>
                </a:solidFill>
                <a:latin typeface="Calibri"/>
              </a:rPr>
              <a:t>  </a:t>
            </a:r>
            <a:r>
              <a:rPr b="0" lang="en-US" sz="1800" spc="-1" strike="noStrike">
                <a:solidFill>
                  <a:srgbClr val="000000"/>
                </a:solidFill>
                <a:latin typeface="Calibri"/>
              </a:rPr>
              <a:t>Develop a user-friendly interface using the Tkinter library to facilitate interaction with the keylogger application. The interface should include buttons to start and stop the keylogger, as well as a label to display the current status of the keylogger.</a:t>
            </a:r>
            <a:endParaRPr b="0" lang="en-US" sz="1800" spc="-1" strike="noStrike">
              <a:latin typeface="Arial"/>
            </a:endParaRPr>
          </a:p>
          <a:p>
            <a:pPr marL="305280" indent="-304920">
              <a:lnSpc>
                <a:spcPct val="100000"/>
              </a:lnSpc>
              <a:spcBef>
                <a:spcPts val="20"/>
              </a:spcBef>
              <a:buClr>
                <a:srgbClr val="264457"/>
              </a:buClr>
              <a:buFont typeface="Wingdings" charset="2"/>
              <a:buChar char=""/>
            </a:pPr>
            <a:r>
              <a:rPr b="1" lang="en-US" sz="1800" spc="-1" strike="noStrike">
                <a:solidFill>
                  <a:srgbClr val="264457"/>
                </a:solidFill>
                <a:latin typeface="Calibri"/>
              </a:rPr>
              <a:t>Error Handling: </a:t>
            </a:r>
            <a:endParaRPr b="0" lang="en-US" sz="1800" spc="-1" strike="noStrike">
              <a:latin typeface="Arial"/>
            </a:endParaRPr>
          </a:p>
          <a:p>
            <a:pPr>
              <a:lnSpc>
                <a:spcPct val="100000"/>
              </a:lnSpc>
              <a:spcBef>
                <a:spcPts val="20"/>
              </a:spcBef>
            </a:pPr>
            <a:r>
              <a:rPr b="1" lang="en-US" sz="1400" spc="-1" strike="noStrike">
                <a:solidFill>
                  <a:srgbClr val="000000"/>
                </a:solidFill>
                <a:latin typeface="Calibri"/>
              </a:rPr>
              <a:t>       </a:t>
            </a:r>
            <a:r>
              <a:rPr b="1" lang="en-US" sz="1600" spc="-1" strike="noStrike">
                <a:solidFill>
                  <a:srgbClr val="000000"/>
                </a:solidFill>
                <a:latin typeface="Calibri"/>
              </a:rPr>
              <a:t>   </a:t>
            </a:r>
            <a:r>
              <a:rPr b="0" lang="en-US" sz="1800" spc="-1" strike="noStrike">
                <a:solidFill>
                  <a:srgbClr val="000000"/>
                </a:solidFill>
                <a:latin typeface="Calibri"/>
              </a:rPr>
              <a:t>  </a:t>
            </a:r>
            <a:r>
              <a:rPr b="0" lang="en-US" sz="1800" spc="-1" strike="noStrike">
                <a:solidFill>
                  <a:srgbClr val="000000"/>
                </a:solidFill>
                <a:latin typeface="Calibri"/>
              </a:rPr>
              <a:t>Implement robust error handling mechanisms to gracefully handle any unexpected errors or exceptions that may occur during the operation of the keylogger. This will help maintain the reliability and stability of the application under various conditions.</a:t>
            </a:r>
            <a:endParaRPr b="0" lang="en-US" sz="1800" spc="-1" strike="noStrike">
              <a:latin typeface="Arial"/>
            </a:endParaRPr>
          </a:p>
          <a:p>
            <a:pPr marL="305280" indent="-304920">
              <a:lnSpc>
                <a:spcPct val="100000"/>
              </a:lnSpc>
            </a:pPr>
            <a:endParaRPr b="0" lang="en-US" sz="1800" spc="-1" strike="noStrike">
              <a:latin typeface="Arial"/>
            </a:endParaRPr>
          </a:p>
          <a:p>
            <a:pPr algn="just">
              <a:lnSpc>
                <a:spcPct val="100000"/>
              </a:lnSpc>
            </a:pPr>
            <a:endParaRPr b="0" lang="en-US" sz="1800" spc="-1" strike="noStrike">
              <a:latin typeface="Arial"/>
            </a:endParaRPr>
          </a:p>
          <a:p>
            <a:pPr>
              <a:lnSpc>
                <a:spcPct val="100000"/>
              </a:lnSpc>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492840" y="898560"/>
            <a:ext cx="11029320" cy="529920"/>
          </a:xfrm>
          <a:prstGeom prst="rect">
            <a:avLst/>
          </a:prstGeom>
          <a:noFill/>
          <a:ln>
            <a:noFill/>
          </a:ln>
        </p:spPr>
        <p:txBody>
          <a:bodyPr anchor="b">
            <a:normAutofit fontScale="56000"/>
          </a:bodyPr>
          <a:p>
            <a:pPr>
              <a:lnSpc>
                <a:spcPct val="100000"/>
              </a:lnSpc>
            </a:pPr>
            <a:r>
              <a:rPr b="1" lang="en-US" sz="4400" spc="-1" strike="noStrike" cap="all">
                <a:solidFill>
                  <a:srgbClr val="1cade4"/>
                </a:solidFill>
                <a:latin typeface="Arial"/>
                <a:ea typeface="Franklin Gothic Demi"/>
              </a:rPr>
              <a:t>System  Approach</a:t>
            </a:r>
            <a:endParaRPr b="0" lang="en-US" sz="4400" spc="-1" strike="noStrike">
              <a:solidFill>
                <a:srgbClr val="000000"/>
              </a:solidFill>
              <a:latin typeface="Franklin Gothic Book"/>
            </a:endParaRPr>
          </a:p>
        </p:txBody>
      </p:sp>
      <p:sp>
        <p:nvSpPr>
          <p:cNvPr id="145" name="TextShape 2"/>
          <p:cNvSpPr txBox="1"/>
          <p:nvPr/>
        </p:nvSpPr>
        <p:spPr>
          <a:xfrm>
            <a:off x="384480" y="1734480"/>
            <a:ext cx="11029320" cy="4672800"/>
          </a:xfrm>
          <a:prstGeom prst="rect">
            <a:avLst/>
          </a:prstGeom>
          <a:noFill/>
          <a:ln>
            <a:noFill/>
          </a:ln>
        </p:spPr>
        <p:txBody>
          <a:bodyPr anchor="ctr">
            <a:normAutofit fontScale="38000"/>
          </a:bodyPr>
          <a:p>
            <a:pPr>
              <a:lnSpc>
                <a:spcPct val="110000"/>
              </a:lnSpc>
              <a:spcBef>
                <a:spcPts val="400"/>
              </a:spcBef>
              <a:spcAft>
                <a:spcPts val="601"/>
              </a:spcAft>
            </a:pPr>
            <a:r>
              <a:rPr b="1" lang="en-US" sz="2000" spc="-1" strike="noStrike">
                <a:solidFill>
                  <a:srgbClr val="0f0f0f"/>
                </a:solidFill>
                <a:latin typeface="Franklin Gothic Book"/>
                <a:ea typeface="Franklin Gothic Book"/>
              </a:rPr>
              <a:t>The "System Approach" section outlines the overall strategy and methodology for developing and implementing the keylogger. Here's a suggested structure for this section:</a:t>
            </a:r>
            <a:endParaRPr b="0" lang="en-US" sz="2000" spc="-1" strike="noStrike">
              <a:solidFill>
                <a:srgbClr val="404040"/>
              </a:solidFill>
              <a:latin typeface="Franklin Gothic Book"/>
            </a:endParaRPr>
          </a:p>
          <a:p>
            <a:pPr marL="305280" indent="-304920">
              <a:lnSpc>
                <a:spcPct val="110000"/>
              </a:lnSpc>
              <a:spcBef>
                <a:spcPts val="360"/>
              </a:spcBef>
              <a:spcAft>
                <a:spcPts val="601"/>
              </a:spcAft>
              <a:buClr>
                <a:srgbClr val="1cade4"/>
              </a:buClr>
              <a:buSzPct val="92000"/>
              <a:buFont typeface="Wingdings 2" charset="2"/>
              <a:buChar char=""/>
            </a:pPr>
            <a:r>
              <a:rPr b="1" lang="en-US" sz="1800" spc="-1" strike="noStrike" u="sng">
                <a:solidFill>
                  <a:srgbClr val="264457"/>
                </a:solidFill>
                <a:uFillTx/>
                <a:latin typeface="Franklin Gothic Book"/>
                <a:ea typeface="Franklin Gothic Book"/>
              </a:rPr>
              <a:t>Requirement Assessment:</a:t>
            </a:r>
            <a:endParaRPr b="0" lang="en-US" sz="1800" spc="-1" strike="noStrike">
              <a:solidFill>
                <a:srgbClr val="404040"/>
              </a:solidFill>
              <a:latin typeface="Franklin Gothic Book"/>
            </a:endParaRPr>
          </a:p>
          <a:p>
            <a:pPr>
              <a:lnSpc>
                <a:spcPct val="110000"/>
              </a:lnSpc>
              <a:spcBef>
                <a:spcPts val="360"/>
              </a:spcBef>
              <a:spcAft>
                <a:spcPts val="601"/>
              </a:spcAft>
            </a:pPr>
            <a:r>
              <a:rPr b="0" lang="en-US" sz="1800" spc="-1" strike="noStrike">
                <a:solidFill>
                  <a:srgbClr val="0f0f0f"/>
                </a:solidFill>
                <a:latin typeface="Franklin Gothic Book"/>
                <a:ea typeface="Franklin Gothic Book"/>
              </a:rPr>
              <a:t> </a:t>
            </a:r>
            <a:r>
              <a:rPr b="0" lang="en-US" sz="1800" spc="-1" strike="noStrike">
                <a:solidFill>
                  <a:srgbClr val="0f0f0f"/>
                </a:solidFill>
                <a:latin typeface="Franklin Gothic Book"/>
                <a:ea typeface="Franklin Gothic Book"/>
              </a:rPr>
              <a:t>Identify the need for a keylogger system and determine its intended use cases.</a:t>
            </a:r>
            <a:endParaRPr b="0" lang="en-US" sz="1800" spc="-1" strike="noStrike">
              <a:solidFill>
                <a:srgbClr val="404040"/>
              </a:solidFill>
              <a:latin typeface="Franklin Gothic Book"/>
            </a:endParaRPr>
          </a:p>
          <a:p>
            <a:pPr>
              <a:lnSpc>
                <a:spcPct val="110000"/>
              </a:lnSpc>
              <a:spcBef>
                <a:spcPts val="360"/>
              </a:spcBef>
              <a:spcAft>
                <a:spcPts val="601"/>
              </a:spcAft>
            </a:pPr>
            <a:r>
              <a:rPr b="0" lang="en-US" sz="1800" spc="-1" strike="noStrike">
                <a:solidFill>
                  <a:srgbClr val="0f0f0f"/>
                </a:solidFill>
                <a:latin typeface="Franklin Gothic Book"/>
                <a:ea typeface="Franklin Gothic Book"/>
              </a:rPr>
              <a:t> </a:t>
            </a:r>
            <a:r>
              <a:rPr b="0" lang="en-US" sz="1800" spc="-1" strike="noStrike">
                <a:solidFill>
                  <a:srgbClr val="0f0f0f"/>
                </a:solidFill>
                <a:latin typeface="Franklin Gothic Book"/>
                <a:ea typeface="Franklin Gothic Book"/>
              </a:rPr>
              <a:t>Define the essential features required for the keylogger, such as keystroke capturing and data storage.</a:t>
            </a:r>
            <a:endParaRPr b="0" lang="en-US" sz="1800" spc="-1" strike="noStrike">
              <a:solidFill>
                <a:srgbClr val="404040"/>
              </a:solidFill>
              <a:latin typeface="Franklin Gothic Book"/>
            </a:endParaRPr>
          </a:p>
          <a:p>
            <a:pPr marL="305280" indent="-304920">
              <a:lnSpc>
                <a:spcPct val="110000"/>
              </a:lnSpc>
              <a:spcBef>
                <a:spcPts val="360"/>
              </a:spcBef>
              <a:spcAft>
                <a:spcPts val="601"/>
              </a:spcAft>
              <a:buClr>
                <a:srgbClr val="1cade4"/>
              </a:buClr>
              <a:buSzPct val="92000"/>
              <a:buFont typeface="Wingdings 2" charset="2"/>
              <a:buChar char=""/>
            </a:pPr>
            <a:r>
              <a:rPr b="1" lang="en-US" sz="1800" spc="-1" strike="noStrike">
                <a:solidFill>
                  <a:srgbClr val="0f0f0f"/>
                </a:solidFill>
                <a:latin typeface="Franklin Gothic Book"/>
                <a:ea typeface="Franklin Gothic Book"/>
              </a:rPr>
              <a:t> </a:t>
            </a:r>
            <a:r>
              <a:rPr b="1" lang="en-US" sz="1800" spc="-1" strike="noStrike" u="sng">
                <a:solidFill>
                  <a:srgbClr val="264457"/>
                </a:solidFill>
                <a:uFillTx/>
                <a:latin typeface="Franklin Gothic Book"/>
                <a:ea typeface="Franklin Gothic Book"/>
              </a:rPr>
              <a:t>Technology Selection and Library Requirements:</a:t>
            </a:r>
            <a:endParaRPr b="0" lang="en-US" sz="1800" spc="-1" strike="noStrike">
              <a:solidFill>
                <a:srgbClr val="404040"/>
              </a:solidFill>
              <a:latin typeface="Franklin Gothic Book"/>
            </a:endParaRPr>
          </a:p>
          <a:p>
            <a:pPr>
              <a:lnSpc>
                <a:spcPct val="110000"/>
              </a:lnSpc>
              <a:spcBef>
                <a:spcPts val="360"/>
              </a:spcBef>
              <a:spcAft>
                <a:spcPts val="601"/>
              </a:spcAft>
            </a:pPr>
            <a:r>
              <a:rPr b="0" lang="en-US" sz="1800" spc="-1" strike="noStrike">
                <a:solidFill>
                  <a:srgbClr val="0f0f0f"/>
                </a:solidFill>
                <a:latin typeface="Franklin Gothic Book"/>
                <a:ea typeface="Franklin Gothic Book"/>
              </a:rPr>
              <a:t> </a:t>
            </a:r>
            <a:r>
              <a:rPr b="0" lang="en-US" sz="1800" spc="-1" strike="noStrike">
                <a:solidFill>
                  <a:srgbClr val="0f0f0f"/>
                </a:solidFill>
                <a:latin typeface="Franklin Gothic Book"/>
                <a:ea typeface="Franklin Gothic Book"/>
              </a:rPr>
              <a:t>Choose suitable technologies for keylogger implementation, focusing on reliability and cross-platform compatibility.</a:t>
            </a:r>
            <a:endParaRPr b="0" lang="en-US" sz="1800" spc="-1" strike="noStrike">
              <a:solidFill>
                <a:srgbClr val="404040"/>
              </a:solidFill>
              <a:latin typeface="Franklin Gothic Book"/>
            </a:endParaRPr>
          </a:p>
          <a:p>
            <a:pPr>
              <a:lnSpc>
                <a:spcPct val="110000"/>
              </a:lnSpc>
              <a:spcBef>
                <a:spcPts val="360"/>
              </a:spcBef>
              <a:spcAft>
                <a:spcPts val="601"/>
              </a:spcAft>
            </a:pPr>
            <a:r>
              <a:rPr b="0" lang="en-US" sz="1800" spc="-1" strike="noStrike">
                <a:solidFill>
                  <a:srgbClr val="0f0f0f"/>
                </a:solidFill>
                <a:latin typeface="Franklin Gothic Book"/>
                <a:ea typeface="Franklin Gothic Book"/>
              </a:rPr>
              <a:t> </a:t>
            </a:r>
            <a:r>
              <a:rPr b="0" lang="en-US" sz="1800" spc="-1" strike="noStrike">
                <a:solidFill>
                  <a:srgbClr val="0f0f0f"/>
                </a:solidFill>
                <a:latin typeface="Franklin Gothic Book"/>
                <a:ea typeface="Franklin Gothic Book"/>
              </a:rPr>
              <a:t>Select Python as the programming language for development and utilize the `pynput` library for Python to capture keyboard events and interact with input devices.</a:t>
            </a:r>
            <a:endParaRPr b="0" lang="en-US" sz="1800" spc="-1" strike="noStrike">
              <a:solidFill>
                <a:srgbClr val="404040"/>
              </a:solidFill>
              <a:latin typeface="Franklin Gothic Book"/>
            </a:endParaRPr>
          </a:p>
          <a:p>
            <a:pPr marL="305280" indent="-304920">
              <a:lnSpc>
                <a:spcPct val="110000"/>
              </a:lnSpc>
              <a:spcBef>
                <a:spcPts val="360"/>
              </a:spcBef>
              <a:spcAft>
                <a:spcPts val="601"/>
              </a:spcAft>
              <a:buClr>
                <a:srgbClr val="1cade4"/>
              </a:buClr>
              <a:buSzPct val="92000"/>
              <a:buFont typeface="Wingdings 2" charset="2"/>
              <a:buChar char=""/>
            </a:pPr>
            <a:r>
              <a:rPr b="1" lang="en-US" sz="1800" spc="-1" strike="noStrike">
                <a:solidFill>
                  <a:srgbClr val="0f0f0f"/>
                </a:solidFill>
                <a:latin typeface="Franklin Gothic Book"/>
                <a:ea typeface="Franklin Gothic Book"/>
              </a:rPr>
              <a:t> </a:t>
            </a:r>
            <a:r>
              <a:rPr b="1" lang="en-US" sz="1800" spc="-1" strike="noStrike" u="sng">
                <a:solidFill>
                  <a:srgbClr val="264457"/>
                </a:solidFill>
                <a:uFillTx/>
                <a:latin typeface="Franklin Gothic Book"/>
                <a:ea typeface="Franklin Gothic Book"/>
              </a:rPr>
              <a:t>Development Strategy</a:t>
            </a:r>
            <a:endParaRPr b="0" lang="en-US" sz="1800" spc="-1" strike="noStrike">
              <a:solidFill>
                <a:srgbClr val="404040"/>
              </a:solidFill>
              <a:latin typeface="Franklin Gothic Book"/>
            </a:endParaRPr>
          </a:p>
          <a:p>
            <a:pPr>
              <a:lnSpc>
                <a:spcPct val="110000"/>
              </a:lnSpc>
              <a:spcBef>
                <a:spcPts val="360"/>
              </a:spcBef>
              <a:spcAft>
                <a:spcPts val="601"/>
              </a:spcAft>
            </a:pPr>
            <a:r>
              <a:rPr b="0" lang="en-US" sz="1800" spc="-1" strike="noStrike">
                <a:solidFill>
                  <a:srgbClr val="0f0f0f"/>
                </a:solidFill>
                <a:latin typeface="Franklin Gothic Book"/>
                <a:ea typeface="Franklin Gothic Book"/>
              </a:rPr>
              <a:t>   </a:t>
            </a:r>
            <a:r>
              <a:rPr b="0" lang="en-US" sz="1800" spc="-1" strike="noStrike">
                <a:solidFill>
                  <a:srgbClr val="0f0f0f"/>
                </a:solidFill>
                <a:latin typeface="Franklin Gothic Book"/>
                <a:ea typeface="Franklin Gothic Book"/>
              </a:rPr>
              <a:t>Break down the development process into manageable tasks and prioritize critical functionalities.</a:t>
            </a:r>
            <a:endParaRPr b="0" lang="en-US" sz="1800" spc="-1" strike="noStrike">
              <a:solidFill>
                <a:srgbClr val="404040"/>
              </a:solidFill>
              <a:latin typeface="Franklin Gothic Book"/>
            </a:endParaRPr>
          </a:p>
          <a:p>
            <a:pPr>
              <a:lnSpc>
                <a:spcPct val="110000"/>
              </a:lnSpc>
              <a:spcBef>
                <a:spcPts val="360"/>
              </a:spcBef>
              <a:spcAft>
                <a:spcPts val="601"/>
              </a:spcAft>
            </a:pPr>
            <a:r>
              <a:rPr b="0" lang="en-US" sz="1800" spc="-1" strike="noStrike">
                <a:solidFill>
                  <a:srgbClr val="0f0f0f"/>
                </a:solidFill>
                <a:latin typeface="Franklin Gothic Book"/>
                <a:ea typeface="Franklin Gothic Book"/>
              </a:rPr>
              <a:t>   </a:t>
            </a:r>
            <a:r>
              <a:rPr b="0" lang="en-US" sz="1800" spc="-1" strike="noStrike">
                <a:solidFill>
                  <a:srgbClr val="0f0f0f"/>
                </a:solidFill>
                <a:latin typeface="Franklin Gothic Book"/>
                <a:ea typeface="Franklin Gothic Book"/>
              </a:rPr>
              <a:t>Allocate resources efficiently to meet development timelines and milestones.</a:t>
            </a:r>
            <a:endParaRPr b="0" lang="en-US" sz="1800" spc="-1" strike="noStrike">
              <a:solidFill>
                <a:srgbClr val="404040"/>
              </a:solidFill>
              <a:latin typeface="Franklin Gothic Book"/>
            </a:endParaRPr>
          </a:p>
          <a:p>
            <a:pPr marL="305280" indent="-304920">
              <a:lnSpc>
                <a:spcPct val="110000"/>
              </a:lnSpc>
              <a:spcBef>
                <a:spcPts val="360"/>
              </a:spcBef>
              <a:spcAft>
                <a:spcPts val="601"/>
              </a:spcAft>
              <a:buClr>
                <a:srgbClr val="1cade4"/>
              </a:buClr>
              <a:buSzPct val="92000"/>
              <a:buFont typeface="Wingdings 2" charset="2"/>
              <a:buChar char=""/>
            </a:pPr>
            <a:r>
              <a:rPr b="1" lang="en-US" sz="1800" spc="-1" strike="noStrike" u="sng">
                <a:solidFill>
                  <a:srgbClr val="264457"/>
                </a:solidFill>
                <a:uFillTx/>
                <a:latin typeface="Franklin Gothic Book"/>
                <a:ea typeface="Franklin Gothic Book"/>
              </a:rPr>
              <a:t>Testing and Quality Assurance:</a:t>
            </a:r>
            <a:endParaRPr b="0" lang="en-US" sz="1800" spc="-1" strike="noStrike">
              <a:solidFill>
                <a:srgbClr val="404040"/>
              </a:solidFill>
              <a:latin typeface="Franklin Gothic Book"/>
            </a:endParaRPr>
          </a:p>
          <a:p>
            <a:pPr>
              <a:lnSpc>
                <a:spcPct val="110000"/>
              </a:lnSpc>
              <a:spcBef>
                <a:spcPts val="360"/>
              </a:spcBef>
              <a:spcAft>
                <a:spcPts val="601"/>
              </a:spcAft>
            </a:pPr>
            <a:r>
              <a:rPr b="0" lang="en-US" sz="1800" spc="-1" strike="noStrike">
                <a:solidFill>
                  <a:srgbClr val="0f0f0f"/>
                </a:solidFill>
                <a:latin typeface="Franklin Gothic Book"/>
                <a:ea typeface="Franklin Gothic Book"/>
              </a:rPr>
              <a:t>    </a:t>
            </a:r>
            <a:r>
              <a:rPr b="0" lang="en-US" sz="1800" spc="-1" strike="noStrike">
                <a:solidFill>
                  <a:srgbClr val="0f0f0f"/>
                </a:solidFill>
                <a:latin typeface="Franklin Gothic Book"/>
                <a:ea typeface="Franklin Gothic Book"/>
              </a:rPr>
              <a:t>Develop test cases to validate the functionality and performance of the keylogger system.</a:t>
            </a:r>
            <a:endParaRPr b="0" lang="en-US" sz="1800" spc="-1" strike="noStrike">
              <a:solidFill>
                <a:srgbClr val="404040"/>
              </a:solidFill>
              <a:latin typeface="Franklin Gothic Book"/>
            </a:endParaRPr>
          </a:p>
          <a:p>
            <a:pPr>
              <a:lnSpc>
                <a:spcPct val="110000"/>
              </a:lnSpc>
              <a:spcBef>
                <a:spcPts val="360"/>
              </a:spcBef>
              <a:spcAft>
                <a:spcPts val="601"/>
              </a:spcAft>
            </a:pPr>
            <a:r>
              <a:rPr b="0" lang="en-US" sz="1800" spc="-1" strike="noStrike">
                <a:solidFill>
                  <a:srgbClr val="0f0f0f"/>
                </a:solidFill>
                <a:latin typeface="Franklin Gothic Book"/>
                <a:ea typeface="Franklin Gothic Book"/>
              </a:rPr>
              <a:t>    </a:t>
            </a:r>
            <a:r>
              <a:rPr b="0" lang="en-US" sz="1800" spc="-1" strike="noStrike">
                <a:solidFill>
                  <a:srgbClr val="0f0f0f"/>
                </a:solidFill>
                <a:latin typeface="Franklin Gothic Book"/>
                <a:ea typeface="Franklin Gothic Book"/>
              </a:rPr>
              <a:t>Conduct thorough testing to identify and address any bugs or issues before deployment.</a:t>
            </a:r>
            <a:endParaRPr b="0" lang="en-US" sz="1800" spc="-1" strike="noStrike">
              <a:solidFill>
                <a:srgbClr val="404040"/>
              </a:solidFill>
              <a:latin typeface="Franklin Gothic Book"/>
            </a:endParaRPr>
          </a:p>
          <a:p>
            <a:pPr marL="305280" indent="-304920">
              <a:lnSpc>
                <a:spcPct val="110000"/>
              </a:lnSpc>
              <a:spcBef>
                <a:spcPts val="360"/>
              </a:spcBef>
              <a:spcAft>
                <a:spcPts val="601"/>
              </a:spcAft>
              <a:buClr>
                <a:srgbClr val="1cade4"/>
              </a:buClr>
              <a:buSzPct val="92000"/>
              <a:buFont typeface="Wingdings 2" charset="2"/>
              <a:buChar char=""/>
            </a:pPr>
            <a:r>
              <a:rPr b="1" lang="en-US" sz="1800" spc="-1" strike="noStrike">
                <a:solidFill>
                  <a:srgbClr val="0f0f0f"/>
                </a:solidFill>
                <a:latin typeface="Franklin Gothic Book"/>
                <a:ea typeface="Franklin Gothic Book"/>
              </a:rPr>
              <a:t> </a:t>
            </a:r>
            <a:r>
              <a:rPr b="1" lang="en-US" sz="1800" spc="-1" strike="noStrike" u="sng">
                <a:solidFill>
                  <a:srgbClr val="264457"/>
                </a:solidFill>
                <a:uFillTx/>
                <a:latin typeface="Franklin Gothic Book"/>
                <a:ea typeface="Franklin Gothic Book"/>
              </a:rPr>
              <a:t>Deployment and Maintenance:</a:t>
            </a:r>
            <a:endParaRPr b="0" lang="en-US" sz="1800" spc="-1" strike="noStrike">
              <a:solidFill>
                <a:srgbClr val="404040"/>
              </a:solidFill>
              <a:latin typeface="Franklin Gothic Book"/>
            </a:endParaRPr>
          </a:p>
          <a:p>
            <a:pPr>
              <a:lnSpc>
                <a:spcPct val="110000"/>
              </a:lnSpc>
              <a:spcBef>
                <a:spcPts val="360"/>
              </a:spcBef>
              <a:spcAft>
                <a:spcPts val="601"/>
              </a:spcAft>
            </a:pPr>
            <a:r>
              <a:rPr b="0" lang="en-US" sz="1800" spc="-1" strike="noStrike">
                <a:solidFill>
                  <a:srgbClr val="0f0f0f"/>
                </a:solidFill>
                <a:latin typeface="Franklin Gothic Book"/>
                <a:ea typeface="Franklin Gothic Book"/>
              </a:rPr>
              <a:t>   </a:t>
            </a:r>
            <a:r>
              <a:rPr b="0" lang="en-US" sz="1800" spc="-1" strike="noStrike">
                <a:solidFill>
                  <a:srgbClr val="0f0f0f"/>
                </a:solidFill>
                <a:latin typeface="Franklin Gothic Book"/>
                <a:ea typeface="Franklin Gothic Book"/>
              </a:rPr>
              <a:t>Deploy the keylogger system following a well-defined deployment strategy, considering platform compatibility and security requirements.</a:t>
            </a:r>
            <a:endParaRPr b="0" lang="en-US" sz="1800" spc="-1" strike="noStrike">
              <a:solidFill>
                <a:srgbClr val="404040"/>
              </a:solidFill>
              <a:latin typeface="Franklin Gothic Book"/>
            </a:endParaRPr>
          </a:p>
          <a:p>
            <a:pPr>
              <a:lnSpc>
                <a:spcPct val="110000"/>
              </a:lnSpc>
              <a:spcBef>
                <a:spcPts val="360"/>
              </a:spcBef>
              <a:spcAft>
                <a:spcPts val="601"/>
              </a:spcAft>
            </a:pPr>
            <a:r>
              <a:rPr b="0" lang="en-US" sz="1800" spc="-1" strike="noStrike">
                <a:solidFill>
                  <a:srgbClr val="0f0f0f"/>
                </a:solidFill>
                <a:latin typeface="Franklin Gothic Book"/>
                <a:ea typeface="Franklin Gothic Book"/>
              </a:rPr>
              <a:t>   </a:t>
            </a:r>
            <a:r>
              <a:rPr b="0" lang="en-US" sz="1800" spc="-1" strike="noStrike">
                <a:solidFill>
                  <a:srgbClr val="0f0f0f"/>
                </a:solidFill>
                <a:latin typeface="Franklin Gothic Book"/>
                <a:ea typeface="Franklin Gothic Book"/>
              </a:rPr>
              <a:t>Establish processes for ongoing maintenance, including updates and user support.</a:t>
            </a:r>
            <a:endParaRPr b="0" lang="en-US" sz="1800" spc="-1" strike="noStrike">
              <a:solidFill>
                <a:srgbClr val="404040"/>
              </a:solidFill>
              <a:latin typeface="Franklin Gothic Book"/>
            </a:endParaRPr>
          </a:p>
          <a:p>
            <a:pPr>
              <a:lnSpc>
                <a:spcPct val="110000"/>
              </a:lnSpc>
              <a:spcBef>
                <a:spcPts val="159"/>
              </a:spcBef>
              <a:spcAft>
                <a:spcPts val="601"/>
              </a:spcAft>
            </a:pPr>
            <a:endParaRPr b="0" lang="en-US" sz="1800" spc="-1" strike="noStrike">
              <a:solidFill>
                <a:srgbClr val="404040"/>
              </a:solidFill>
              <a:latin typeface="Franklin Gothic Book"/>
            </a:endParaRPr>
          </a:p>
          <a:p>
            <a:pPr>
              <a:lnSpc>
                <a:spcPct val="110000"/>
              </a:lnSpc>
              <a:spcBef>
                <a:spcPts val="340"/>
              </a:spcBef>
              <a:spcAft>
                <a:spcPts val="601"/>
              </a:spcAft>
            </a:pPr>
            <a:endParaRPr b="0" lang="en-US" sz="18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Shape 1"/>
          <p:cNvSpPr txBox="1"/>
          <p:nvPr/>
        </p:nvSpPr>
        <p:spPr>
          <a:xfrm>
            <a:off x="581040" y="1095480"/>
            <a:ext cx="11029320" cy="529920"/>
          </a:xfrm>
          <a:prstGeom prst="rect">
            <a:avLst/>
          </a:prstGeom>
          <a:noFill/>
          <a:ln>
            <a:noFill/>
          </a:ln>
        </p:spPr>
        <p:txBody>
          <a:bodyPr anchor="b">
            <a:normAutofit fontScale="56000"/>
          </a:bodyPr>
          <a:p>
            <a:pPr>
              <a:lnSpc>
                <a:spcPct val="100000"/>
              </a:lnSpc>
            </a:pPr>
            <a:r>
              <a:rPr b="1" lang="en-US" sz="4400" spc="-1" strike="noStrike" cap="all">
                <a:solidFill>
                  <a:srgbClr val="1cade4"/>
                </a:solidFill>
                <a:latin typeface="Arial"/>
                <a:ea typeface="Franklin Gothic Demi"/>
              </a:rPr>
              <a:t>Algorithm &amp; Deployment</a:t>
            </a:r>
            <a:endParaRPr b="0" lang="en-US" sz="4400" spc="-1" strike="noStrike">
              <a:solidFill>
                <a:srgbClr val="000000"/>
              </a:solidFill>
              <a:latin typeface="Franklin Gothic Book"/>
            </a:endParaRPr>
          </a:p>
        </p:txBody>
      </p:sp>
      <p:sp>
        <p:nvSpPr>
          <p:cNvPr id="147" name="TextShape 2"/>
          <p:cNvSpPr txBox="1"/>
          <p:nvPr/>
        </p:nvSpPr>
        <p:spPr>
          <a:xfrm>
            <a:off x="374760" y="1862640"/>
            <a:ext cx="11029320" cy="4672800"/>
          </a:xfrm>
          <a:prstGeom prst="rect">
            <a:avLst/>
          </a:prstGeom>
          <a:noFill/>
          <a:ln>
            <a:noFill/>
          </a:ln>
        </p:spPr>
        <p:txBody>
          <a:bodyPr anchor="ctr">
            <a:noAutofit/>
          </a:bodyPr>
          <a:p>
            <a:pPr marL="305280" indent="-304920">
              <a:lnSpc>
                <a:spcPct val="110000"/>
              </a:lnSpc>
              <a:spcBef>
                <a:spcPts val="320"/>
              </a:spcBef>
              <a:spcAft>
                <a:spcPts val="601"/>
              </a:spcAft>
              <a:buClr>
                <a:srgbClr val="1cade4"/>
              </a:buClr>
              <a:buSzPct val="92000"/>
              <a:buFont typeface="Wingdings 2" charset="2"/>
              <a:buChar char=""/>
            </a:pPr>
            <a:r>
              <a:rPr b="1" lang="en-US" sz="1600" spc="-1" strike="noStrike">
                <a:solidFill>
                  <a:srgbClr val="404040"/>
                </a:solidFill>
                <a:latin typeface="Franklin Gothic Book"/>
                <a:ea typeface="Franklin Gothic Book"/>
              </a:rPr>
              <a:t>Algorithm Selection:</a:t>
            </a:r>
            <a:endParaRPr b="0" lang="en-US" sz="1600" spc="-1" strike="noStrike">
              <a:solidFill>
                <a:srgbClr val="404040"/>
              </a:solidFill>
              <a:latin typeface="Franklin Gothic Book"/>
            </a:endParaRPr>
          </a:p>
          <a:p>
            <a:pPr marL="324360">
              <a:lnSpc>
                <a:spcPct val="100000"/>
              </a:lnSpc>
              <a:spcBef>
                <a:spcPts val="320"/>
              </a:spcBef>
              <a:spcAft>
                <a:spcPts val="601"/>
              </a:spcAft>
            </a:pPr>
            <a:r>
              <a:rPr b="0" lang="en-US" sz="1600" spc="-1" strike="noStrike">
                <a:solidFill>
                  <a:srgbClr val="404040"/>
                </a:solidFill>
                <a:latin typeface="Franklin Gothic Book"/>
                <a:ea typeface="Franklin Gothic Book"/>
              </a:rPr>
              <a:t>       </a:t>
            </a:r>
            <a:r>
              <a:rPr b="0" lang="en-US" sz="1600" spc="-1" strike="noStrike">
                <a:solidFill>
                  <a:srgbClr val="404040"/>
                </a:solidFill>
                <a:latin typeface="Franklin Gothic Book"/>
                <a:ea typeface="Franklin Gothic Book"/>
              </a:rPr>
              <a:t>For the keylogger, we have chosen to utilize the pynput library in Python, which provides functionality for capturing keyboard events in real-time. This library offers a straightforward and efficient solution for capturing keystrokes and logging them for analysis.</a:t>
            </a:r>
            <a:endParaRPr b="0" lang="en-US" sz="1600" spc="-1" strike="noStrike">
              <a:solidFill>
                <a:srgbClr val="404040"/>
              </a:solidFill>
              <a:latin typeface="Franklin Gothic Book"/>
            </a:endParaRPr>
          </a:p>
          <a:p>
            <a:pPr marL="305280" indent="-304920">
              <a:lnSpc>
                <a:spcPct val="110000"/>
              </a:lnSpc>
              <a:spcBef>
                <a:spcPts val="320"/>
              </a:spcBef>
              <a:spcAft>
                <a:spcPts val="601"/>
              </a:spcAft>
              <a:buClr>
                <a:srgbClr val="1cade4"/>
              </a:buClr>
              <a:buSzPct val="92000"/>
              <a:buFont typeface="Wingdings 2" charset="2"/>
              <a:buChar char=""/>
            </a:pPr>
            <a:r>
              <a:rPr b="1" lang="en-US" sz="1600" spc="-1" strike="noStrike">
                <a:solidFill>
                  <a:srgbClr val="404040"/>
                </a:solidFill>
                <a:latin typeface="Franklin Gothic Book"/>
                <a:ea typeface="Franklin Gothic Book"/>
              </a:rPr>
              <a:t>Data Input:</a:t>
            </a:r>
            <a:endParaRPr b="0" lang="en-US" sz="1600" spc="-1" strike="noStrike">
              <a:solidFill>
                <a:srgbClr val="404040"/>
              </a:solidFill>
              <a:latin typeface="Franklin Gothic Book"/>
            </a:endParaRPr>
          </a:p>
          <a:p>
            <a:pPr marL="324360">
              <a:lnSpc>
                <a:spcPct val="100000"/>
              </a:lnSpc>
              <a:spcBef>
                <a:spcPts val="320"/>
              </a:spcBef>
              <a:spcAft>
                <a:spcPts val="601"/>
              </a:spcAft>
            </a:pPr>
            <a:r>
              <a:rPr b="0" lang="en-US" sz="1600" spc="-1" strike="noStrike">
                <a:solidFill>
                  <a:srgbClr val="404040"/>
                </a:solidFill>
                <a:latin typeface="Franklin Gothic Book"/>
                <a:ea typeface="Franklin Gothic Book"/>
              </a:rPr>
              <a:t>   </a:t>
            </a:r>
            <a:r>
              <a:rPr b="0" lang="en-US" sz="1600" spc="-1" strike="noStrike">
                <a:solidFill>
                  <a:srgbClr val="404040"/>
                </a:solidFill>
                <a:latin typeface="Franklin Gothic Book"/>
                <a:ea typeface="Franklin Gothic Book"/>
              </a:rPr>
              <a:t>The data input for the keylogger consists of keyboard events, including key presses and releases, captured by the pynput library. These events are processed in real-time and logged for further analysis and monitoring.</a:t>
            </a:r>
            <a:endParaRPr b="0" lang="en-US" sz="1600" spc="-1" strike="noStrike">
              <a:solidFill>
                <a:srgbClr val="404040"/>
              </a:solidFill>
              <a:latin typeface="Franklin Gothic Book"/>
            </a:endParaRPr>
          </a:p>
          <a:p>
            <a:pPr marL="305280" indent="-304920">
              <a:lnSpc>
                <a:spcPct val="110000"/>
              </a:lnSpc>
              <a:spcBef>
                <a:spcPts val="320"/>
              </a:spcBef>
              <a:spcAft>
                <a:spcPts val="601"/>
              </a:spcAft>
              <a:buClr>
                <a:srgbClr val="1cade4"/>
              </a:buClr>
              <a:buSzPct val="92000"/>
              <a:buFont typeface="Wingdings 2" charset="2"/>
              <a:buChar char=""/>
            </a:pPr>
            <a:r>
              <a:rPr b="1" lang="en-US" sz="1600" spc="-1" strike="noStrike">
                <a:solidFill>
                  <a:srgbClr val="404040"/>
                </a:solidFill>
                <a:latin typeface="Franklin Gothic Book"/>
                <a:ea typeface="Franklin Gothic Book"/>
              </a:rPr>
              <a:t>Training Process:</a:t>
            </a:r>
            <a:endParaRPr b="0" lang="en-US" sz="1600" spc="-1" strike="noStrike">
              <a:solidFill>
                <a:srgbClr val="404040"/>
              </a:solidFill>
              <a:latin typeface="Franklin Gothic Book"/>
            </a:endParaRPr>
          </a:p>
          <a:p>
            <a:pPr marL="324360">
              <a:lnSpc>
                <a:spcPct val="100000"/>
              </a:lnSpc>
              <a:spcBef>
                <a:spcPts val="320"/>
              </a:spcBef>
              <a:spcAft>
                <a:spcPts val="601"/>
              </a:spcAft>
            </a:pPr>
            <a:r>
              <a:rPr b="0" lang="en-US" sz="1600" spc="-1" strike="noStrike">
                <a:solidFill>
                  <a:srgbClr val="404040"/>
                </a:solidFill>
                <a:latin typeface="Franklin Gothic Book"/>
                <a:ea typeface="Franklin Gothic Book"/>
              </a:rPr>
              <a:t>   </a:t>
            </a:r>
            <a:r>
              <a:rPr b="0" lang="en-US" sz="1600" spc="-1" strike="noStrike">
                <a:solidFill>
                  <a:srgbClr val="404040"/>
                </a:solidFill>
                <a:latin typeface="Franklin Gothic Book"/>
                <a:ea typeface="Franklin Gothic Book"/>
              </a:rPr>
              <a:t>Since the keylogger does not involve a traditional training process like machine learning algorithms, there is no specific training phase. Instead, the keylogger continuously listens for keyboard events and logs them as they occur, without the need for explicit training.</a:t>
            </a:r>
            <a:endParaRPr b="0" lang="en-US" sz="1600" spc="-1" strike="noStrike">
              <a:solidFill>
                <a:srgbClr val="404040"/>
              </a:solidFill>
              <a:latin typeface="Franklin Gothic Book"/>
            </a:endParaRPr>
          </a:p>
          <a:p>
            <a:pPr>
              <a:lnSpc>
                <a:spcPct val="110000"/>
              </a:lnSpc>
              <a:spcBef>
                <a:spcPts val="340"/>
              </a:spcBef>
              <a:spcAft>
                <a:spcPts val="601"/>
              </a:spcAft>
            </a:pPr>
            <a:endParaRPr b="0" lang="en-US" sz="16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Shape 1"/>
          <p:cNvSpPr txBox="1"/>
          <p:nvPr/>
        </p:nvSpPr>
        <p:spPr>
          <a:xfrm>
            <a:off x="581040" y="1036800"/>
            <a:ext cx="11029320" cy="529920"/>
          </a:xfrm>
          <a:prstGeom prst="rect">
            <a:avLst/>
          </a:prstGeom>
          <a:noFill/>
          <a:ln>
            <a:noFill/>
          </a:ln>
        </p:spPr>
        <p:txBody>
          <a:bodyPr anchor="b">
            <a:normAutofit fontScale="56000"/>
          </a:bodyPr>
          <a:p>
            <a:pPr>
              <a:lnSpc>
                <a:spcPct val="100000"/>
              </a:lnSpc>
            </a:pPr>
            <a:r>
              <a:rPr b="1" lang="en-US" sz="4400" spc="-1" strike="noStrike" cap="all">
                <a:solidFill>
                  <a:srgbClr val="1cade4"/>
                </a:solidFill>
                <a:latin typeface="Arial"/>
                <a:ea typeface="Franklin Gothic Demi"/>
              </a:rPr>
              <a:t>Result (Output)</a:t>
            </a:r>
            <a:endParaRPr b="0" lang="en-US" sz="4400" spc="-1" strike="noStrike">
              <a:solidFill>
                <a:srgbClr val="000000"/>
              </a:solidFill>
              <a:latin typeface="Franklin Gothic Book"/>
            </a:endParaRPr>
          </a:p>
        </p:txBody>
      </p:sp>
      <p:pic>
        <p:nvPicPr>
          <p:cNvPr id="149" name="Content Placeholder 9" descr=""/>
          <p:cNvPicPr/>
          <p:nvPr/>
        </p:nvPicPr>
        <p:blipFill>
          <a:blip r:embed="rId1"/>
          <a:stretch/>
        </p:blipFill>
        <p:spPr>
          <a:xfrm>
            <a:off x="5146920" y="2589120"/>
            <a:ext cx="1740600" cy="153720"/>
          </a:xfrm>
          <a:prstGeom prst="rect">
            <a:avLst/>
          </a:prstGeom>
          <a:ln>
            <a:noFill/>
          </a:ln>
        </p:spPr>
      </p:pic>
      <p:pic>
        <p:nvPicPr>
          <p:cNvPr id="150" name="Picture 3" descr=""/>
          <p:cNvPicPr/>
          <p:nvPr/>
        </p:nvPicPr>
        <p:blipFill>
          <a:blip r:embed="rId2"/>
          <a:stretch/>
        </p:blipFill>
        <p:spPr>
          <a:xfrm>
            <a:off x="0" y="2464200"/>
            <a:ext cx="12191760" cy="1276200"/>
          </a:xfrm>
          <a:prstGeom prst="rect">
            <a:avLst/>
          </a:prstGeom>
          <a:ln>
            <a:noFill/>
          </a:ln>
        </p:spPr>
      </p:pic>
      <p:sp>
        <p:nvSpPr>
          <p:cNvPr id="151" name="CustomShape 2"/>
          <p:cNvSpPr/>
          <p:nvPr/>
        </p:nvSpPr>
        <p:spPr>
          <a:xfrm>
            <a:off x="88560" y="1893600"/>
            <a:ext cx="843588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Franklin Gothic Book"/>
              </a:rPr>
              <a:t>Output : JSON File</a:t>
            </a:r>
            <a:endParaRPr b="0" lang="en-US" sz="1800" spc="-1" strike="noStrike">
              <a:latin typeface="Arial"/>
            </a:endParaRPr>
          </a:p>
        </p:txBody>
      </p:sp>
      <p:sp>
        <p:nvSpPr>
          <p:cNvPr id="152" name="CustomShape 3"/>
          <p:cNvSpPr/>
          <p:nvPr/>
        </p:nvSpPr>
        <p:spPr>
          <a:xfrm>
            <a:off x="88560" y="4297680"/>
            <a:ext cx="609552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Franklin Gothic Book"/>
              </a:rPr>
              <a:t>Output : Text File</a:t>
            </a:r>
            <a:endParaRPr b="0" lang="en-US" sz="1800" spc="-1" strike="noStrike">
              <a:latin typeface="Arial"/>
            </a:endParaRPr>
          </a:p>
        </p:txBody>
      </p:sp>
      <p:pic>
        <p:nvPicPr>
          <p:cNvPr id="153" name="Picture 11" descr=""/>
          <p:cNvPicPr/>
          <p:nvPr/>
        </p:nvPicPr>
        <p:blipFill>
          <a:blip r:embed="rId3"/>
          <a:stretch/>
        </p:blipFill>
        <p:spPr>
          <a:xfrm>
            <a:off x="0" y="4816800"/>
            <a:ext cx="12191760" cy="107784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extShape 1"/>
          <p:cNvSpPr txBox="1"/>
          <p:nvPr/>
        </p:nvSpPr>
        <p:spPr>
          <a:xfrm>
            <a:off x="295920" y="1774440"/>
            <a:ext cx="11029320" cy="529920"/>
          </a:xfrm>
          <a:prstGeom prst="rect">
            <a:avLst/>
          </a:prstGeom>
          <a:noFill/>
          <a:ln>
            <a:noFill/>
          </a:ln>
        </p:spPr>
        <p:txBody>
          <a:bodyPr anchor="b">
            <a:normAutofit fontScale="56000"/>
          </a:bodyPr>
          <a:p>
            <a:pPr>
              <a:lnSpc>
                <a:spcPct val="100000"/>
              </a:lnSpc>
            </a:pPr>
            <a:r>
              <a:rPr b="1" lang="en-US" sz="4400" spc="-1" strike="noStrike" cap="all">
                <a:solidFill>
                  <a:srgbClr val="1cade4"/>
                </a:solidFill>
                <a:latin typeface="Arial"/>
                <a:ea typeface="Franklin Gothic Demi"/>
              </a:rPr>
              <a:t>Conclusion</a:t>
            </a:r>
            <a:endParaRPr b="0" lang="en-US" sz="4400" spc="-1" strike="noStrike">
              <a:solidFill>
                <a:srgbClr val="000000"/>
              </a:solidFill>
              <a:latin typeface="Franklin Gothic Book"/>
            </a:endParaRPr>
          </a:p>
        </p:txBody>
      </p:sp>
      <p:sp>
        <p:nvSpPr>
          <p:cNvPr id="155" name="TextShape 2"/>
          <p:cNvSpPr txBox="1"/>
          <p:nvPr/>
        </p:nvSpPr>
        <p:spPr>
          <a:xfrm>
            <a:off x="0" y="1788120"/>
            <a:ext cx="12191760" cy="4672800"/>
          </a:xfrm>
          <a:prstGeom prst="rect">
            <a:avLst/>
          </a:prstGeom>
          <a:noFill/>
          <a:ln>
            <a:noFill/>
          </a:ln>
        </p:spPr>
        <p:txBody>
          <a:bodyPr anchor="ctr">
            <a:normAutofit/>
          </a:bodyPr>
          <a:p>
            <a:pPr>
              <a:lnSpc>
                <a:spcPct val="110000"/>
              </a:lnSpc>
              <a:spcBef>
                <a:spcPts val="400"/>
              </a:spcBef>
              <a:spcAft>
                <a:spcPts val="601"/>
              </a:spcAft>
            </a:pPr>
            <a:r>
              <a:rPr b="0" lang="en-US" sz="2000" spc="-1" strike="noStrike">
                <a:solidFill>
                  <a:srgbClr val="264457"/>
                </a:solidFill>
                <a:latin typeface="Söhne"/>
              </a:rPr>
              <a:t>                  </a:t>
            </a:r>
            <a:r>
              <a:rPr b="0" lang="en-US" sz="2000" spc="-1" strike="noStrike">
                <a:solidFill>
                  <a:srgbClr val="264457"/>
                </a:solidFill>
                <a:latin typeface="Söhne"/>
              </a:rPr>
              <a:t>The keylogger project showcases the practical implementation of keystroke capture using Python libraries like pynput and json.. Throughout this journey, I’ve overcame various challenges, including ensuring compatibility across different operating systems and addressing potential ethical concerns surrounding privacy invasion.</a:t>
            </a:r>
            <a:endParaRPr b="0" lang="en-US" sz="2000" spc="-1" strike="noStrike">
              <a:solidFill>
                <a:srgbClr val="404040"/>
              </a:solidFill>
              <a:latin typeface="Franklin Gothic Book"/>
            </a:endParaRPr>
          </a:p>
          <a:p>
            <a:pPr>
              <a:lnSpc>
                <a:spcPct val="110000"/>
              </a:lnSpc>
              <a:spcBef>
                <a:spcPts val="400"/>
              </a:spcBef>
              <a:spcAft>
                <a:spcPts val="601"/>
              </a:spcAft>
            </a:pPr>
            <a:r>
              <a:rPr b="0" lang="en-US" sz="2000" spc="-1" strike="noStrike">
                <a:solidFill>
                  <a:srgbClr val="264457"/>
                </a:solidFill>
                <a:latin typeface="Söhne"/>
              </a:rPr>
              <a:t>This project underscores the importance of ethical considerations in technology development. While keyloggers can serve legitimate purposes such as system monitoring, it's imperative to prioritize user privacy and security at every stage. By advocating for responsible technology use, we can contribute to a safer digital landscape for all.</a:t>
            </a:r>
            <a:endParaRPr b="0" lang="en-US" sz="2000" spc="-1" strike="noStrike">
              <a:solidFill>
                <a:srgbClr val="404040"/>
              </a:solidFill>
              <a:latin typeface="Franklin Gothic Book"/>
            </a:endParaRPr>
          </a:p>
          <a:p>
            <a:pPr>
              <a:lnSpc>
                <a:spcPct val="110000"/>
              </a:lnSpc>
              <a:spcBef>
                <a:spcPts val="400"/>
              </a:spcBef>
              <a:spcAft>
                <a:spcPts val="601"/>
              </a:spcAft>
            </a:pPr>
            <a:endParaRPr b="0" lang="en-US" sz="20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TextShape 1"/>
          <p:cNvSpPr txBox="1"/>
          <p:nvPr/>
        </p:nvSpPr>
        <p:spPr>
          <a:xfrm>
            <a:off x="245880" y="1868040"/>
            <a:ext cx="11700000" cy="4847040"/>
          </a:xfrm>
          <a:prstGeom prst="rect">
            <a:avLst/>
          </a:prstGeom>
          <a:noFill/>
          <a:ln>
            <a:noFill/>
          </a:ln>
        </p:spPr>
        <p:txBody>
          <a:bodyPr anchor="ctr">
            <a:normAutofit fontScale="69000"/>
          </a:bodyPr>
          <a:p>
            <a:pPr marL="343080" indent="-342720">
              <a:lnSpc>
                <a:spcPct val="110000"/>
              </a:lnSpc>
              <a:spcBef>
                <a:spcPts val="400"/>
              </a:spcBef>
              <a:spcAft>
                <a:spcPts val="601"/>
              </a:spcAft>
              <a:buClr>
                <a:srgbClr val="1cade4"/>
              </a:buClr>
              <a:buSzPct val="92000"/>
              <a:buFont typeface="Wingdings 2" charset="2"/>
              <a:buChar char=""/>
            </a:pPr>
            <a:r>
              <a:rPr b="1" lang="en-US" sz="2000" spc="-1" strike="noStrike" u="sng">
                <a:solidFill>
                  <a:srgbClr val="264457"/>
                </a:solidFill>
                <a:uFillTx/>
                <a:latin typeface="Franklin Gothic Book"/>
                <a:ea typeface="Franklin Gothic Book"/>
              </a:rPr>
              <a:t>Enhanced Data Capture:</a:t>
            </a:r>
            <a:endParaRPr b="0" lang="en-US" sz="2000" spc="-1" strike="noStrike">
              <a:solidFill>
                <a:srgbClr val="404040"/>
              </a:solidFill>
              <a:latin typeface="Franklin Gothic Book"/>
            </a:endParaRPr>
          </a:p>
          <a:p>
            <a:pPr>
              <a:lnSpc>
                <a:spcPct val="110000"/>
              </a:lnSpc>
              <a:spcBef>
                <a:spcPts val="400"/>
              </a:spcBef>
              <a:spcAft>
                <a:spcPts val="601"/>
              </a:spcAft>
            </a:pPr>
            <a:r>
              <a:rPr b="0" lang="en-US" sz="2000" spc="-1" strike="noStrike">
                <a:solidFill>
                  <a:srgbClr val="404040"/>
                </a:solidFill>
                <a:latin typeface="Franklin Gothic Book"/>
                <a:ea typeface="Franklin Gothic Book"/>
              </a:rPr>
              <a:t>  </a:t>
            </a:r>
            <a:r>
              <a:rPr b="0" lang="en-US" sz="2000" spc="-1" strike="noStrike">
                <a:solidFill>
                  <a:srgbClr val="404040"/>
                </a:solidFill>
                <a:latin typeface="Franklin Gothic Book"/>
                <a:ea typeface="Franklin Gothic Book"/>
              </a:rPr>
              <a:t>Incorporate additional data sources such as mouse clicks and application usage to provide a more comprehensive view of user activity.</a:t>
            </a:r>
            <a:endParaRPr b="0" lang="en-US" sz="2000" spc="-1" strike="noStrike">
              <a:solidFill>
                <a:srgbClr val="404040"/>
              </a:solidFill>
              <a:latin typeface="Franklin Gothic Book"/>
            </a:endParaRPr>
          </a:p>
          <a:p>
            <a:pPr>
              <a:lnSpc>
                <a:spcPct val="110000"/>
              </a:lnSpc>
              <a:spcBef>
                <a:spcPts val="400"/>
              </a:spcBef>
              <a:spcAft>
                <a:spcPts val="601"/>
              </a:spcAft>
            </a:pPr>
            <a:r>
              <a:rPr b="0" lang="en-US" sz="2000" spc="-1" strike="noStrike">
                <a:solidFill>
                  <a:srgbClr val="404040"/>
                </a:solidFill>
                <a:latin typeface="Franklin Gothic Book"/>
                <a:ea typeface="Franklin Gothic Book"/>
              </a:rPr>
              <a:t>  </a:t>
            </a:r>
            <a:r>
              <a:rPr b="0" lang="en-US" sz="2000" spc="-1" strike="noStrike">
                <a:solidFill>
                  <a:srgbClr val="404040"/>
                </a:solidFill>
                <a:latin typeface="Franklin Gothic Book"/>
                <a:ea typeface="Franklin Gothic Book"/>
              </a:rPr>
              <a:t>By expanding the scope of data capture, the keylogger can offer deeper insights into user behavior and interactions beyond keyboard activity.</a:t>
            </a:r>
            <a:endParaRPr b="0" lang="en-US" sz="2000" spc="-1" strike="noStrike">
              <a:solidFill>
                <a:srgbClr val="404040"/>
              </a:solidFill>
              <a:latin typeface="Franklin Gothic Book"/>
            </a:endParaRPr>
          </a:p>
          <a:p>
            <a:pPr marL="343080" indent="-342720">
              <a:lnSpc>
                <a:spcPct val="110000"/>
              </a:lnSpc>
              <a:spcBef>
                <a:spcPts val="400"/>
              </a:spcBef>
              <a:spcAft>
                <a:spcPts val="601"/>
              </a:spcAft>
              <a:buClr>
                <a:srgbClr val="1cade4"/>
              </a:buClr>
              <a:buSzPct val="92000"/>
              <a:buFont typeface="Wingdings 2" charset="2"/>
              <a:buChar char=""/>
            </a:pPr>
            <a:r>
              <a:rPr b="1" lang="en-US" sz="2000" spc="-1" strike="noStrike" u="sng">
                <a:solidFill>
                  <a:srgbClr val="264457"/>
                </a:solidFill>
                <a:uFillTx/>
                <a:latin typeface="Franklin Gothic Book"/>
                <a:ea typeface="Franklin Gothic Book"/>
              </a:rPr>
              <a:t>Improved Algorithm Performance:</a:t>
            </a:r>
            <a:endParaRPr b="0" lang="en-US" sz="2000" spc="-1" strike="noStrike">
              <a:solidFill>
                <a:srgbClr val="404040"/>
              </a:solidFill>
              <a:latin typeface="Franklin Gothic Book"/>
            </a:endParaRPr>
          </a:p>
          <a:p>
            <a:pPr>
              <a:lnSpc>
                <a:spcPct val="110000"/>
              </a:lnSpc>
              <a:spcBef>
                <a:spcPts val="400"/>
              </a:spcBef>
              <a:spcAft>
                <a:spcPts val="601"/>
              </a:spcAft>
            </a:pPr>
            <a:r>
              <a:rPr b="0" lang="en-US" sz="2000" spc="-1" strike="noStrike">
                <a:solidFill>
                  <a:srgbClr val="404040"/>
                </a:solidFill>
                <a:latin typeface="Franklin Gothic Book"/>
                <a:ea typeface="Franklin Gothic Book"/>
              </a:rPr>
              <a:t>    </a:t>
            </a:r>
            <a:r>
              <a:rPr b="0" lang="en-US" sz="2000" spc="-1" strike="noStrike">
                <a:solidFill>
                  <a:srgbClr val="404040"/>
                </a:solidFill>
                <a:latin typeface="Franklin Gothic Book"/>
                <a:ea typeface="Franklin Gothic Book"/>
              </a:rPr>
              <a:t>Implement real-time analysis and anomaly detection techniques to enhance the keylogger's ability to identify patterns and anomalies in user behavior.</a:t>
            </a:r>
            <a:endParaRPr b="0" lang="en-US" sz="2000" spc="-1" strike="noStrike">
              <a:solidFill>
                <a:srgbClr val="404040"/>
              </a:solidFill>
              <a:latin typeface="Franklin Gothic Book"/>
            </a:endParaRPr>
          </a:p>
          <a:p>
            <a:pPr>
              <a:lnSpc>
                <a:spcPct val="110000"/>
              </a:lnSpc>
              <a:spcBef>
                <a:spcPts val="400"/>
              </a:spcBef>
              <a:spcAft>
                <a:spcPts val="601"/>
              </a:spcAft>
            </a:pPr>
            <a:r>
              <a:rPr b="0" lang="en-US" sz="2000" spc="-1" strike="noStrike">
                <a:solidFill>
                  <a:srgbClr val="404040"/>
                </a:solidFill>
                <a:latin typeface="Franklin Gothic Book"/>
                <a:ea typeface="Franklin Gothic Book"/>
              </a:rPr>
              <a:t>    </a:t>
            </a:r>
            <a:r>
              <a:rPr b="0" lang="en-US" sz="2000" spc="-1" strike="noStrike">
                <a:solidFill>
                  <a:srgbClr val="404040"/>
                </a:solidFill>
                <a:latin typeface="Franklin Gothic Book"/>
                <a:ea typeface="Franklin Gothic Book"/>
              </a:rPr>
              <a:t>By optimizing the algorithm for better performance, the keylogger can provide more timely and accurate insights into potential security threats or unusual activities.</a:t>
            </a:r>
            <a:endParaRPr b="0" lang="en-US" sz="2000" spc="-1" strike="noStrike">
              <a:solidFill>
                <a:srgbClr val="404040"/>
              </a:solidFill>
              <a:latin typeface="Franklin Gothic Book"/>
            </a:endParaRPr>
          </a:p>
          <a:p>
            <a:pPr marL="343080" indent="-342720">
              <a:lnSpc>
                <a:spcPct val="110000"/>
              </a:lnSpc>
              <a:spcBef>
                <a:spcPts val="400"/>
              </a:spcBef>
              <a:spcAft>
                <a:spcPts val="601"/>
              </a:spcAft>
              <a:buClr>
                <a:srgbClr val="1cade4"/>
              </a:buClr>
              <a:buSzPct val="92000"/>
              <a:buFont typeface="Wingdings 2" charset="2"/>
              <a:buChar char=""/>
            </a:pPr>
            <a:r>
              <a:rPr b="1" lang="en-US" sz="2000" spc="-1" strike="noStrike" u="sng">
                <a:solidFill>
                  <a:srgbClr val="264457"/>
                </a:solidFill>
                <a:uFillTx/>
                <a:latin typeface="Franklin Gothic Book"/>
                <a:ea typeface="Franklin Gothic Book"/>
              </a:rPr>
              <a:t>Expanded Coverage and Compatibility:</a:t>
            </a:r>
            <a:endParaRPr b="0" lang="en-US" sz="2000" spc="-1" strike="noStrike">
              <a:solidFill>
                <a:srgbClr val="404040"/>
              </a:solidFill>
              <a:latin typeface="Franklin Gothic Book"/>
            </a:endParaRPr>
          </a:p>
          <a:p>
            <a:pPr>
              <a:lnSpc>
                <a:spcPct val="110000"/>
              </a:lnSpc>
              <a:spcBef>
                <a:spcPts val="400"/>
              </a:spcBef>
              <a:spcAft>
                <a:spcPts val="601"/>
              </a:spcAft>
            </a:pPr>
            <a:r>
              <a:rPr b="0" lang="en-US" sz="2000" spc="-1" strike="noStrike">
                <a:solidFill>
                  <a:srgbClr val="404040"/>
                </a:solidFill>
                <a:latin typeface="Franklin Gothic Book"/>
                <a:ea typeface="Franklin Gothic Book"/>
              </a:rPr>
              <a:t>   </a:t>
            </a:r>
            <a:r>
              <a:rPr b="0" lang="en-US" sz="2000" spc="-1" strike="noStrike">
                <a:solidFill>
                  <a:srgbClr val="404040"/>
                </a:solidFill>
                <a:latin typeface="Franklin Gothic Book"/>
                <a:ea typeface="Franklin Gothic Book"/>
              </a:rPr>
              <a:t>Extend the keylogger's support to multiple users and devices, enabling monitoring of diverse environments such as shared workspaces or family computers.</a:t>
            </a:r>
            <a:endParaRPr b="0" lang="en-US" sz="2000" spc="-1" strike="noStrike">
              <a:solidFill>
                <a:srgbClr val="404040"/>
              </a:solidFill>
              <a:latin typeface="Franklin Gothic Book"/>
            </a:endParaRPr>
          </a:p>
          <a:p>
            <a:pPr>
              <a:lnSpc>
                <a:spcPct val="110000"/>
              </a:lnSpc>
              <a:spcBef>
                <a:spcPts val="400"/>
              </a:spcBef>
              <a:spcAft>
                <a:spcPts val="601"/>
              </a:spcAft>
            </a:pPr>
            <a:r>
              <a:rPr b="0" lang="en-US" sz="2000" spc="-1" strike="noStrike">
                <a:solidFill>
                  <a:srgbClr val="404040"/>
                </a:solidFill>
                <a:latin typeface="Franklin Gothic Book"/>
                <a:ea typeface="Franklin Gothic Book"/>
              </a:rPr>
              <a:t>   </a:t>
            </a:r>
            <a:r>
              <a:rPr b="0" lang="en-US" sz="2000" spc="-1" strike="noStrike">
                <a:solidFill>
                  <a:srgbClr val="404040"/>
                </a:solidFill>
                <a:latin typeface="Franklin Gothic Book"/>
                <a:ea typeface="Franklin Gothic Book"/>
              </a:rPr>
              <a:t>By ensuring compatibility with a wide range of devices and platforms, the keylogger can offer broader coverage and usability for various use cases.</a:t>
            </a:r>
            <a:endParaRPr b="0" lang="en-US" sz="2000" spc="-1" strike="noStrike">
              <a:solidFill>
                <a:srgbClr val="404040"/>
              </a:solidFill>
              <a:latin typeface="Franklin Gothic Book"/>
            </a:endParaRPr>
          </a:p>
          <a:p>
            <a:pPr>
              <a:lnSpc>
                <a:spcPct val="110000"/>
              </a:lnSpc>
              <a:spcBef>
                <a:spcPts val="400"/>
              </a:spcBef>
              <a:spcAft>
                <a:spcPts val="601"/>
              </a:spcAft>
            </a:pPr>
            <a:endParaRPr b="0" lang="en-US" sz="2000" spc="-1" strike="noStrike">
              <a:solidFill>
                <a:srgbClr val="404040"/>
              </a:solidFill>
              <a:latin typeface="Franklin Gothic Book"/>
            </a:endParaRPr>
          </a:p>
        </p:txBody>
      </p:sp>
      <p:sp>
        <p:nvSpPr>
          <p:cNvPr id="157" name="CustomShape 2"/>
          <p:cNvSpPr/>
          <p:nvPr/>
        </p:nvSpPr>
        <p:spPr>
          <a:xfrm>
            <a:off x="535680" y="1179000"/>
            <a:ext cx="11029320" cy="529920"/>
          </a:xfrm>
          <a:prstGeom prst="rect">
            <a:avLst/>
          </a:prstGeom>
          <a:noFill/>
          <a:ln>
            <a:noFill/>
          </a:ln>
        </p:spPr>
        <p:style>
          <a:lnRef idx="0"/>
          <a:fillRef idx="0"/>
          <a:effectRef idx="0"/>
          <a:fontRef idx="minor"/>
        </p:style>
        <p:txBody>
          <a:bodyPr anchor="b">
            <a:normAutofit fontScale="56000"/>
          </a:bodyPr>
          <a:p>
            <a:pPr>
              <a:lnSpc>
                <a:spcPct val="100000"/>
              </a:lnSpc>
            </a:pPr>
            <a:r>
              <a:rPr b="1" lang="en-US" sz="4400" spc="-1" strike="noStrike" cap="all">
                <a:solidFill>
                  <a:srgbClr val="1cade4"/>
                </a:solidFill>
                <a:latin typeface="Arial"/>
              </a:rPr>
              <a:t>Future scope</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37</TotalTime>
  <Application>Neat_Office/6.2.8.2$Windows_x86 LibreOffice_project/</Application>
  <Words>1031</Words>
  <Paragraphs>77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en-US</dc:language>
  <cp:lastModifiedBy/>
  <dcterms:modified xsi:type="dcterms:W3CDTF">2024-04-04T12:23:01Z</dcterms:modified>
  <cp:revision>26</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11</vt:i4>
  </property>
</Properties>
</file>