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b73e604f8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b73e604f8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b73e604f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b73e604f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73e604f8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b73e604f8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73e604f8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b73e604f8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b73e604f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b73e604f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b73e604f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b73e604f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73e604f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b73e604f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b73e604f8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b73e604f8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b73e604f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b73e604f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b73e604f8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b73e604f8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b73e604f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b73e604f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b73e604f8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b73e604f8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b73e604f8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b73e604f8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73e604f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73e604f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b73e604f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b73e604f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b73e604f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b73e604f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b73e604f8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b73e604f8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73e604f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73e604f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73e604f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73e604f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73e604f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73e604f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b73e604f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b73e604f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b73e604f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b73e604f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73e604f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73e604f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73e604f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73e604f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Assignment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90625" y="3924925"/>
            <a:ext cx="34641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2100" b="1" dirty="0"/>
              <a:t>Sonali</a:t>
            </a:r>
            <a:r>
              <a:rPr lang="en" sz="2000" b="1" dirty="0"/>
              <a:t> Kumari (</a:t>
            </a:r>
            <a:r>
              <a:rPr lang="en" sz="2000" b="1" dirty="0" smtClean="0"/>
              <a:t>1622)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2400" dirty="0" smtClean="0"/>
              <a:t>The </a:t>
            </a:r>
            <a:r>
              <a:rPr lang="en" sz="2400" dirty="0"/>
              <a:t>ports of the application </a:t>
            </a:r>
            <a:r>
              <a:rPr lang="en" sz="2400" dirty="0" smtClean="0"/>
              <a:t>should be open </a:t>
            </a:r>
            <a:r>
              <a:rPr lang="en" sz="2400" dirty="0"/>
              <a:t>for communication and accept </a:t>
            </a:r>
            <a:r>
              <a:rPr lang="en-US" sz="2400" dirty="0" smtClean="0"/>
              <a:t>connection </a:t>
            </a:r>
            <a:r>
              <a:rPr lang="en-US" sz="2400" dirty="0"/>
              <a:t>on the host machine.</a:t>
            </a:r>
          </a:p>
          <a:p>
            <a:pPr marL="0" lvl="0" indent="0"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4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Use any type of Jenkins project.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3024"/>
            <a:ext cx="9144001" cy="37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4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33">
                <a:latin typeface="Arial"/>
                <a:ea typeface="Arial"/>
                <a:cs typeface="Arial"/>
                <a:sym typeface="Arial"/>
              </a:rPr>
              <a:t>Implement use of </a:t>
            </a:r>
            <a:r>
              <a:rPr lang="en" sz="2033" b="1">
                <a:latin typeface="Arial"/>
                <a:ea typeface="Arial"/>
                <a:cs typeface="Arial"/>
                <a:sym typeface="Arial"/>
              </a:rPr>
              <a:t>Global Tools Configuration</a:t>
            </a:r>
            <a:r>
              <a:rPr lang="en" sz="2033">
                <a:latin typeface="Arial"/>
                <a:ea typeface="Arial"/>
                <a:cs typeface="Arial"/>
                <a:sym typeface="Arial"/>
              </a:rPr>
              <a:t> to use NodeJS effectively</a:t>
            </a:r>
            <a:endParaRPr sz="2033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3699"/>
            <a:ext cx="9144001" cy="39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Requirements: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Jenkins should be set up on a Cloud </a:t>
            </a:r>
            <a:r>
              <a:rPr lang="en" sz="1500" b="1">
                <a:latin typeface="Arial"/>
                <a:ea typeface="Arial"/>
                <a:cs typeface="Arial"/>
                <a:sym typeface="Arial"/>
              </a:rPr>
              <a:t>Virtual Machine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and not from the local system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Any commits to the ‘</a:t>
            </a:r>
            <a:r>
              <a:rPr lang="en" sz="1500" b="1">
                <a:latin typeface="Arial"/>
                <a:ea typeface="Arial"/>
                <a:cs typeface="Arial"/>
                <a:sym typeface="Arial"/>
              </a:rPr>
              <a:t>main’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branch should trigger the job on Jenkins and start the build process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 Github webhooks to trigger builds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first part of the Jenkins job should be creating the </a:t>
            </a:r>
            <a:r>
              <a:rPr lang="en" sz="1500" b="1">
                <a:latin typeface="Arial"/>
                <a:ea typeface="Arial"/>
                <a:cs typeface="Arial"/>
                <a:sym typeface="Arial"/>
              </a:rPr>
              <a:t>package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second part of the Jenkins job will be to send the package to another VM and run it there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236" name="Google Shape;236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3613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2488">
                <a:latin typeface="Arial"/>
                <a:ea typeface="Arial"/>
                <a:cs typeface="Arial"/>
                <a:sym typeface="Arial"/>
              </a:rPr>
              <a:t>Create a Jenkins pipeline to deploy application present at: https://github.com/knoldus/node-hello</a:t>
            </a:r>
            <a:endParaRPr sz="2488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AutoNum type="arabicPeriod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300" b="1">
                <a:latin typeface="Arial"/>
                <a:ea typeface="Arial"/>
                <a:cs typeface="Arial"/>
                <a:sym typeface="Arial"/>
              </a:rPr>
              <a:t>validations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can be performed by hitting endpoints: &lt;VM_IP&gt;:3000 or &lt;VM_IP&gt;:3001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494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Required command to run the application and the ports being used are present in the Github repository.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2800" dirty="0" smtClean="0"/>
              <a:t>The </a:t>
            </a:r>
            <a:r>
              <a:rPr lang="en" sz="2800" dirty="0"/>
              <a:t>application should be containerized </a:t>
            </a:r>
            <a:r>
              <a:rPr lang="en" sz="2800" dirty="0" smtClean="0"/>
              <a:t>and should </a:t>
            </a:r>
            <a:r>
              <a:rPr lang="en-US" sz="2800" dirty="0" smtClean="0"/>
              <a:t>be </a:t>
            </a:r>
            <a:r>
              <a:rPr lang="en-US" sz="2800" dirty="0"/>
              <a:t>running on </a:t>
            </a:r>
            <a:r>
              <a:rPr lang="en-US" sz="2800" dirty="0" smtClean="0"/>
              <a:t>Docker.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40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3500" dirty="0" smtClean="0"/>
          </a:p>
          <a:p>
            <a:pPr marL="0" lvl="0" indent="0" algn="l" rtl="0">
              <a:lnSpc>
                <a:spcPct val="940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3500" dirty="0" smtClean="0"/>
          </a:p>
          <a:p>
            <a:pPr marL="0" lvl="0" indent="0">
              <a:lnSpc>
                <a:spcPct val="9409"/>
              </a:lnSpc>
              <a:spcBef>
                <a:spcPts val="1200"/>
              </a:spcBef>
              <a:buNone/>
            </a:pPr>
            <a:r>
              <a:rPr lang="en-US" sz="3500" dirty="0"/>
              <a:t>The image has to be pushed on </a:t>
            </a:r>
            <a:endParaRPr lang="en-US" sz="3500" dirty="0" smtClean="0"/>
          </a:p>
          <a:p>
            <a:pPr marL="0" lvl="0" indent="0">
              <a:lnSpc>
                <a:spcPct val="9409"/>
              </a:lnSpc>
              <a:spcBef>
                <a:spcPts val="1200"/>
              </a:spcBef>
              <a:buNone/>
            </a:pPr>
            <a:endParaRPr lang="en-US" sz="3500" dirty="0" smtClean="0"/>
          </a:p>
          <a:p>
            <a:pPr marL="0" indent="0">
              <a:lnSpc>
                <a:spcPct val="9409"/>
              </a:lnSpc>
              <a:spcBef>
                <a:spcPts val="1200"/>
              </a:spcBef>
              <a:buNone/>
            </a:pPr>
            <a:endParaRPr lang="en-US" sz="3500" dirty="0" smtClean="0"/>
          </a:p>
          <a:p>
            <a:pPr marL="0" indent="0">
              <a:lnSpc>
                <a:spcPct val="9409"/>
              </a:lnSpc>
              <a:spcBef>
                <a:spcPts val="1200"/>
              </a:spcBef>
              <a:buNone/>
            </a:pPr>
            <a:r>
              <a:rPr lang="en-US" sz="3500" dirty="0" err="1" smtClean="0"/>
              <a:t>DockerHub</a:t>
            </a:r>
            <a:endParaRPr lang="en" sz="3500" dirty="0"/>
          </a:p>
          <a:p>
            <a:pPr marL="0" lvl="0" indent="0" algn="l" rtl="0">
              <a:lnSpc>
                <a:spcPct val="940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3500" dirty="0" smtClean="0"/>
          </a:p>
          <a:p>
            <a:pPr marL="0" lvl="0" indent="0" algn="l" rtl="0">
              <a:lnSpc>
                <a:spcPct val="940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3500" dirty="0" smtClean="0"/>
          </a:p>
          <a:p>
            <a:pPr marL="0" lvl="0" indent="0" algn="l" rtl="0">
              <a:lnSpc>
                <a:spcPct val="94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 dirty="0" smtClean="0"/>
              <a:t>and should be pulled for running.</a:t>
            </a:r>
            <a:endParaRPr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196</Words>
  <Application>Microsoft Office PowerPoint</Application>
  <PresentationFormat>On-screen Show (16:9)</PresentationFormat>
  <Paragraphs>26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Montserrat</vt:lpstr>
      <vt:lpstr>Lato</vt:lpstr>
      <vt:lpstr>Arial</vt:lpstr>
      <vt:lpstr>Focus</vt:lpstr>
      <vt:lpstr>Docker Assignment</vt:lpstr>
      <vt:lpstr>Create a Jenkins pipeline to deploy application present at: https://github.com/knoldus/node-hello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any type of Jenkins project. </vt:lpstr>
      <vt:lpstr>Implement use of Global Tools Configuration to use NodeJS effectively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Assignment</dc:title>
  <dc:creator>Sonali kumari</dc:creator>
  <cp:lastModifiedBy>Sonali kumari</cp:lastModifiedBy>
  <cp:revision>2</cp:revision>
  <dcterms:modified xsi:type="dcterms:W3CDTF">2021-08-26T13:23:33Z</dcterms:modified>
</cp:coreProperties>
</file>