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D3C48-EBBE-4E8E-98CD-D3847F72C5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D5D1E2D-6CEA-4DCE-948F-D7F4F8DE90BD}">
      <dgm:prSet/>
      <dgm:spPr/>
      <dgm:t>
        <a:bodyPr/>
        <a:lstStyle/>
        <a:p>
          <a:r>
            <a:rPr lang="en-US"/>
            <a:t>An online platform for purchasing books.</a:t>
          </a:r>
        </a:p>
      </dgm:t>
    </dgm:pt>
    <dgm:pt modelId="{247A6F42-C0E8-42FC-844D-97DA57157750}" type="parTrans" cxnId="{7E970DAB-C3B0-49E3-B506-AF42E7D49B29}">
      <dgm:prSet/>
      <dgm:spPr/>
      <dgm:t>
        <a:bodyPr/>
        <a:lstStyle/>
        <a:p>
          <a:endParaRPr lang="en-US"/>
        </a:p>
      </dgm:t>
    </dgm:pt>
    <dgm:pt modelId="{65FF39DD-4325-4A14-BF2A-616DC38B953F}" type="sibTrans" cxnId="{7E970DAB-C3B0-49E3-B506-AF42E7D49B29}">
      <dgm:prSet/>
      <dgm:spPr/>
      <dgm:t>
        <a:bodyPr/>
        <a:lstStyle/>
        <a:p>
          <a:endParaRPr lang="en-US"/>
        </a:p>
      </dgm:t>
    </dgm:pt>
    <dgm:pt modelId="{FA3F57D7-6294-477F-8BC5-24EC23090343}">
      <dgm:prSet/>
      <dgm:spPr/>
      <dgm:t>
        <a:bodyPr/>
        <a:lstStyle/>
        <a:p>
          <a:r>
            <a:rPr lang="en-US"/>
            <a:t>Allows users to register, browse, and purchase books.</a:t>
          </a:r>
        </a:p>
      </dgm:t>
    </dgm:pt>
    <dgm:pt modelId="{977B6BA1-5B08-49B9-A148-AEF298DA582D}" type="parTrans" cxnId="{A0DFA693-B89E-43F6-9B99-11C07DF34452}">
      <dgm:prSet/>
      <dgm:spPr/>
      <dgm:t>
        <a:bodyPr/>
        <a:lstStyle/>
        <a:p>
          <a:endParaRPr lang="en-US"/>
        </a:p>
      </dgm:t>
    </dgm:pt>
    <dgm:pt modelId="{24D674F6-1CD9-44D7-8DCF-6D04B1E50BB5}" type="sibTrans" cxnId="{A0DFA693-B89E-43F6-9B99-11C07DF34452}">
      <dgm:prSet/>
      <dgm:spPr/>
      <dgm:t>
        <a:bodyPr/>
        <a:lstStyle/>
        <a:p>
          <a:endParaRPr lang="en-US"/>
        </a:p>
      </dgm:t>
    </dgm:pt>
    <dgm:pt modelId="{9F4FB325-1822-460F-87B5-BA72DAE0ACA6}">
      <dgm:prSet/>
      <dgm:spPr/>
      <dgm:t>
        <a:bodyPr/>
        <a:lstStyle/>
        <a:p>
          <a:r>
            <a:rPr lang="en-US"/>
            <a:t>Admin can manage book inventory and sales history.</a:t>
          </a:r>
        </a:p>
      </dgm:t>
    </dgm:pt>
    <dgm:pt modelId="{A5760A0D-8834-42A7-A1BB-71C0BCFC1DFE}" type="parTrans" cxnId="{DF977F20-9466-481E-87CF-C8BF1DE14CB1}">
      <dgm:prSet/>
      <dgm:spPr/>
      <dgm:t>
        <a:bodyPr/>
        <a:lstStyle/>
        <a:p>
          <a:endParaRPr lang="en-US"/>
        </a:p>
      </dgm:t>
    </dgm:pt>
    <dgm:pt modelId="{90A22912-43CD-4F68-B24A-D6AD3DFFD312}" type="sibTrans" cxnId="{DF977F20-9466-481E-87CF-C8BF1DE14CB1}">
      <dgm:prSet/>
      <dgm:spPr/>
      <dgm:t>
        <a:bodyPr/>
        <a:lstStyle/>
        <a:p>
          <a:endParaRPr lang="en-US"/>
        </a:p>
      </dgm:t>
    </dgm:pt>
    <dgm:pt modelId="{101CF260-5469-4475-8F8F-1B0B9ABFE7D7}" type="pres">
      <dgm:prSet presAssocID="{C36D3C48-EBBE-4E8E-98CD-D3847F72C50C}" presName="root" presStyleCnt="0">
        <dgm:presLayoutVars>
          <dgm:dir/>
          <dgm:resizeHandles val="exact"/>
        </dgm:presLayoutVars>
      </dgm:prSet>
      <dgm:spPr/>
    </dgm:pt>
    <dgm:pt modelId="{EE22EEE5-8934-4230-AD37-6C719334B4E6}" type="pres">
      <dgm:prSet presAssocID="{1D5D1E2D-6CEA-4DCE-948F-D7F4F8DE90BD}" presName="compNode" presStyleCnt="0"/>
      <dgm:spPr/>
    </dgm:pt>
    <dgm:pt modelId="{B4797527-3EFE-4D4D-B074-B3C84121048E}" type="pres">
      <dgm:prSet presAssocID="{1D5D1E2D-6CEA-4DCE-948F-D7F4F8DE90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5B0A8D-EAE2-4785-8949-68A85BD73DFD}" type="pres">
      <dgm:prSet presAssocID="{1D5D1E2D-6CEA-4DCE-948F-D7F4F8DE90BD}" presName="spaceRect" presStyleCnt="0"/>
      <dgm:spPr/>
    </dgm:pt>
    <dgm:pt modelId="{B7DC2265-8696-435A-AB28-DB37F6184F61}" type="pres">
      <dgm:prSet presAssocID="{1D5D1E2D-6CEA-4DCE-948F-D7F4F8DE90BD}" presName="textRect" presStyleLbl="revTx" presStyleIdx="0" presStyleCnt="3">
        <dgm:presLayoutVars>
          <dgm:chMax val="1"/>
          <dgm:chPref val="1"/>
        </dgm:presLayoutVars>
      </dgm:prSet>
      <dgm:spPr/>
    </dgm:pt>
    <dgm:pt modelId="{4B88E756-F641-4AA9-9F70-092A520D0232}" type="pres">
      <dgm:prSet presAssocID="{65FF39DD-4325-4A14-BF2A-616DC38B953F}" presName="sibTrans" presStyleCnt="0"/>
      <dgm:spPr/>
    </dgm:pt>
    <dgm:pt modelId="{A6C5D8C2-D526-4842-BED5-535EB6994FD3}" type="pres">
      <dgm:prSet presAssocID="{FA3F57D7-6294-477F-8BC5-24EC23090343}" presName="compNode" presStyleCnt="0"/>
      <dgm:spPr/>
    </dgm:pt>
    <dgm:pt modelId="{77B04EDC-53DD-4266-9DCD-A0380C8DC19D}" type="pres">
      <dgm:prSet presAssocID="{FA3F57D7-6294-477F-8BC5-24EC230903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82A777D1-628E-47C9-9B55-32B41DB7E4F1}" type="pres">
      <dgm:prSet presAssocID="{FA3F57D7-6294-477F-8BC5-24EC23090343}" presName="spaceRect" presStyleCnt="0"/>
      <dgm:spPr/>
    </dgm:pt>
    <dgm:pt modelId="{E3F34698-AF3D-4168-82BC-042BB3A68A21}" type="pres">
      <dgm:prSet presAssocID="{FA3F57D7-6294-477F-8BC5-24EC23090343}" presName="textRect" presStyleLbl="revTx" presStyleIdx="1" presStyleCnt="3">
        <dgm:presLayoutVars>
          <dgm:chMax val="1"/>
          <dgm:chPref val="1"/>
        </dgm:presLayoutVars>
      </dgm:prSet>
      <dgm:spPr/>
    </dgm:pt>
    <dgm:pt modelId="{226681F1-1ED7-412F-B624-ACEF0227B35E}" type="pres">
      <dgm:prSet presAssocID="{24D674F6-1CD9-44D7-8DCF-6D04B1E50BB5}" presName="sibTrans" presStyleCnt="0"/>
      <dgm:spPr/>
    </dgm:pt>
    <dgm:pt modelId="{77AB53CB-287F-4A82-B7A8-492478ED81EB}" type="pres">
      <dgm:prSet presAssocID="{9F4FB325-1822-460F-87B5-BA72DAE0ACA6}" presName="compNode" presStyleCnt="0"/>
      <dgm:spPr/>
    </dgm:pt>
    <dgm:pt modelId="{6B8D052D-BC4A-46F9-A61A-FD9E9ADAB0B4}" type="pres">
      <dgm:prSet presAssocID="{9F4FB325-1822-460F-87B5-BA72DAE0AC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3674A2F-2653-48B5-AAFB-E65BE2356ACF}" type="pres">
      <dgm:prSet presAssocID="{9F4FB325-1822-460F-87B5-BA72DAE0ACA6}" presName="spaceRect" presStyleCnt="0"/>
      <dgm:spPr/>
    </dgm:pt>
    <dgm:pt modelId="{BC307661-FE5A-4387-B949-579B0E12716E}" type="pres">
      <dgm:prSet presAssocID="{9F4FB325-1822-460F-87B5-BA72DAE0AC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977F20-9466-481E-87CF-C8BF1DE14CB1}" srcId="{C36D3C48-EBBE-4E8E-98CD-D3847F72C50C}" destId="{9F4FB325-1822-460F-87B5-BA72DAE0ACA6}" srcOrd="2" destOrd="0" parTransId="{A5760A0D-8834-42A7-A1BB-71C0BCFC1DFE}" sibTransId="{90A22912-43CD-4F68-B24A-D6AD3DFFD312}"/>
    <dgm:cxn modelId="{6DAAEA2D-A1A7-4DF9-A381-28EAE1D845D9}" type="presOf" srcId="{C36D3C48-EBBE-4E8E-98CD-D3847F72C50C}" destId="{101CF260-5469-4475-8F8F-1B0B9ABFE7D7}" srcOrd="0" destOrd="0" presId="urn:microsoft.com/office/officeart/2018/2/layout/IconLabelList"/>
    <dgm:cxn modelId="{4A2DF545-EB63-4512-A431-8F84D4B755D0}" type="presOf" srcId="{FA3F57D7-6294-477F-8BC5-24EC23090343}" destId="{E3F34698-AF3D-4168-82BC-042BB3A68A21}" srcOrd="0" destOrd="0" presId="urn:microsoft.com/office/officeart/2018/2/layout/IconLabelList"/>
    <dgm:cxn modelId="{55BF6B46-D611-4FB6-BB33-E531F67A95DB}" type="presOf" srcId="{9F4FB325-1822-460F-87B5-BA72DAE0ACA6}" destId="{BC307661-FE5A-4387-B949-579B0E12716E}" srcOrd="0" destOrd="0" presId="urn:microsoft.com/office/officeart/2018/2/layout/IconLabelList"/>
    <dgm:cxn modelId="{79FC558B-3D5D-42BF-AA47-1A77A5C3A64B}" type="presOf" srcId="{1D5D1E2D-6CEA-4DCE-948F-D7F4F8DE90BD}" destId="{B7DC2265-8696-435A-AB28-DB37F6184F61}" srcOrd="0" destOrd="0" presId="urn:microsoft.com/office/officeart/2018/2/layout/IconLabelList"/>
    <dgm:cxn modelId="{A0DFA693-B89E-43F6-9B99-11C07DF34452}" srcId="{C36D3C48-EBBE-4E8E-98CD-D3847F72C50C}" destId="{FA3F57D7-6294-477F-8BC5-24EC23090343}" srcOrd="1" destOrd="0" parTransId="{977B6BA1-5B08-49B9-A148-AEF298DA582D}" sibTransId="{24D674F6-1CD9-44D7-8DCF-6D04B1E50BB5}"/>
    <dgm:cxn modelId="{7E970DAB-C3B0-49E3-B506-AF42E7D49B29}" srcId="{C36D3C48-EBBE-4E8E-98CD-D3847F72C50C}" destId="{1D5D1E2D-6CEA-4DCE-948F-D7F4F8DE90BD}" srcOrd="0" destOrd="0" parTransId="{247A6F42-C0E8-42FC-844D-97DA57157750}" sibTransId="{65FF39DD-4325-4A14-BF2A-616DC38B953F}"/>
    <dgm:cxn modelId="{80D090E8-6789-4AB1-875B-077EB189D296}" type="presParOf" srcId="{101CF260-5469-4475-8F8F-1B0B9ABFE7D7}" destId="{EE22EEE5-8934-4230-AD37-6C719334B4E6}" srcOrd="0" destOrd="0" presId="urn:microsoft.com/office/officeart/2018/2/layout/IconLabelList"/>
    <dgm:cxn modelId="{78B51B26-C058-4ECD-A235-81B8EA3F266C}" type="presParOf" srcId="{EE22EEE5-8934-4230-AD37-6C719334B4E6}" destId="{B4797527-3EFE-4D4D-B074-B3C84121048E}" srcOrd="0" destOrd="0" presId="urn:microsoft.com/office/officeart/2018/2/layout/IconLabelList"/>
    <dgm:cxn modelId="{258FC835-451F-482C-AD3C-B94D0CAD82F8}" type="presParOf" srcId="{EE22EEE5-8934-4230-AD37-6C719334B4E6}" destId="{B75B0A8D-EAE2-4785-8949-68A85BD73DFD}" srcOrd="1" destOrd="0" presId="urn:microsoft.com/office/officeart/2018/2/layout/IconLabelList"/>
    <dgm:cxn modelId="{FD7034D1-1956-49E2-A281-E5879390343B}" type="presParOf" srcId="{EE22EEE5-8934-4230-AD37-6C719334B4E6}" destId="{B7DC2265-8696-435A-AB28-DB37F6184F61}" srcOrd="2" destOrd="0" presId="urn:microsoft.com/office/officeart/2018/2/layout/IconLabelList"/>
    <dgm:cxn modelId="{9386B9E2-1D0B-4ACA-AF85-5E57691888EE}" type="presParOf" srcId="{101CF260-5469-4475-8F8F-1B0B9ABFE7D7}" destId="{4B88E756-F641-4AA9-9F70-092A520D0232}" srcOrd="1" destOrd="0" presId="urn:microsoft.com/office/officeart/2018/2/layout/IconLabelList"/>
    <dgm:cxn modelId="{F744DEC2-EDB2-4443-9D06-AD8CD75F10BF}" type="presParOf" srcId="{101CF260-5469-4475-8F8F-1B0B9ABFE7D7}" destId="{A6C5D8C2-D526-4842-BED5-535EB6994FD3}" srcOrd="2" destOrd="0" presId="urn:microsoft.com/office/officeart/2018/2/layout/IconLabelList"/>
    <dgm:cxn modelId="{A1573809-23E2-485B-9B9B-CBF00690F137}" type="presParOf" srcId="{A6C5D8C2-D526-4842-BED5-535EB6994FD3}" destId="{77B04EDC-53DD-4266-9DCD-A0380C8DC19D}" srcOrd="0" destOrd="0" presId="urn:microsoft.com/office/officeart/2018/2/layout/IconLabelList"/>
    <dgm:cxn modelId="{4AC9CE22-0427-4294-A348-1585FC3F636D}" type="presParOf" srcId="{A6C5D8C2-D526-4842-BED5-535EB6994FD3}" destId="{82A777D1-628E-47C9-9B55-32B41DB7E4F1}" srcOrd="1" destOrd="0" presId="urn:microsoft.com/office/officeart/2018/2/layout/IconLabelList"/>
    <dgm:cxn modelId="{0066B5CD-2B1F-4094-9319-64AFC7AC8909}" type="presParOf" srcId="{A6C5D8C2-D526-4842-BED5-535EB6994FD3}" destId="{E3F34698-AF3D-4168-82BC-042BB3A68A21}" srcOrd="2" destOrd="0" presId="urn:microsoft.com/office/officeart/2018/2/layout/IconLabelList"/>
    <dgm:cxn modelId="{0F68717B-A37F-404D-8DFE-8216865A6B9A}" type="presParOf" srcId="{101CF260-5469-4475-8F8F-1B0B9ABFE7D7}" destId="{226681F1-1ED7-412F-B624-ACEF0227B35E}" srcOrd="3" destOrd="0" presId="urn:microsoft.com/office/officeart/2018/2/layout/IconLabelList"/>
    <dgm:cxn modelId="{43C2BDD9-B4E7-471E-8707-8DD50D9BA7D3}" type="presParOf" srcId="{101CF260-5469-4475-8F8F-1B0B9ABFE7D7}" destId="{77AB53CB-287F-4A82-B7A8-492478ED81EB}" srcOrd="4" destOrd="0" presId="urn:microsoft.com/office/officeart/2018/2/layout/IconLabelList"/>
    <dgm:cxn modelId="{3014E633-784F-4FD1-B739-1239CD046E4B}" type="presParOf" srcId="{77AB53CB-287F-4A82-B7A8-492478ED81EB}" destId="{6B8D052D-BC4A-46F9-A61A-FD9E9ADAB0B4}" srcOrd="0" destOrd="0" presId="urn:microsoft.com/office/officeart/2018/2/layout/IconLabelList"/>
    <dgm:cxn modelId="{0D8E8F60-E4D8-4363-9414-F7F5C65FE1F6}" type="presParOf" srcId="{77AB53CB-287F-4A82-B7A8-492478ED81EB}" destId="{F3674A2F-2653-48B5-AAFB-E65BE2356ACF}" srcOrd="1" destOrd="0" presId="urn:microsoft.com/office/officeart/2018/2/layout/IconLabelList"/>
    <dgm:cxn modelId="{9707D01A-59FC-418C-8306-4F949D338576}" type="presParOf" srcId="{77AB53CB-287F-4A82-B7A8-492478ED81EB}" destId="{BC307661-FE5A-4387-B949-579B0E1271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9E0FE-A9D4-44D3-B701-C50F60897D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71472A-414D-40AF-9B74-B517F9067920}">
      <dgm:prSet/>
      <dgm:spPr/>
      <dgm:t>
        <a:bodyPr/>
        <a:lstStyle/>
        <a:p>
          <a:pPr>
            <a:defRPr cap="all"/>
          </a:pPr>
          <a:r>
            <a:rPr lang="en-US"/>
            <a:t>Manual book shopping is time-consuming and less accessible.</a:t>
          </a:r>
        </a:p>
      </dgm:t>
    </dgm:pt>
    <dgm:pt modelId="{010630E7-0E08-4219-ACF1-5DF4A5CDCAE0}" type="parTrans" cxnId="{26EE8FD8-CA93-4B58-8DC2-96E6EEA09621}">
      <dgm:prSet/>
      <dgm:spPr/>
      <dgm:t>
        <a:bodyPr/>
        <a:lstStyle/>
        <a:p>
          <a:endParaRPr lang="en-US"/>
        </a:p>
      </dgm:t>
    </dgm:pt>
    <dgm:pt modelId="{40B8BFDA-5DA0-418D-8DE9-02BC677D8553}" type="sibTrans" cxnId="{26EE8FD8-CA93-4B58-8DC2-96E6EEA09621}">
      <dgm:prSet/>
      <dgm:spPr/>
      <dgm:t>
        <a:bodyPr/>
        <a:lstStyle/>
        <a:p>
          <a:endParaRPr lang="en-US"/>
        </a:p>
      </dgm:t>
    </dgm:pt>
    <dgm:pt modelId="{E45A333C-107D-43F8-B98C-29C864B68EEA}">
      <dgm:prSet/>
      <dgm:spPr/>
      <dgm:t>
        <a:bodyPr/>
        <a:lstStyle/>
        <a:p>
          <a:pPr>
            <a:defRPr cap="all"/>
          </a:pPr>
          <a:r>
            <a:rPr lang="en-US"/>
            <a:t>Inventory and sales are difficult to manage manually.</a:t>
          </a:r>
        </a:p>
      </dgm:t>
    </dgm:pt>
    <dgm:pt modelId="{02BE2396-5180-436D-A5BC-C004BBA36BAB}" type="parTrans" cxnId="{E0F0B53F-5321-439F-A04F-15F8840493A6}">
      <dgm:prSet/>
      <dgm:spPr/>
      <dgm:t>
        <a:bodyPr/>
        <a:lstStyle/>
        <a:p>
          <a:endParaRPr lang="en-US"/>
        </a:p>
      </dgm:t>
    </dgm:pt>
    <dgm:pt modelId="{CEA21F0A-3BF9-447B-8E8B-504616FC260B}" type="sibTrans" cxnId="{E0F0B53F-5321-439F-A04F-15F8840493A6}">
      <dgm:prSet/>
      <dgm:spPr/>
      <dgm:t>
        <a:bodyPr/>
        <a:lstStyle/>
        <a:p>
          <a:endParaRPr lang="en-US"/>
        </a:p>
      </dgm:t>
    </dgm:pt>
    <dgm:pt modelId="{BB766CD8-D80A-4843-B8F0-948ED2A9D61F}">
      <dgm:prSet/>
      <dgm:spPr/>
      <dgm:t>
        <a:bodyPr/>
        <a:lstStyle/>
        <a:p>
          <a:pPr>
            <a:defRPr cap="all"/>
          </a:pPr>
          <a:r>
            <a:rPr lang="en-US"/>
            <a:t>Limited reach of physical bookstores.</a:t>
          </a:r>
        </a:p>
      </dgm:t>
    </dgm:pt>
    <dgm:pt modelId="{05E9AE31-59EB-4596-ADA9-0081367481E7}" type="parTrans" cxnId="{8D9AA95A-82CE-4527-8D20-7789768A9110}">
      <dgm:prSet/>
      <dgm:spPr/>
      <dgm:t>
        <a:bodyPr/>
        <a:lstStyle/>
        <a:p>
          <a:endParaRPr lang="en-US"/>
        </a:p>
      </dgm:t>
    </dgm:pt>
    <dgm:pt modelId="{3FB75A10-4BF9-4147-92A0-83056540F20A}" type="sibTrans" cxnId="{8D9AA95A-82CE-4527-8D20-7789768A9110}">
      <dgm:prSet/>
      <dgm:spPr/>
      <dgm:t>
        <a:bodyPr/>
        <a:lstStyle/>
        <a:p>
          <a:endParaRPr lang="en-US"/>
        </a:p>
      </dgm:t>
    </dgm:pt>
    <dgm:pt modelId="{EA4138D6-D11F-459B-8282-C78569D3C46C}" type="pres">
      <dgm:prSet presAssocID="{6FE9E0FE-A9D4-44D3-B701-C50F60897DF3}" presName="root" presStyleCnt="0">
        <dgm:presLayoutVars>
          <dgm:dir/>
          <dgm:resizeHandles val="exact"/>
        </dgm:presLayoutVars>
      </dgm:prSet>
      <dgm:spPr/>
    </dgm:pt>
    <dgm:pt modelId="{32030BEC-4A7A-452D-A1E6-01612B8B094F}" type="pres">
      <dgm:prSet presAssocID="{5F71472A-414D-40AF-9B74-B517F9067920}" presName="compNode" presStyleCnt="0"/>
      <dgm:spPr/>
    </dgm:pt>
    <dgm:pt modelId="{9F5248ED-5B3F-4FB2-BBA2-609FC6484526}" type="pres">
      <dgm:prSet presAssocID="{5F71472A-414D-40AF-9B74-B517F9067920}" presName="iconBgRect" presStyleLbl="bgShp" presStyleIdx="0" presStyleCnt="3"/>
      <dgm:spPr/>
    </dgm:pt>
    <dgm:pt modelId="{689CF9FE-34F4-4076-B6BB-D9A49B17569A}" type="pres">
      <dgm:prSet presAssocID="{5F71472A-414D-40AF-9B74-B517F90679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E32A4C8-9153-43FA-A792-BF7F7DAC6401}" type="pres">
      <dgm:prSet presAssocID="{5F71472A-414D-40AF-9B74-B517F9067920}" presName="spaceRect" presStyleCnt="0"/>
      <dgm:spPr/>
    </dgm:pt>
    <dgm:pt modelId="{7A1657DE-0CEF-4713-AFFA-FF16F10A98A4}" type="pres">
      <dgm:prSet presAssocID="{5F71472A-414D-40AF-9B74-B517F9067920}" presName="textRect" presStyleLbl="revTx" presStyleIdx="0" presStyleCnt="3">
        <dgm:presLayoutVars>
          <dgm:chMax val="1"/>
          <dgm:chPref val="1"/>
        </dgm:presLayoutVars>
      </dgm:prSet>
      <dgm:spPr/>
    </dgm:pt>
    <dgm:pt modelId="{B6AC42FD-F314-4584-A129-49263C0FF464}" type="pres">
      <dgm:prSet presAssocID="{40B8BFDA-5DA0-418D-8DE9-02BC677D8553}" presName="sibTrans" presStyleCnt="0"/>
      <dgm:spPr/>
    </dgm:pt>
    <dgm:pt modelId="{F8F333DB-0A8D-4E1B-B42D-D923137960D6}" type="pres">
      <dgm:prSet presAssocID="{E45A333C-107D-43F8-B98C-29C864B68EEA}" presName="compNode" presStyleCnt="0"/>
      <dgm:spPr/>
    </dgm:pt>
    <dgm:pt modelId="{AA407AD1-D2CB-453D-8296-CE0099ABC72F}" type="pres">
      <dgm:prSet presAssocID="{E45A333C-107D-43F8-B98C-29C864B68EEA}" presName="iconBgRect" presStyleLbl="bgShp" presStyleIdx="1" presStyleCnt="3"/>
      <dgm:spPr/>
    </dgm:pt>
    <dgm:pt modelId="{9800D7A1-6898-427E-A90C-32039FEE0140}" type="pres">
      <dgm:prSet presAssocID="{E45A333C-107D-43F8-B98C-29C864B68E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54C34D9-D57B-4C2A-B7D5-B57830EB0830}" type="pres">
      <dgm:prSet presAssocID="{E45A333C-107D-43F8-B98C-29C864B68EEA}" presName="spaceRect" presStyleCnt="0"/>
      <dgm:spPr/>
    </dgm:pt>
    <dgm:pt modelId="{DA8CC7D3-AC90-4A2B-8226-1BE38D442292}" type="pres">
      <dgm:prSet presAssocID="{E45A333C-107D-43F8-B98C-29C864B68EEA}" presName="textRect" presStyleLbl="revTx" presStyleIdx="1" presStyleCnt="3">
        <dgm:presLayoutVars>
          <dgm:chMax val="1"/>
          <dgm:chPref val="1"/>
        </dgm:presLayoutVars>
      </dgm:prSet>
      <dgm:spPr/>
    </dgm:pt>
    <dgm:pt modelId="{4EB63780-D0C1-4F84-9A8C-FADCCF2829FB}" type="pres">
      <dgm:prSet presAssocID="{CEA21F0A-3BF9-447B-8E8B-504616FC260B}" presName="sibTrans" presStyleCnt="0"/>
      <dgm:spPr/>
    </dgm:pt>
    <dgm:pt modelId="{F55ED413-00FC-473B-9D00-1C3EF48770E0}" type="pres">
      <dgm:prSet presAssocID="{BB766CD8-D80A-4843-B8F0-948ED2A9D61F}" presName="compNode" presStyleCnt="0"/>
      <dgm:spPr/>
    </dgm:pt>
    <dgm:pt modelId="{07EC250A-312D-47BC-ADF5-0B6DDD4425AC}" type="pres">
      <dgm:prSet presAssocID="{BB766CD8-D80A-4843-B8F0-948ED2A9D61F}" presName="iconBgRect" presStyleLbl="bgShp" presStyleIdx="2" presStyleCnt="3"/>
      <dgm:spPr/>
    </dgm:pt>
    <dgm:pt modelId="{A5C756CC-EA98-44B1-8E72-B65FAD418A17}" type="pres">
      <dgm:prSet presAssocID="{BB766CD8-D80A-4843-B8F0-948ED2A9D6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74F37C4-EAEA-4C85-B342-D5038134E823}" type="pres">
      <dgm:prSet presAssocID="{BB766CD8-D80A-4843-B8F0-948ED2A9D61F}" presName="spaceRect" presStyleCnt="0"/>
      <dgm:spPr/>
    </dgm:pt>
    <dgm:pt modelId="{E36A6CA3-C849-4A39-8BEC-2D97C2840CED}" type="pres">
      <dgm:prSet presAssocID="{BB766CD8-D80A-4843-B8F0-948ED2A9D6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BD970D-77B3-46CB-B70C-DBDBE2B7EDF5}" type="presOf" srcId="{5F71472A-414D-40AF-9B74-B517F9067920}" destId="{7A1657DE-0CEF-4713-AFFA-FF16F10A98A4}" srcOrd="0" destOrd="0" presId="urn:microsoft.com/office/officeart/2018/5/layout/IconCircleLabelList"/>
    <dgm:cxn modelId="{E1BECC16-F6DB-4319-AEE4-092E967E9A72}" type="presOf" srcId="{6FE9E0FE-A9D4-44D3-B701-C50F60897DF3}" destId="{EA4138D6-D11F-459B-8282-C78569D3C46C}" srcOrd="0" destOrd="0" presId="urn:microsoft.com/office/officeart/2018/5/layout/IconCircleLabelList"/>
    <dgm:cxn modelId="{E0F0B53F-5321-439F-A04F-15F8840493A6}" srcId="{6FE9E0FE-A9D4-44D3-B701-C50F60897DF3}" destId="{E45A333C-107D-43F8-B98C-29C864B68EEA}" srcOrd="1" destOrd="0" parTransId="{02BE2396-5180-436D-A5BC-C004BBA36BAB}" sibTransId="{CEA21F0A-3BF9-447B-8E8B-504616FC260B}"/>
    <dgm:cxn modelId="{8D9AA95A-82CE-4527-8D20-7789768A9110}" srcId="{6FE9E0FE-A9D4-44D3-B701-C50F60897DF3}" destId="{BB766CD8-D80A-4843-B8F0-948ED2A9D61F}" srcOrd="2" destOrd="0" parTransId="{05E9AE31-59EB-4596-ADA9-0081367481E7}" sibTransId="{3FB75A10-4BF9-4147-92A0-83056540F20A}"/>
    <dgm:cxn modelId="{F7891386-329B-4C0A-8E0F-5AFAAEC1B4D3}" type="presOf" srcId="{E45A333C-107D-43F8-B98C-29C864B68EEA}" destId="{DA8CC7D3-AC90-4A2B-8226-1BE38D442292}" srcOrd="0" destOrd="0" presId="urn:microsoft.com/office/officeart/2018/5/layout/IconCircleLabelList"/>
    <dgm:cxn modelId="{26EE8FD8-CA93-4B58-8DC2-96E6EEA09621}" srcId="{6FE9E0FE-A9D4-44D3-B701-C50F60897DF3}" destId="{5F71472A-414D-40AF-9B74-B517F9067920}" srcOrd="0" destOrd="0" parTransId="{010630E7-0E08-4219-ACF1-5DF4A5CDCAE0}" sibTransId="{40B8BFDA-5DA0-418D-8DE9-02BC677D8553}"/>
    <dgm:cxn modelId="{A31231DC-7A55-4894-BA09-ECB0DE4E7FC9}" type="presOf" srcId="{BB766CD8-D80A-4843-B8F0-948ED2A9D61F}" destId="{E36A6CA3-C849-4A39-8BEC-2D97C2840CED}" srcOrd="0" destOrd="0" presId="urn:microsoft.com/office/officeart/2018/5/layout/IconCircleLabelList"/>
    <dgm:cxn modelId="{2045EA2F-DE42-46F5-8A45-2E136A4DCA7B}" type="presParOf" srcId="{EA4138D6-D11F-459B-8282-C78569D3C46C}" destId="{32030BEC-4A7A-452D-A1E6-01612B8B094F}" srcOrd="0" destOrd="0" presId="urn:microsoft.com/office/officeart/2018/5/layout/IconCircleLabelList"/>
    <dgm:cxn modelId="{86174F58-CE41-40AC-9EE2-AE2FC252BAAF}" type="presParOf" srcId="{32030BEC-4A7A-452D-A1E6-01612B8B094F}" destId="{9F5248ED-5B3F-4FB2-BBA2-609FC6484526}" srcOrd="0" destOrd="0" presId="urn:microsoft.com/office/officeart/2018/5/layout/IconCircleLabelList"/>
    <dgm:cxn modelId="{25D6063D-5C1B-4C8E-9733-7BFE7FA4B041}" type="presParOf" srcId="{32030BEC-4A7A-452D-A1E6-01612B8B094F}" destId="{689CF9FE-34F4-4076-B6BB-D9A49B17569A}" srcOrd="1" destOrd="0" presId="urn:microsoft.com/office/officeart/2018/5/layout/IconCircleLabelList"/>
    <dgm:cxn modelId="{C1E8E361-78C2-4803-9A22-BBEA80A3334B}" type="presParOf" srcId="{32030BEC-4A7A-452D-A1E6-01612B8B094F}" destId="{FE32A4C8-9153-43FA-A792-BF7F7DAC6401}" srcOrd="2" destOrd="0" presId="urn:microsoft.com/office/officeart/2018/5/layout/IconCircleLabelList"/>
    <dgm:cxn modelId="{F4E6BB27-3E5C-4CFC-8ECE-D33BE1DBE10C}" type="presParOf" srcId="{32030BEC-4A7A-452D-A1E6-01612B8B094F}" destId="{7A1657DE-0CEF-4713-AFFA-FF16F10A98A4}" srcOrd="3" destOrd="0" presId="urn:microsoft.com/office/officeart/2018/5/layout/IconCircleLabelList"/>
    <dgm:cxn modelId="{15755CE3-67DC-47C3-9593-3DBB8BEB1D96}" type="presParOf" srcId="{EA4138D6-D11F-459B-8282-C78569D3C46C}" destId="{B6AC42FD-F314-4584-A129-49263C0FF464}" srcOrd="1" destOrd="0" presId="urn:microsoft.com/office/officeart/2018/5/layout/IconCircleLabelList"/>
    <dgm:cxn modelId="{114E87B1-986F-4C1C-A350-CC04F6137B1B}" type="presParOf" srcId="{EA4138D6-D11F-459B-8282-C78569D3C46C}" destId="{F8F333DB-0A8D-4E1B-B42D-D923137960D6}" srcOrd="2" destOrd="0" presId="urn:microsoft.com/office/officeart/2018/5/layout/IconCircleLabelList"/>
    <dgm:cxn modelId="{DDF82E25-BEF1-4D49-9883-D78219DA9188}" type="presParOf" srcId="{F8F333DB-0A8D-4E1B-B42D-D923137960D6}" destId="{AA407AD1-D2CB-453D-8296-CE0099ABC72F}" srcOrd="0" destOrd="0" presId="urn:microsoft.com/office/officeart/2018/5/layout/IconCircleLabelList"/>
    <dgm:cxn modelId="{1F19AF2D-B642-4046-8063-5833B99859A7}" type="presParOf" srcId="{F8F333DB-0A8D-4E1B-B42D-D923137960D6}" destId="{9800D7A1-6898-427E-A90C-32039FEE0140}" srcOrd="1" destOrd="0" presId="urn:microsoft.com/office/officeart/2018/5/layout/IconCircleLabelList"/>
    <dgm:cxn modelId="{A8483D26-BE02-4B30-BECC-0A83B98BFB1B}" type="presParOf" srcId="{F8F333DB-0A8D-4E1B-B42D-D923137960D6}" destId="{D54C34D9-D57B-4C2A-B7D5-B57830EB0830}" srcOrd="2" destOrd="0" presId="urn:microsoft.com/office/officeart/2018/5/layout/IconCircleLabelList"/>
    <dgm:cxn modelId="{097A473D-DC47-4884-9D7D-E7AD67DE2FBA}" type="presParOf" srcId="{F8F333DB-0A8D-4E1B-B42D-D923137960D6}" destId="{DA8CC7D3-AC90-4A2B-8226-1BE38D442292}" srcOrd="3" destOrd="0" presId="urn:microsoft.com/office/officeart/2018/5/layout/IconCircleLabelList"/>
    <dgm:cxn modelId="{53135E48-F774-443B-9431-ACDE369B1121}" type="presParOf" srcId="{EA4138D6-D11F-459B-8282-C78569D3C46C}" destId="{4EB63780-D0C1-4F84-9A8C-FADCCF2829FB}" srcOrd="3" destOrd="0" presId="urn:microsoft.com/office/officeart/2018/5/layout/IconCircleLabelList"/>
    <dgm:cxn modelId="{3470067C-4513-4093-AC5B-E5FD4A5446DD}" type="presParOf" srcId="{EA4138D6-D11F-459B-8282-C78569D3C46C}" destId="{F55ED413-00FC-473B-9D00-1C3EF48770E0}" srcOrd="4" destOrd="0" presId="urn:microsoft.com/office/officeart/2018/5/layout/IconCircleLabelList"/>
    <dgm:cxn modelId="{2B0D63F1-3A1F-47AB-9571-6BE8BEEDEA97}" type="presParOf" srcId="{F55ED413-00FC-473B-9D00-1C3EF48770E0}" destId="{07EC250A-312D-47BC-ADF5-0B6DDD4425AC}" srcOrd="0" destOrd="0" presId="urn:microsoft.com/office/officeart/2018/5/layout/IconCircleLabelList"/>
    <dgm:cxn modelId="{D617A849-0A93-47F0-BD40-BCA247B8A0D4}" type="presParOf" srcId="{F55ED413-00FC-473B-9D00-1C3EF48770E0}" destId="{A5C756CC-EA98-44B1-8E72-B65FAD418A17}" srcOrd="1" destOrd="0" presId="urn:microsoft.com/office/officeart/2018/5/layout/IconCircleLabelList"/>
    <dgm:cxn modelId="{68E542A2-BD30-49B3-8DEE-35BECEE10D4E}" type="presParOf" srcId="{F55ED413-00FC-473B-9D00-1C3EF48770E0}" destId="{C74F37C4-EAEA-4C85-B342-D5038134E823}" srcOrd="2" destOrd="0" presId="urn:microsoft.com/office/officeart/2018/5/layout/IconCircleLabelList"/>
    <dgm:cxn modelId="{BE749AA3-9D15-4F7D-8D0D-5786B09B1130}" type="presParOf" srcId="{F55ED413-00FC-473B-9D00-1C3EF48770E0}" destId="{E36A6CA3-C849-4A39-8BEC-2D97C2840C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5E3B6-9B1D-4E6B-8FFF-1BE8920C47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1939DA-4952-4C04-8465-213618A042AC}">
      <dgm:prSet/>
      <dgm:spPr/>
      <dgm:t>
        <a:bodyPr/>
        <a:lstStyle/>
        <a:p>
          <a:pPr>
            <a:defRPr cap="all"/>
          </a:pPr>
          <a:r>
            <a:rPr lang="en-US"/>
            <a:t>A centralized web application to buy and manage books.</a:t>
          </a:r>
        </a:p>
      </dgm:t>
    </dgm:pt>
    <dgm:pt modelId="{3FCEA957-E552-4747-A374-40A587282646}" type="parTrans" cxnId="{C938BC00-BE2F-4FDD-BCC2-E3C261EBFFEB}">
      <dgm:prSet/>
      <dgm:spPr/>
      <dgm:t>
        <a:bodyPr/>
        <a:lstStyle/>
        <a:p>
          <a:endParaRPr lang="en-US"/>
        </a:p>
      </dgm:t>
    </dgm:pt>
    <dgm:pt modelId="{9C804F42-D6C2-4D4A-A43F-AA0D6E74E869}" type="sibTrans" cxnId="{C938BC00-BE2F-4FDD-BCC2-E3C261EBFFEB}">
      <dgm:prSet/>
      <dgm:spPr/>
      <dgm:t>
        <a:bodyPr/>
        <a:lstStyle/>
        <a:p>
          <a:endParaRPr lang="en-US"/>
        </a:p>
      </dgm:t>
    </dgm:pt>
    <dgm:pt modelId="{A3D28271-C907-42C5-A627-813667B66004}">
      <dgm:prSet/>
      <dgm:spPr/>
      <dgm:t>
        <a:bodyPr/>
        <a:lstStyle/>
        <a:p>
          <a:pPr>
            <a:defRPr cap="all"/>
          </a:pPr>
          <a:r>
            <a:rPr lang="en-US"/>
            <a:t>Real-time inventory management for admins.</a:t>
          </a:r>
        </a:p>
      </dgm:t>
    </dgm:pt>
    <dgm:pt modelId="{6DCC38C5-53AC-451F-A3B6-10AFE3186B14}" type="parTrans" cxnId="{27FFA640-D437-446F-A591-547AFEE59FC7}">
      <dgm:prSet/>
      <dgm:spPr/>
      <dgm:t>
        <a:bodyPr/>
        <a:lstStyle/>
        <a:p>
          <a:endParaRPr lang="en-US"/>
        </a:p>
      </dgm:t>
    </dgm:pt>
    <dgm:pt modelId="{31559C0B-FE7D-4238-AC84-DEF1887CABE8}" type="sibTrans" cxnId="{27FFA640-D437-446F-A591-547AFEE59FC7}">
      <dgm:prSet/>
      <dgm:spPr/>
      <dgm:t>
        <a:bodyPr/>
        <a:lstStyle/>
        <a:p>
          <a:endParaRPr lang="en-US"/>
        </a:p>
      </dgm:t>
    </dgm:pt>
    <dgm:pt modelId="{6B1CB1CB-63D5-40FD-A4B2-7D3A2857C8A7}">
      <dgm:prSet/>
      <dgm:spPr/>
      <dgm:t>
        <a:bodyPr/>
        <a:lstStyle/>
        <a:p>
          <a:pPr>
            <a:defRPr cap="all"/>
          </a:pPr>
          <a:r>
            <a:rPr lang="en-US"/>
            <a:t>Seamless shopping experience for users with payment receipt.</a:t>
          </a:r>
        </a:p>
      </dgm:t>
    </dgm:pt>
    <dgm:pt modelId="{06E5E6AD-8347-4862-9B07-38979101AA7C}" type="parTrans" cxnId="{3CFB9903-F4B7-4E89-B382-369260BA126E}">
      <dgm:prSet/>
      <dgm:spPr/>
      <dgm:t>
        <a:bodyPr/>
        <a:lstStyle/>
        <a:p>
          <a:endParaRPr lang="en-US"/>
        </a:p>
      </dgm:t>
    </dgm:pt>
    <dgm:pt modelId="{0F2B79FC-9CDC-43EB-BDD7-8B138C52495A}" type="sibTrans" cxnId="{3CFB9903-F4B7-4E89-B382-369260BA126E}">
      <dgm:prSet/>
      <dgm:spPr/>
      <dgm:t>
        <a:bodyPr/>
        <a:lstStyle/>
        <a:p>
          <a:endParaRPr lang="en-US"/>
        </a:p>
      </dgm:t>
    </dgm:pt>
    <dgm:pt modelId="{9A235680-89B3-471C-B900-C530E11A385E}" type="pres">
      <dgm:prSet presAssocID="{5415E3B6-9B1D-4E6B-8FFF-1BE8920C47B0}" presName="root" presStyleCnt="0">
        <dgm:presLayoutVars>
          <dgm:dir/>
          <dgm:resizeHandles val="exact"/>
        </dgm:presLayoutVars>
      </dgm:prSet>
      <dgm:spPr/>
    </dgm:pt>
    <dgm:pt modelId="{D504994F-3C67-4DA1-BB23-AC31A9CD46B5}" type="pres">
      <dgm:prSet presAssocID="{D81939DA-4952-4C04-8465-213618A042AC}" presName="compNode" presStyleCnt="0"/>
      <dgm:spPr/>
    </dgm:pt>
    <dgm:pt modelId="{F1BEE097-8BF3-4D5E-8E1C-2B5DF69066BE}" type="pres">
      <dgm:prSet presAssocID="{D81939DA-4952-4C04-8465-213618A042AC}" presName="iconBgRect" presStyleLbl="bgShp" presStyleIdx="0" presStyleCnt="3"/>
      <dgm:spPr/>
    </dgm:pt>
    <dgm:pt modelId="{A35F1473-9653-40C0-8D74-5DF99D405157}" type="pres">
      <dgm:prSet presAssocID="{D81939DA-4952-4C04-8465-213618A042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FC2C209-3062-41E5-8F7F-FEF7FF932F8C}" type="pres">
      <dgm:prSet presAssocID="{D81939DA-4952-4C04-8465-213618A042AC}" presName="spaceRect" presStyleCnt="0"/>
      <dgm:spPr/>
    </dgm:pt>
    <dgm:pt modelId="{208CD98A-F3C0-4570-AB49-71D8E863C486}" type="pres">
      <dgm:prSet presAssocID="{D81939DA-4952-4C04-8465-213618A042AC}" presName="textRect" presStyleLbl="revTx" presStyleIdx="0" presStyleCnt="3">
        <dgm:presLayoutVars>
          <dgm:chMax val="1"/>
          <dgm:chPref val="1"/>
        </dgm:presLayoutVars>
      </dgm:prSet>
      <dgm:spPr/>
    </dgm:pt>
    <dgm:pt modelId="{027B4E7F-22C4-4C17-BA53-9312F6642937}" type="pres">
      <dgm:prSet presAssocID="{9C804F42-D6C2-4D4A-A43F-AA0D6E74E869}" presName="sibTrans" presStyleCnt="0"/>
      <dgm:spPr/>
    </dgm:pt>
    <dgm:pt modelId="{46D45E79-4CAC-4F85-9168-350A5EC83125}" type="pres">
      <dgm:prSet presAssocID="{A3D28271-C907-42C5-A627-813667B66004}" presName="compNode" presStyleCnt="0"/>
      <dgm:spPr/>
    </dgm:pt>
    <dgm:pt modelId="{AC9EB1E8-6E01-45BE-8247-632620C63AD0}" type="pres">
      <dgm:prSet presAssocID="{A3D28271-C907-42C5-A627-813667B66004}" presName="iconBgRect" presStyleLbl="bgShp" presStyleIdx="1" presStyleCnt="3"/>
      <dgm:spPr/>
    </dgm:pt>
    <dgm:pt modelId="{3591FF39-66FD-4C7F-B563-322DB493F6E1}" type="pres">
      <dgm:prSet presAssocID="{A3D28271-C907-42C5-A627-813667B66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A16C7EE-D951-4B4F-8203-A2570C07475C}" type="pres">
      <dgm:prSet presAssocID="{A3D28271-C907-42C5-A627-813667B66004}" presName="spaceRect" presStyleCnt="0"/>
      <dgm:spPr/>
    </dgm:pt>
    <dgm:pt modelId="{26AA767E-F25B-4424-886A-B696403374FB}" type="pres">
      <dgm:prSet presAssocID="{A3D28271-C907-42C5-A627-813667B66004}" presName="textRect" presStyleLbl="revTx" presStyleIdx="1" presStyleCnt="3">
        <dgm:presLayoutVars>
          <dgm:chMax val="1"/>
          <dgm:chPref val="1"/>
        </dgm:presLayoutVars>
      </dgm:prSet>
      <dgm:spPr/>
    </dgm:pt>
    <dgm:pt modelId="{CB338933-1407-4691-8195-2AD14E190FD8}" type="pres">
      <dgm:prSet presAssocID="{31559C0B-FE7D-4238-AC84-DEF1887CABE8}" presName="sibTrans" presStyleCnt="0"/>
      <dgm:spPr/>
    </dgm:pt>
    <dgm:pt modelId="{F3A47C73-CDCC-46B8-A97F-35E2CF4E28F2}" type="pres">
      <dgm:prSet presAssocID="{6B1CB1CB-63D5-40FD-A4B2-7D3A2857C8A7}" presName="compNode" presStyleCnt="0"/>
      <dgm:spPr/>
    </dgm:pt>
    <dgm:pt modelId="{87C18C32-D1E4-476A-99D5-217CD2EC1681}" type="pres">
      <dgm:prSet presAssocID="{6B1CB1CB-63D5-40FD-A4B2-7D3A2857C8A7}" presName="iconBgRect" presStyleLbl="bgShp" presStyleIdx="2" presStyleCnt="3"/>
      <dgm:spPr/>
    </dgm:pt>
    <dgm:pt modelId="{B201A024-3474-4055-8CCC-B24DEC8A6B4D}" type="pres">
      <dgm:prSet presAssocID="{6B1CB1CB-63D5-40FD-A4B2-7D3A2857C8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170F746-517F-47AD-956E-6B58216020A4}" type="pres">
      <dgm:prSet presAssocID="{6B1CB1CB-63D5-40FD-A4B2-7D3A2857C8A7}" presName="spaceRect" presStyleCnt="0"/>
      <dgm:spPr/>
    </dgm:pt>
    <dgm:pt modelId="{8501D71F-84E5-4023-A957-257F4807609A}" type="pres">
      <dgm:prSet presAssocID="{6B1CB1CB-63D5-40FD-A4B2-7D3A2857C8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38BC00-BE2F-4FDD-BCC2-E3C261EBFFEB}" srcId="{5415E3B6-9B1D-4E6B-8FFF-1BE8920C47B0}" destId="{D81939DA-4952-4C04-8465-213618A042AC}" srcOrd="0" destOrd="0" parTransId="{3FCEA957-E552-4747-A374-40A587282646}" sibTransId="{9C804F42-D6C2-4D4A-A43F-AA0D6E74E869}"/>
    <dgm:cxn modelId="{3CFB9903-F4B7-4E89-B382-369260BA126E}" srcId="{5415E3B6-9B1D-4E6B-8FFF-1BE8920C47B0}" destId="{6B1CB1CB-63D5-40FD-A4B2-7D3A2857C8A7}" srcOrd="2" destOrd="0" parTransId="{06E5E6AD-8347-4862-9B07-38979101AA7C}" sibTransId="{0F2B79FC-9CDC-43EB-BDD7-8B138C52495A}"/>
    <dgm:cxn modelId="{5461581B-AB0A-46FE-8E97-4B6DB76DE9A7}" type="presOf" srcId="{5415E3B6-9B1D-4E6B-8FFF-1BE8920C47B0}" destId="{9A235680-89B3-471C-B900-C530E11A385E}" srcOrd="0" destOrd="0" presId="urn:microsoft.com/office/officeart/2018/5/layout/IconCircleLabelList"/>
    <dgm:cxn modelId="{27FFA640-D437-446F-A591-547AFEE59FC7}" srcId="{5415E3B6-9B1D-4E6B-8FFF-1BE8920C47B0}" destId="{A3D28271-C907-42C5-A627-813667B66004}" srcOrd="1" destOrd="0" parTransId="{6DCC38C5-53AC-451F-A3B6-10AFE3186B14}" sibTransId="{31559C0B-FE7D-4238-AC84-DEF1887CABE8}"/>
    <dgm:cxn modelId="{D98E457E-3325-4C3F-8544-D27165DC6FC7}" type="presOf" srcId="{6B1CB1CB-63D5-40FD-A4B2-7D3A2857C8A7}" destId="{8501D71F-84E5-4023-A957-257F4807609A}" srcOrd="0" destOrd="0" presId="urn:microsoft.com/office/officeart/2018/5/layout/IconCircleLabelList"/>
    <dgm:cxn modelId="{061163AA-D886-4993-98E8-EF43C046D1BA}" type="presOf" srcId="{D81939DA-4952-4C04-8465-213618A042AC}" destId="{208CD98A-F3C0-4570-AB49-71D8E863C486}" srcOrd="0" destOrd="0" presId="urn:microsoft.com/office/officeart/2018/5/layout/IconCircleLabelList"/>
    <dgm:cxn modelId="{144F28F3-5BC1-4045-9F0D-96606BF7AF13}" type="presOf" srcId="{A3D28271-C907-42C5-A627-813667B66004}" destId="{26AA767E-F25B-4424-886A-B696403374FB}" srcOrd="0" destOrd="0" presId="urn:microsoft.com/office/officeart/2018/5/layout/IconCircleLabelList"/>
    <dgm:cxn modelId="{2AD7BB36-85F3-4357-A661-50149110B6D0}" type="presParOf" srcId="{9A235680-89B3-471C-B900-C530E11A385E}" destId="{D504994F-3C67-4DA1-BB23-AC31A9CD46B5}" srcOrd="0" destOrd="0" presId="urn:microsoft.com/office/officeart/2018/5/layout/IconCircleLabelList"/>
    <dgm:cxn modelId="{60FAC8D1-F646-42E7-8195-53014F600C20}" type="presParOf" srcId="{D504994F-3C67-4DA1-BB23-AC31A9CD46B5}" destId="{F1BEE097-8BF3-4D5E-8E1C-2B5DF69066BE}" srcOrd="0" destOrd="0" presId="urn:microsoft.com/office/officeart/2018/5/layout/IconCircleLabelList"/>
    <dgm:cxn modelId="{452E1911-241E-41D1-A7BB-6EA4C922D79D}" type="presParOf" srcId="{D504994F-3C67-4DA1-BB23-AC31A9CD46B5}" destId="{A35F1473-9653-40C0-8D74-5DF99D405157}" srcOrd="1" destOrd="0" presId="urn:microsoft.com/office/officeart/2018/5/layout/IconCircleLabelList"/>
    <dgm:cxn modelId="{CF4BBF1C-1CC5-4567-A974-A4FC55B278AF}" type="presParOf" srcId="{D504994F-3C67-4DA1-BB23-AC31A9CD46B5}" destId="{9FC2C209-3062-41E5-8F7F-FEF7FF932F8C}" srcOrd="2" destOrd="0" presId="urn:microsoft.com/office/officeart/2018/5/layout/IconCircleLabelList"/>
    <dgm:cxn modelId="{61ABC076-DF4D-4D52-BFF3-118FDB2A29F1}" type="presParOf" srcId="{D504994F-3C67-4DA1-BB23-AC31A9CD46B5}" destId="{208CD98A-F3C0-4570-AB49-71D8E863C486}" srcOrd="3" destOrd="0" presId="urn:microsoft.com/office/officeart/2018/5/layout/IconCircleLabelList"/>
    <dgm:cxn modelId="{4D7807DF-7B83-4279-B548-7757B998DD60}" type="presParOf" srcId="{9A235680-89B3-471C-B900-C530E11A385E}" destId="{027B4E7F-22C4-4C17-BA53-9312F6642937}" srcOrd="1" destOrd="0" presId="urn:microsoft.com/office/officeart/2018/5/layout/IconCircleLabelList"/>
    <dgm:cxn modelId="{9F2BA71D-C6FE-471C-A8DB-3626F75ED53B}" type="presParOf" srcId="{9A235680-89B3-471C-B900-C530E11A385E}" destId="{46D45E79-4CAC-4F85-9168-350A5EC83125}" srcOrd="2" destOrd="0" presId="urn:microsoft.com/office/officeart/2018/5/layout/IconCircleLabelList"/>
    <dgm:cxn modelId="{B41D8AD1-23B3-478A-9DD7-A9D6EE9D6A52}" type="presParOf" srcId="{46D45E79-4CAC-4F85-9168-350A5EC83125}" destId="{AC9EB1E8-6E01-45BE-8247-632620C63AD0}" srcOrd="0" destOrd="0" presId="urn:microsoft.com/office/officeart/2018/5/layout/IconCircleLabelList"/>
    <dgm:cxn modelId="{D536A511-D657-4072-811D-77906DA22CBA}" type="presParOf" srcId="{46D45E79-4CAC-4F85-9168-350A5EC83125}" destId="{3591FF39-66FD-4C7F-B563-322DB493F6E1}" srcOrd="1" destOrd="0" presId="urn:microsoft.com/office/officeart/2018/5/layout/IconCircleLabelList"/>
    <dgm:cxn modelId="{0E6423DC-351C-4E91-B4F5-6BD5EEC2C649}" type="presParOf" srcId="{46D45E79-4CAC-4F85-9168-350A5EC83125}" destId="{2A16C7EE-D951-4B4F-8203-A2570C07475C}" srcOrd="2" destOrd="0" presId="urn:microsoft.com/office/officeart/2018/5/layout/IconCircleLabelList"/>
    <dgm:cxn modelId="{6ACE2D8D-7810-463F-A694-DDD92B8C33F9}" type="presParOf" srcId="{46D45E79-4CAC-4F85-9168-350A5EC83125}" destId="{26AA767E-F25B-4424-886A-B696403374FB}" srcOrd="3" destOrd="0" presId="urn:microsoft.com/office/officeart/2018/5/layout/IconCircleLabelList"/>
    <dgm:cxn modelId="{C1BF8C2F-77FA-43DE-A8F5-B68E5337B46A}" type="presParOf" srcId="{9A235680-89B3-471C-B900-C530E11A385E}" destId="{CB338933-1407-4691-8195-2AD14E190FD8}" srcOrd="3" destOrd="0" presId="urn:microsoft.com/office/officeart/2018/5/layout/IconCircleLabelList"/>
    <dgm:cxn modelId="{E2CF84D4-EF27-4C2C-91FE-A110FAC9AA07}" type="presParOf" srcId="{9A235680-89B3-471C-B900-C530E11A385E}" destId="{F3A47C73-CDCC-46B8-A97F-35E2CF4E28F2}" srcOrd="4" destOrd="0" presId="urn:microsoft.com/office/officeart/2018/5/layout/IconCircleLabelList"/>
    <dgm:cxn modelId="{27D07246-AC64-485F-BB65-EADC28680D6E}" type="presParOf" srcId="{F3A47C73-CDCC-46B8-A97F-35E2CF4E28F2}" destId="{87C18C32-D1E4-476A-99D5-217CD2EC1681}" srcOrd="0" destOrd="0" presId="urn:microsoft.com/office/officeart/2018/5/layout/IconCircleLabelList"/>
    <dgm:cxn modelId="{E2DC81FC-4838-4D0B-93EE-1424AE0A9BD1}" type="presParOf" srcId="{F3A47C73-CDCC-46B8-A97F-35E2CF4E28F2}" destId="{B201A024-3474-4055-8CCC-B24DEC8A6B4D}" srcOrd="1" destOrd="0" presId="urn:microsoft.com/office/officeart/2018/5/layout/IconCircleLabelList"/>
    <dgm:cxn modelId="{DFFB3899-1B7E-46DE-BC3C-9887DB113203}" type="presParOf" srcId="{F3A47C73-CDCC-46B8-A97F-35E2CF4E28F2}" destId="{1170F746-517F-47AD-956E-6B58216020A4}" srcOrd="2" destOrd="0" presId="urn:microsoft.com/office/officeart/2018/5/layout/IconCircleLabelList"/>
    <dgm:cxn modelId="{D0ED3EC3-624A-4450-A554-602888EF4F43}" type="presParOf" srcId="{F3A47C73-CDCC-46B8-A97F-35E2CF4E28F2}" destId="{8501D71F-84E5-4023-A957-257F480760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95CAA-E962-43AC-B721-6C6151EAC5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B701EF-906C-43D8-8E49-0F22EC1FE851}">
      <dgm:prSet/>
      <dgm:spPr/>
      <dgm:t>
        <a:bodyPr/>
        <a:lstStyle/>
        <a:p>
          <a:r>
            <a:rPr lang="en-US"/>
            <a:t>Frontend: HTML, CSS</a:t>
          </a:r>
        </a:p>
      </dgm:t>
    </dgm:pt>
    <dgm:pt modelId="{E5EF355D-E255-4771-ABF4-A8E98BF97935}" type="parTrans" cxnId="{CE28BEC3-3678-4CAE-AE51-872DA2757F80}">
      <dgm:prSet/>
      <dgm:spPr/>
      <dgm:t>
        <a:bodyPr/>
        <a:lstStyle/>
        <a:p>
          <a:endParaRPr lang="en-US"/>
        </a:p>
      </dgm:t>
    </dgm:pt>
    <dgm:pt modelId="{B69A343B-A3F6-465C-92F5-345C7F727705}" type="sibTrans" cxnId="{CE28BEC3-3678-4CAE-AE51-872DA2757F80}">
      <dgm:prSet/>
      <dgm:spPr/>
      <dgm:t>
        <a:bodyPr/>
        <a:lstStyle/>
        <a:p>
          <a:endParaRPr lang="en-US"/>
        </a:p>
      </dgm:t>
    </dgm:pt>
    <dgm:pt modelId="{965B4C6C-1A06-4AD0-BF11-425F49B31C2D}">
      <dgm:prSet/>
      <dgm:spPr/>
      <dgm:t>
        <a:bodyPr/>
        <a:lstStyle/>
        <a:p>
          <a:r>
            <a:rPr lang="en-US"/>
            <a:t>Backend: Core Java, Servlet</a:t>
          </a:r>
        </a:p>
      </dgm:t>
    </dgm:pt>
    <dgm:pt modelId="{F9894AFC-B582-425C-A90C-C6CFDF5E1112}" type="parTrans" cxnId="{B1C62315-1289-434A-90EB-4FB289104183}">
      <dgm:prSet/>
      <dgm:spPr/>
      <dgm:t>
        <a:bodyPr/>
        <a:lstStyle/>
        <a:p>
          <a:endParaRPr lang="en-US"/>
        </a:p>
      </dgm:t>
    </dgm:pt>
    <dgm:pt modelId="{3A88A658-FDAC-4A81-8ACA-88F630FC01BB}" type="sibTrans" cxnId="{B1C62315-1289-434A-90EB-4FB289104183}">
      <dgm:prSet/>
      <dgm:spPr/>
      <dgm:t>
        <a:bodyPr/>
        <a:lstStyle/>
        <a:p>
          <a:endParaRPr lang="en-US"/>
        </a:p>
      </dgm:t>
    </dgm:pt>
    <dgm:pt modelId="{66616E3E-13D1-463B-A91A-C88714650876}">
      <dgm:prSet/>
      <dgm:spPr/>
      <dgm:t>
        <a:bodyPr/>
        <a:lstStyle/>
        <a:p>
          <a:r>
            <a:rPr lang="en-US"/>
            <a:t>Database: MySQL</a:t>
          </a:r>
        </a:p>
      </dgm:t>
    </dgm:pt>
    <dgm:pt modelId="{A3E758EA-E5D5-460D-8D16-230C2A156683}" type="parTrans" cxnId="{24E4F940-D85C-42F7-A770-9C60A651178B}">
      <dgm:prSet/>
      <dgm:spPr/>
      <dgm:t>
        <a:bodyPr/>
        <a:lstStyle/>
        <a:p>
          <a:endParaRPr lang="en-US"/>
        </a:p>
      </dgm:t>
    </dgm:pt>
    <dgm:pt modelId="{F55EAE76-4A24-42C0-ACBB-DAD732EDABB3}" type="sibTrans" cxnId="{24E4F940-D85C-42F7-A770-9C60A651178B}">
      <dgm:prSet/>
      <dgm:spPr/>
      <dgm:t>
        <a:bodyPr/>
        <a:lstStyle/>
        <a:p>
          <a:endParaRPr lang="en-US"/>
        </a:p>
      </dgm:t>
    </dgm:pt>
    <dgm:pt modelId="{D6F706B7-F6DF-49DD-B9E2-3F187FA63208}">
      <dgm:prSet/>
      <dgm:spPr/>
      <dgm:t>
        <a:bodyPr/>
        <a:lstStyle/>
        <a:p>
          <a:r>
            <a:rPr lang="en-US"/>
            <a:t>Chosen for educational relevance and ease of use.</a:t>
          </a:r>
        </a:p>
      </dgm:t>
    </dgm:pt>
    <dgm:pt modelId="{C3C1E38A-D091-4AA1-99F6-57CDD66A8133}" type="parTrans" cxnId="{3FF57B56-FE39-4E59-A1C0-658D62F52BA7}">
      <dgm:prSet/>
      <dgm:spPr/>
      <dgm:t>
        <a:bodyPr/>
        <a:lstStyle/>
        <a:p>
          <a:endParaRPr lang="en-US"/>
        </a:p>
      </dgm:t>
    </dgm:pt>
    <dgm:pt modelId="{07D35767-65FB-46FD-B5AF-7EC17364B9B1}" type="sibTrans" cxnId="{3FF57B56-FE39-4E59-A1C0-658D62F52BA7}">
      <dgm:prSet/>
      <dgm:spPr/>
      <dgm:t>
        <a:bodyPr/>
        <a:lstStyle/>
        <a:p>
          <a:endParaRPr lang="en-US"/>
        </a:p>
      </dgm:t>
    </dgm:pt>
    <dgm:pt modelId="{5850486B-AB7B-469C-9C82-484035A77312}" type="pres">
      <dgm:prSet presAssocID="{82A95CAA-E962-43AC-B721-6C6151EAC508}" presName="root" presStyleCnt="0">
        <dgm:presLayoutVars>
          <dgm:dir/>
          <dgm:resizeHandles val="exact"/>
        </dgm:presLayoutVars>
      </dgm:prSet>
      <dgm:spPr/>
    </dgm:pt>
    <dgm:pt modelId="{2B9054D9-62CD-4A24-8E7D-5EA0461853F6}" type="pres">
      <dgm:prSet presAssocID="{D0B701EF-906C-43D8-8E49-0F22EC1FE851}" presName="compNode" presStyleCnt="0"/>
      <dgm:spPr/>
    </dgm:pt>
    <dgm:pt modelId="{ABE22F0E-6B47-4F9B-8697-B36E7A020961}" type="pres">
      <dgm:prSet presAssocID="{D0B701EF-906C-43D8-8E49-0F22EC1FE8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F81898C-152D-40DB-8627-62777FECDED0}" type="pres">
      <dgm:prSet presAssocID="{D0B701EF-906C-43D8-8E49-0F22EC1FE851}" presName="spaceRect" presStyleCnt="0"/>
      <dgm:spPr/>
    </dgm:pt>
    <dgm:pt modelId="{689BAF13-684D-4EED-9890-EE8784ADDD83}" type="pres">
      <dgm:prSet presAssocID="{D0B701EF-906C-43D8-8E49-0F22EC1FE851}" presName="textRect" presStyleLbl="revTx" presStyleIdx="0" presStyleCnt="4">
        <dgm:presLayoutVars>
          <dgm:chMax val="1"/>
          <dgm:chPref val="1"/>
        </dgm:presLayoutVars>
      </dgm:prSet>
      <dgm:spPr/>
    </dgm:pt>
    <dgm:pt modelId="{5F9C4731-63E6-4239-817C-D3799CCE353D}" type="pres">
      <dgm:prSet presAssocID="{B69A343B-A3F6-465C-92F5-345C7F727705}" presName="sibTrans" presStyleCnt="0"/>
      <dgm:spPr/>
    </dgm:pt>
    <dgm:pt modelId="{763336C3-6B69-4D92-9FEA-85318AAA9A95}" type="pres">
      <dgm:prSet presAssocID="{965B4C6C-1A06-4AD0-BF11-425F49B31C2D}" presName="compNode" presStyleCnt="0"/>
      <dgm:spPr/>
    </dgm:pt>
    <dgm:pt modelId="{80335156-C55B-4827-8276-F84DDE4C7FE1}" type="pres">
      <dgm:prSet presAssocID="{965B4C6C-1A06-4AD0-BF11-425F49B31C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872FD7-B9C3-4B06-921A-8EA705892AC1}" type="pres">
      <dgm:prSet presAssocID="{965B4C6C-1A06-4AD0-BF11-425F49B31C2D}" presName="spaceRect" presStyleCnt="0"/>
      <dgm:spPr/>
    </dgm:pt>
    <dgm:pt modelId="{C11354A4-F9D2-46F6-BB45-02FA8BB0CB5C}" type="pres">
      <dgm:prSet presAssocID="{965B4C6C-1A06-4AD0-BF11-425F49B31C2D}" presName="textRect" presStyleLbl="revTx" presStyleIdx="1" presStyleCnt="4">
        <dgm:presLayoutVars>
          <dgm:chMax val="1"/>
          <dgm:chPref val="1"/>
        </dgm:presLayoutVars>
      </dgm:prSet>
      <dgm:spPr/>
    </dgm:pt>
    <dgm:pt modelId="{769DB421-4DA5-40E1-B1A6-FD6C215B89A0}" type="pres">
      <dgm:prSet presAssocID="{3A88A658-FDAC-4A81-8ACA-88F630FC01BB}" presName="sibTrans" presStyleCnt="0"/>
      <dgm:spPr/>
    </dgm:pt>
    <dgm:pt modelId="{97B698BD-595A-460A-AC1C-0F50CB59E4F2}" type="pres">
      <dgm:prSet presAssocID="{66616E3E-13D1-463B-A91A-C88714650876}" presName="compNode" presStyleCnt="0"/>
      <dgm:spPr/>
    </dgm:pt>
    <dgm:pt modelId="{294388F7-556D-4B33-A375-3DD866E33FD2}" type="pres">
      <dgm:prSet presAssocID="{66616E3E-13D1-463B-A91A-C887146508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B200EB-04BC-425C-A0D4-B1BED25F353B}" type="pres">
      <dgm:prSet presAssocID="{66616E3E-13D1-463B-A91A-C88714650876}" presName="spaceRect" presStyleCnt="0"/>
      <dgm:spPr/>
    </dgm:pt>
    <dgm:pt modelId="{84BC9A53-C9DD-454F-A59A-A35150901ADF}" type="pres">
      <dgm:prSet presAssocID="{66616E3E-13D1-463B-A91A-C88714650876}" presName="textRect" presStyleLbl="revTx" presStyleIdx="2" presStyleCnt="4">
        <dgm:presLayoutVars>
          <dgm:chMax val="1"/>
          <dgm:chPref val="1"/>
        </dgm:presLayoutVars>
      </dgm:prSet>
      <dgm:spPr/>
    </dgm:pt>
    <dgm:pt modelId="{DB3C964E-9222-4CD4-91C0-5B606535BE48}" type="pres">
      <dgm:prSet presAssocID="{F55EAE76-4A24-42C0-ACBB-DAD732EDABB3}" presName="sibTrans" presStyleCnt="0"/>
      <dgm:spPr/>
    </dgm:pt>
    <dgm:pt modelId="{653A406C-602A-4E79-8FCF-0499B38A2DEB}" type="pres">
      <dgm:prSet presAssocID="{D6F706B7-F6DF-49DD-B9E2-3F187FA63208}" presName="compNode" presStyleCnt="0"/>
      <dgm:spPr/>
    </dgm:pt>
    <dgm:pt modelId="{C54DD2F0-C2DA-416F-8904-103CDBB40DFF}" type="pres">
      <dgm:prSet presAssocID="{D6F706B7-F6DF-49DD-B9E2-3F187FA632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3816430-B4EB-487F-8D24-E9656A5BD140}" type="pres">
      <dgm:prSet presAssocID="{D6F706B7-F6DF-49DD-B9E2-3F187FA63208}" presName="spaceRect" presStyleCnt="0"/>
      <dgm:spPr/>
    </dgm:pt>
    <dgm:pt modelId="{0F503E1E-8561-4BC0-A261-40B0A4A869E2}" type="pres">
      <dgm:prSet presAssocID="{D6F706B7-F6DF-49DD-B9E2-3F187FA632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C62315-1289-434A-90EB-4FB289104183}" srcId="{82A95CAA-E962-43AC-B721-6C6151EAC508}" destId="{965B4C6C-1A06-4AD0-BF11-425F49B31C2D}" srcOrd="1" destOrd="0" parTransId="{F9894AFC-B582-425C-A90C-C6CFDF5E1112}" sibTransId="{3A88A658-FDAC-4A81-8ACA-88F630FC01BB}"/>
    <dgm:cxn modelId="{24E4F940-D85C-42F7-A770-9C60A651178B}" srcId="{82A95CAA-E962-43AC-B721-6C6151EAC508}" destId="{66616E3E-13D1-463B-A91A-C88714650876}" srcOrd="2" destOrd="0" parTransId="{A3E758EA-E5D5-460D-8D16-230C2A156683}" sibTransId="{F55EAE76-4A24-42C0-ACBB-DAD732EDABB3}"/>
    <dgm:cxn modelId="{3FF57B56-FE39-4E59-A1C0-658D62F52BA7}" srcId="{82A95CAA-E962-43AC-B721-6C6151EAC508}" destId="{D6F706B7-F6DF-49DD-B9E2-3F187FA63208}" srcOrd="3" destOrd="0" parTransId="{C3C1E38A-D091-4AA1-99F6-57CDD66A8133}" sibTransId="{07D35767-65FB-46FD-B5AF-7EC17364B9B1}"/>
    <dgm:cxn modelId="{CD284295-873A-4ACE-8CE0-56553E775988}" type="presOf" srcId="{965B4C6C-1A06-4AD0-BF11-425F49B31C2D}" destId="{C11354A4-F9D2-46F6-BB45-02FA8BB0CB5C}" srcOrd="0" destOrd="0" presId="urn:microsoft.com/office/officeart/2018/2/layout/IconLabelList"/>
    <dgm:cxn modelId="{CE28BEC3-3678-4CAE-AE51-872DA2757F80}" srcId="{82A95CAA-E962-43AC-B721-6C6151EAC508}" destId="{D0B701EF-906C-43D8-8E49-0F22EC1FE851}" srcOrd="0" destOrd="0" parTransId="{E5EF355D-E255-4771-ABF4-A8E98BF97935}" sibTransId="{B69A343B-A3F6-465C-92F5-345C7F727705}"/>
    <dgm:cxn modelId="{106286D2-95E2-459A-A568-462AA3BDE15E}" type="presOf" srcId="{D6F706B7-F6DF-49DD-B9E2-3F187FA63208}" destId="{0F503E1E-8561-4BC0-A261-40B0A4A869E2}" srcOrd="0" destOrd="0" presId="urn:microsoft.com/office/officeart/2018/2/layout/IconLabelList"/>
    <dgm:cxn modelId="{49755AD7-B90F-49F9-87DD-490383DD8B31}" type="presOf" srcId="{D0B701EF-906C-43D8-8E49-0F22EC1FE851}" destId="{689BAF13-684D-4EED-9890-EE8784ADDD83}" srcOrd="0" destOrd="0" presId="urn:microsoft.com/office/officeart/2018/2/layout/IconLabelList"/>
    <dgm:cxn modelId="{8B41BFE4-177B-4A10-9385-CBFA187235E5}" type="presOf" srcId="{66616E3E-13D1-463B-A91A-C88714650876}" destId="{84BC9A53-C9DD-454F-A59A-A35150901ADF}" srcOrd="0" destOrd="0" presId="urn:microsoft.com/office/officeart/2018/2/layout/IconLabelList"/>
    <dgm:cxn modelId="{9B15CBF5-5861-4B71-B50D-A8589DD5F550}" type="presOf" srcId="{82A95CAA-E962-43AC-B721-6C6151EAC508}" destId="{5850486B-AB7B-469C-9C82-484035A77312}" srcOrd="0" destOrd="0" presId="urn:microsoft.com/office/officeart/2018/2/layout/IconLabelList"/>
    <dgm:cxn modelId="{37489FAA-84B6-43CA-AB1A-3799220E7C22}" type="presParOf" srcId="{5850486B-AB7B-469C-9C82-484035A77312}" destId="{2B9054D9-62CD-4A24-8E7D-5EA0461853F6}" srcOrd="0" destOrd="0" presId="urn:microsoft.com/office/officeart/2018/2/layout/IconLabelList"/>
    <dgm:cxn modelId="{2F9CBFE4-C76F-4F8C-8FF9-92CAE07B9C62}" type="presParOf" srcId="{2B9054D9-62CD-4A24-8E7D-5EA0461853F6}" destId="{ABE22F0E-6B47-4F9B-8697-B36E7A020961}" srcOrd="0" destOrd="0" presId="urn:microsoft.com/office/officeart/2018/2/layout/IconLabelList"/>
    <dgm:cxn modelId="{B23C1C26-74A5-4737-9479-B0F0A64BF722}" type="presParOf" srcId="{2B9054D9-62CD-4A24-8E7D-5EA0461853F6}" destId="{9F81898C-152D-40DB-8627-62777FECDED0}" srcOrd="1" destOrd="0" presId="urn:microsoft.com/office/officeart/2018/2/layout/IconLabelList"/>
    <dgm:cxn modelId="{A2660B45-7FBA-41D7-AAFC-4E885C8A71BE}" type="presParOf" srcId="{2B9054D9-62CD-4A24-8E7D-5EA0461853F6}" destId="{689BAF13-684D-4EED-9890-EE8784ADDD83}" srcOrd="2" destOrd="0" presId="urn:microsoft.com/office/officeart/2018/2/layout/IconLabelList"/>
    <dgm:cxn modelId="{7A00BD08-FC0C-4084-B734-222DBB08C368}" type="presParOf" srcId="{5850486B-AB7B-469C-9C82-484035A77312}" destId="{5F9C4731-63E6-4239-817C-D3799CCE353D}" srcOrd="1" destOrd="0" presId="urn:microsoft.com/office/officeart/2018/2/layout/IconLabelList"/>
    <dgm:cxn modelId="{C5DB5585-5840-41FB-97E2-41E159B06E66}" type="presParOf" srcId="{5850486B-AB7B-469C-9C82-484035A77312}" destId="{763336C3-6B69-4D92-9FEA-85318AAA9A95}" srcOrd="2" destOrd="0" presId="urn:microsoft.com/office/officeart/2018/2/layout/IconLabelList"/>
    <dgm:cxn modelId="{D816F2F0-B7DF-428D-A5FA-FE2845DE1CE4}" type="presParOf" srcId="{763336C3-6B69-4D92-9FEA-85318AAA9A95}" destId="{80335156-C55B-4827-8276-F84DDE4C7FE1}" srcOrd="0" destOrd="0" presId="urn:microsoft.com/office/officeart/2018/2/layout/IconLabelList"/>
    <dgm:cxn modelId="{626AD1AE-4BCE-490B-ACAA-F0AE678E73BA}" type="presParOf" srcId="{763336C3-6B69-4D92-9FEA-85318AAA9A95}" destId="{30872FD7-B9C3-4B06-921A-8EA705892AC1}" srcOrd="1" destOrd="0" presId="urn:microsoft.com/office/officeart/2018/2/layout/IconLabelList"/>
    <dgm:cxn modelId="{3906D13B-9FE9-4BF8-A0AE-495E50CDD858}" type="presParOf" srcId="{763336C3-6B69-4D92-9FEA-85318AAA9A95}" destId="{C11354A4-F9D2-46F6-BB45-02FA8BB0CB5C}" srcOrd="2" destOrd="0" presId="urn:microsoft.com/office/officeart/2018/2/layout/IconLabelList"/>
    <dgm:cxn modelId="{D3FC36DC-5A83-4548-AAB9-43640CAD5A9E}" type="presParOf" srcId="{5850486B-AB7B-469C-9C82-484035A77312}" destId="{769DB421-4DA5-40E1-B1A6-FD6C215B89A0}" srcOrd="3" destOrd="0" presId="urn:microsoft.com/office/officeart/2018/2/layout/IconLabelList"/>
    <dgm:cxn modelId="{BA1DE23D-D9EA-4370-ACD7-471EDEE9AED7}" type="presParOf" srcId="{5850486B-AB7B-469C-9C82-484035A77312}" destId="{97B698BD-595A-460A-AC1C-0F50CB59E4F2}" srcOrd="4" destOrd="0" presId="urn:microsoft.com/office/officeart/2018/2/layout/IconLabelList"/>
    <dgm:cxn modelId="{01A51E98-5FA2-4A13-A977-BAD96B1E10C9}" type="presParOf" srcId="{97B698BD-595A-460A-AC1C-0F50CB59E4F2}" destId="{294388F7-556D-4B33-A375-3DD866E33FD2}" srcOrd="0" destOrd="0" presId="urn:microsoft.com/office/officeart/2018/2/layout/IconLabelList"/>
    <dgm:cxn modelId="{B4557307-B9E4-45FD-93F3-A794871C9692}" type="presParOf" srcId="{97B698BD-595A-460A-AC1C-0F50CB59E4F2}" destId="{86B200EB-04BC-425C-A0D4-B1BED25F353B}" srcOrd="1" destOrd="0" presId="urn:microsoft.com/office/officeart/2018/2/layout/IconLabelList"/>
    <dgm:cxn modelId="{CD3E17E6-3FDD-4DAF-B474-A1229BC3C3BB}" type="presParOf" srcId="{97B698BD-595A-460A-AC1C-0F50CB59E4F2}" destId="{84BC9A53-C9DD-454F-A59A-A35150901ADF}" srcOrd="2" destOrd="0" presId="urn:microsoft.com/office/officeart/2018/2/layout/IconLabelList"/>
    <dgm:cxn modelId="{5F32D521-BD3E-42B5-A4EA-56F1CE6A117F}" type="presParOf" srcId="{5850486B-AB7B-469C-9C82-484035A77312}" destId="{DB3C964E-9222-4CD4-91C0-5B606535BE48}" srcOrd="5" destOrd="0" presId="urn:microsoft.com/office/officeart/2018/2/layout/IconLabelList"/>
    <dgm:cxn modelId="{9A0FC1DA-03CA-471D-85C6-8D793061FF6D}" type="presParOf" srcId="{5850486B-AB7B-469C-9C82-484035A77312}" destId="{653A406C-602A-4E79-8FCF-0499B38A2DEB}" srcOrd="6" destOrd="0" presId="urn:microsoft.com/office/officeart/2018/2/layout/IconLabelList"/>
    <dgm:cxn modelId="{D83C63E4-ECB2-4D4B-A82E-07640EFB07CC}" type="presParOf" srcId="{653A406C-602A-4E79-8FCF-0499B38A2DEB}" destId="{C54DD2F0-C2DA-416F-8904-103CDBB40DFF}" srcOrd="0" destOrd="0" presId="urn:microsoft.com/office/officeart/2018/2/layout/IconLabelList"/>
    <dgm:cxn modelId="{DE179AFE-14FD-46F7-9CFE-D2D05B225AFF}" type="presParOf" srcId="{653A406C-602A-4E79-8FCF-0499B38A2DEB}" destId="{33816430-B4EB-487F-8D24-E9656A5BD140}" srcOrd="1" destOrd="0" presId="urn:microsoft.com/office/officeart/2018/2/layout/IconLabelList"/>
    <dgm:cxn modelId="{A48E1193-AD9B-474F-8F7B-F0B820A74A37}" type="presParOf" srcId="{653A406C-602A-4E79-8FCF-0499B38A2DEB}" destId="{0F503E1E-8561-4BC0-A261-40B0A4A869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BA8DFC-F9F9-4872-84B4-87A8CC565C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F5C83C-D725-4729-AC9B-2FE94432EDE9}">
      <dgm:prSet/>
      <dgm:spPr/>
      <dgm:t>
        <a:bodyPr/>
        <a:lstStyle/>
        <a:p>
          <a:r>
            <a:rPr lang="en-US"/>
            <a:t>User: Register/Login → Browse → Add to Cart → Buy → Payment Receipt</a:t>
          </a:r>
        </a:p>
      </dgm:t>
    </dgm:pt>
    <dgm:pt modelId="{CD3F8C25-F7E9-4573-AFA1-29539D4F6703}" type="parTrans" cxnId="{B23F1DDB-6698-4197-AC26-68F6288F8D40}">
      <dgm:prSet/>
      <dgm:spPr/>
      <dgm:t>
        <a:bodyPr/>
        <a:lstStyle/>
        <a:p>
          <a:endParaRPr lang="en-US"/>
        </a:p>
      </dgm:t>
    </dgm:pt>
    <dgm:pt modelId="{C835D087-59AD-4677-9143-D4E6CC3B4F06}" type="sibTrans" cxnId="{B23F1DDB-6698-4197-AC26-68F6288F8D40}">
      <dgm:prSet/>
      <dgm:spPr/>
      <dgm:t>
        <a:bodyPr/>
        <a:lstStyle/>
        <a:p>
          <a:endParaRPr lang="en-US"/>
        </a:p>
      </dgm:t>
    </dgm:pt>
    <dgm:pt modelId="{C6F259A4-BD8C-46A3-BBD0-3700E9B76A5B}">
      <dgm:prSet/>
      <dgm:spPr/>
      <dgm:t>
        <a:bodyPr/>
        <a:lstStyle/>
        <a:p>
          <a:r>
            <a:rPr lang="en-US"/>
            <a:t>Admin: Login → Manage Books → View Sales History</a:t>
          </a:r>
        </a:p>
      </dgm:t>
    </dgm:pt>
    <dgm:pt modelId="{05B78A8A-0100-478B-A689-7B4C0268A1F8}" type="parTrans" cxnId="{7F558873-9C38-4E97-9198-EAE7E600A3B8}">
      <dgm:prSet/>
      <dgm:spPr/>
      <dgm:t>
        <a:bodyPr/>
        <a:lstStyle/>
        <a:p>
          <a:endParaRPr lang="en-US"/>
        </a:p>
      </dgm:t>
    </dgm:pt>
    <dgm:pt modelId="{0BE2A6EF-CCE4-461D-B3E3-DFDA09B851F2}" type="sibTrans" cxnId="{7F558873-9C38-4E97-9198-EAE7E600A3B8}">
      <dgm:prSet/>
      <dgm:spPr/>
      <dgm:t>
        <a:bodyPr/>
        <a:lstStyle/>
        <a:p>
          <a:endParaRPr lang="en-US"/>
        </a:p>
      </dgm:t>
    </dgm:pt>
    <dgm:pt modelId="{061F7A51-DC5A-4B6C-BCF4-05894E010311}" type="pres">
      <dgm:prSet presAssocID="{6FBA8DFC-F9F9-4872-84B4-87A8CC565C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883169-56D1-42CE-9036-667B183AE098}" type="pres">
      <dgm:prSet presAssocID="{7CF5C83C-D725-4729-AC9B-2FE94432EDE9}" presName="hierRoot1" presStyleCnt="0"/>
      <dgm:spPr/>
    </dgm:pt>
    <dgm:pt modelId="{AC587767-8C0A-45CD-ACCF-65A236EFFC66}" type="pres">
      <dgm:prSet presAssocID="{7CF5C83C-D725-4729-AC9B-2FE94432EDE9}" presName="composite" presStyleCnt="0"/>
      <dgm:spPr/>
    </dgm:pt>
    <dgm:pt modelId="{1EE65CC6-D48C-465E-82FB-A314FB0E9D63}" type="pres">
      <dgm:prSet presAssocID="{7CF5C83C-D725-4729-AC9B-2FE94432EDE9}" presName="background" presStyleLbl="node0" presStyleIdx="0" presStyleCnt="2"/>
      <dgm:spPr/>
    </dgm:pt>
    <dgm:pt modelId="{0EED1245-739F-4EFC-AA1A-C1EBD2D89B23}" type="pres">
      <dgm:prSet presAssocID="{7CF5C83C-D725-4729-AC9B-2FE94432EDE9}" presName="text" presStyleLbl="fgAcc0" presStyleIdx="0" presStyleCnt="2">
        <dgm:presLayoutVars>
          <dgm:chPref val="3"/>
        </dgm:presLayoutVars>
      </dgm:prSet>
      <dgm:spPr/>
    </dgm:pt>
    <dgm:pt modelId="{C9214A30-53D6-4218-998F-F8902F5C8E33}" type="pres">
      <dgm:prSet presAssocID="{7CF5C83C-D725-4729-AC9B-2FE94432EDE9}" presName="hierChild2" presStyleCnt="0"/>
      <dgm:spPr/>
    </dgm:pt>
    <dgm:pt modelId="{7B782916-5012-42FB-992F-61E73AF6692E}" type="pres">
      <dgm:prSet presAssocID="{C6F259A4-BD8C-46A3-BBD0-3700E9B76A5B}" presName="hierRoot1" presStyleCnt="0"/>
      <dgm:spPr/>
    </dgm:pt>
    <dgm:pt modelId="{17A010E8-F6B3-4094-8316-B9727AADA8CA}" type="pres">
      <dgm:prSet presAssocID="{C6F259A4-BD8C-46A3-BBD0-3700E9B76A5B}" presName="composite" presStyleCnt="0"/>
      <dgm:spPr/>
    </dgm:pt>
    <dgm:pt modelId="{0D3B63C6-A4A9-4858-A04E-EBF67CB02960}" type="pres">
      <dgm:prSet presAssocID="{C6F259A4-BD8C-46A3-BBD0-3700E9B76A5B}" presName="background" presStyleLbl="node0" presStyleIdx="1" presStyleCnt="2"/>
      <dgm:spPr/>
    </dgm:pt>
    <dgm:pt modelId="{44C2D76A-92C3-4679-A133-DBB00EA5DA79}" type="pres">
      <dgm:prSet presAssocID="{C6F259A4-BD8C-46A3-BBD0-3700E9B76A5B}" presName="text" presStyleLbl="fgAcc0" presStyleIdx="1" presStyleCnt="2">
        <dgm:presLayoutVars>
          <dgm:chPref val="3"/>
        </dgm:presLayoutVars>
      </dgm:prSet>
      <dgm:spPr/>
    </dgm:pt>
    <dgm:pt modelId="{B3CF246F-F9BE-4930-91D7-D38B691AD36B}" type="pres">
      <dgm:prSet presAssocID="{C6F259A4-BD8C-46A3-BBD0-3700E9B76A5B}" presName="hierChild2" presStyleCnt="0"/>
      <dgm:spPr/>
    </dgm:pt>
  </dgm:ptLst>
  <dgm:cxnLst>
    <dgm:cxn modelId="{F361A914-B72F-4A04-A2A9-063072A665CB}" type="presOf" srcId="{7CF5C83C-D725-4729-AC9B-2FE94432EDE9}" destId="{0EED1245-739F-4EFC-AA1A-C1EBD2D89B23}" srcOrd="0" destOrd="0" presId="urn:microsoft.com/office/officeart/2005/8/layout/hierarchy1"/>
    <dgm:cxn modelId="{7F558873-9C38-4E97-9198-EAE7E600A3B8}" srcId="{6FBA8DFC-F9F9-4872-84B4-87A8CC565C7B}" destId="{C6F259A4-BD8C-46A3-BBD0-3700E9B76A5B}" srcOrd="1" destOrd="0" parTransId="{05B78A8A-0100-478B-A689-7B4C0268A1F8}" sibTransId="{0BE2A6EF-CCE4-461D-B3E3-DFDA09B851F2}"/>
    <dgm:cxn modelId="{CE225D80-BF6F-4B86-B508-98DBFFA86B70}" type="presOf" srcId="{C6F259A4-BD8C-46A3-BBD0-3700E9B76A5B}" destId="{44C2D76A-92C3-4679-A133-DBB00EA5DA79}" srcOrd="0" destOrd="0" presId="urn:microsoft.com/office/officeart/2005/8/layout/hierarchy1"/>
    <dgm:cxn modelId="{F004518E-E37C-44C4-89CE-29439D4B1E02}" type="presOf" srcId="{6FBA8DFC-F9F9-4872-84B4-87A8CC565C7B}" destId="{061F7A51-DC5A-4B6C-BCF4-05894E010311}" srcOrd="0" destOrd="0" presId="urn:microsoft.com/office/officeart/2005/8/layout/hierarchy1"/>
    <dgm:cxn modelId="{B23F1DDB-6698-4197-AC26-68F6288F8D40}" srcId="{6FBA8DFC-F9F9-4872-84B4-87A8CC565C7B}" destId="{7CF5C83C-D725-4729-AC9B-2FE94432EDE9}" srcOrd="0" destOrd="0" parTransId="{CD3F8C25-F7E9-4573-AFA1-29539D4F6703}" sibTransId="{C835D087-59AD-4677-9143-D4E6CC3B4F06}"/>
    <dgm:cxn modelId="{097A0553-977E-490A-9210-DC0D3328910A}" type="presParOf" srcId="{061F7A51-DC5A-4B6C-BCF4-05894E010311}" destId="{DF883169-56D1-42CE-9036-667B183AE098}" srcOrd="0" destOrd="0" presId="urn:microsoft.com/office/officeart/2005/8/layout/hierarchy1"/>
    <dgm:cxn modelId="{8AC73338-B5DD-4686-8461-FE787A34F937}" type="presParOf" srcId="{DF883169-56D1-42CE-9036-667B183AE098}" destId="{AC587767-8C0A-45CD-ACCF-65A236EFFC66}" srcOrd="0" destOrd="0" presId="urn:microsoft.com/office/officeart/2005/8/layout/hierarchy1"/>
    <dgm:cxn modelId="{28578BF9-7F69-467C-B108-05B7B99DEB6C}" type="presParOf" srcId="{AC587767-8C0A-45CD-ACCF-65A236EFFC66}" destId="{1EE65CC6-D48C-465E-82FB-A314FB0E9D63}" srcOrd="0" destOrd="0" presId="urn:microsoft.com/office/officeart/2005/8/layout/hierarchy1"/>
    <dgm:cxn modelId="{02E7584E-2F92-45A6-8909-89910DC11C74}" type="presParOf" srcId="{AC587767-8C0A-45CD-ACCF-65A236EFFC66}" destId="{0EED1245-739F-4EFC-AA1A-C1EBD2D89B23}" srcOrd="1" destOrd="0" presId="urn:microsoft.com/office/officeart/2005/8/layout/hierarchy1"/>
    <dgm:cxn modelId="{F3949B62-6162-4493-A5E3-782D494C1B74}" type="presParOf" srcId="{DF883169-56D1-42CE-9036-667B183AE098}" destId="{C9214A30-53D6-4218-998F-F8902F5C8E33}" srcOrd="1" destOrd="0" presId="urn:microsoft.com/office/officeart/2005/8/layout/hierarchy1"/>
    <dgm:cxn modelId="{00C477D2-94DA-417A-AA39-D30E0777760B}" type="presParOf" srcId="{061F7A51-DC5A-4B6C-BCF4-05894E010311}" destId="{7B782916-5012-42FB-992F-61E73AF6692E}" srcOrd="1" destOrd="0" presId="urn:microsoft.com/office/officeart/2005/8/layout/hierarchy1"/>
    <dgm:cxn modelId="{58379C0B-2797-412E-919A-C3935F38BD85}" type="presParOf" srcId="{7B782916-5012-42FB-992F-61E73AF6692E}" destId="{17A010E8-F6B3-4094-8316-B9727AADA8CA}" srcOrd="0" destOrd="0" presId="urn:microsoft.com/office/officeart/2005/8/layout/hierarchy1"/>
    <dgm:cxn modelId="{855D4C56-38EB-41D8-B489-F7EFA6D26553}" type="presParOf" srcId="{17A010E8-F6B3-4094-8316-B9727AADA8CA}" destId="{0D3B63C6-A4A9-4858-A04E-EBF67CB02960}" srcOrd="0" destOrd="0" presId="urn:microsoft.com/office/officeart/2005/8/layout/hierarchy1"/>
    <dgm:cxn modelId="{5CE11AEA-82FC-4C47-80E3-14E624596B84}" type="presParOf" srcId="{17A010E8-F6B3-4094-8316-B9727AADA8CA}" destId="{44C2D76A-92C3-4679-A133-DBB00EA5DA79}" srcOrd="1" destOrd="0" presId="urn:microsoft.com/office/officeart/2005/8/layout/hierarchy1"/>
    <dgm:cxn modelId="{646ACD97-C58B-4B3D-9B0E-E0C1F5D55F40}" type="presParOf" srcId="{7B782916-5012-42FB-992F-61E73AF6692E}" destId="{B3CF246F-F9BE-4930-91D7-D38B691AD3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6DEFAA-C93E-4441-8AC4-0852E425D2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1F8A2F-22DC-4A25-9EE6-48F5349FA6C2}">
      <dgm:prSet/>
      <dgm:spPr/>
      <dgm:t>
        <a:bodyPr/>
        <a:lstStyle/>
        <a:p>
          <a:r>
            <a:rPr lang="en-US"/>
            <a:t>Admin Module:</a:t>
          </a:r>
        </a:p>
      </dgm:t>
    </dgm:pt>
    <dgm:pt modelId="{789B1978-A6FC-477B-BC72-C483F6D92A4B}" type="parTrans" cxnId="{F3041549-CE5F-4094-A87D-56E0D6752005}">
      <dgm:prSet/>
      <dgm:spPr/>
      <dgm:t>
        <a:bodyPr/>
        <a:lstStyle/>
        <a:p>
          <a:endParaRPr lang="en-US"/>
        </a:p>
      </dgm:t>
    </dgm:pt>
    <dgm:pt modelId="{6E2687C9-0299-4598-86F7-6DF425BCA9DB}" type="sibTrans" cxnId="{F3041549-CE5F-4094-A87D-56E0D6752005}">
      <dgm:prSet/>
      <dgm:spPr/>
      <dgm:t>
        <a:bodyPr/>
        <a:lstStyle/>
        <a:p>
          <a:endParaRPr lang="en-US"/>
        </a:p>
      </dgm:t>
    </dgm:pt>
    <dgm:pt modelId="{283334DE-0D94-4935-B8FC-426621990646}">
      <dgm:prSet/>
      <dgm:spPr/>
      <dgm:t>
        <a:bodyPr/>
        <a:lstStyle/>
        <a:p>
          <a:r>
            <a:rPr lang="en-US"/>
            <a:t>- Add, remove, update books</a:t>
          </a:r>
        </a:p>
      </dgm:t>
    </dgm:pt>
    <dgm:pt modelId="{9B8A3F4A-E74A-4F59-BB37-6A2A1E7590CB}" type="parTrans" cxnId="{967FC9DE-2995-4F97-AE35-AB90422BD601}">
      <dgm:prSet/>
      <dgm:spPr/>
      <dgm:t>
        <a:bodyPr/>
        <a:lstStyle/>
        <a:p>
          <a:endParaRPr lang="en-US"/>
        </a:p>
      </dgm:t>
    </dgm:pt>
    <dgm:pt modelId="{3220F03F-66F1-402D-AFEF-04AAB3FEC615}" type="sibTrans" cxnId="{967FC9DE-2995-4F97-AE35-AB90422BD601}">
      <dgm:prSet/>
      <dgm:spPr/>
      <dgm:t>
        <a:bodyPr/>
        <a:lstStyle/>
        <a:p>
          <a:endParaRPr lang="en-US"/>
        </a:p>
      </dgm:t>
    </dgm:pt>
    <dgm:pt modelId="{3588A091-766E-460A-90C9-36E7C5206430}">
      <dgm:prSet/>
      <dgm:spPr/>
      <dgm:t>
        <a:bodyPr/>
        <a:lstStyle/>
        <a:p>
          <a:r>
            <a:rPr lang="en-US"/>
            <a:t>- Manage inventory and view sales</a:t>
          </a:r>
        </a:p>
      </dgm:t>
    </dgm:pt>
    <dgm:pt modelId="{473EA03B-2CB7-46E9-9492-83007F2F0155}" type="parTrans" cxnId="{9CF70E7E-47FF-4A1D-AF32-0E27D60866D2}">
      <dgm:prSet/>
      <dgm:spPr/>
      <dgm:t>
        <a:bodyPr/>
        <a:lstStyle/>
        <a:p>
          <a:endParaRPr lang="en-US"/>
        </a:p>
      </dgm:t>
    </dgm:pt>
    <dgm:pt modelId="{15BFCD0D-0F3B-477C-930C-5B233188CBE1}" type="sibTrans" cxnId="{9CF70E7E-47FF-4A1D-AF32-0E27D60866D2}">
      <dgm:prSet/>
      <dgm:spPr/>
      <dgm:t>
        <a:bodyPr/>
        <a:lstStyle/>
        <a:p>
          <a:endParaRPr lang="en-US"/>
        </a:p>
      </dgm:t>
    </dgm:pt>
    <dgm:pt modelId="{48A53B21-CBDF-4E8B-AA44-09CB1BDD39A5}">
      <dgm:prSet/>
      <dgm:spPr/>
      <dgm:t>
        <a:bodyPr/>
        <a:lstStyle/>
        <a:p>
          <a:r>
            <a:rPr lang="en-US"/>
            <a:t>Customer Module:</a:t>
          </a:r>
        </a:p>
      </dgm:t>
    </dgm:pt>
    <dgm:pt modelId="{4E0AF2B0-EA44-4AE9-A8A5-A518A9DBBB85}" type="parTrans" cxnId="{A05629CA-CB84-4D51-9C45-03177FDEEFEF}">
      <dgm:prSet/>
      <dgm:spPr/>
      <dgm:t>
        <a:bodyPr/>
        <a:lstStyle/>
        <a:p>
          <a:endParaRPr lang="en-US"/>
        </a:p>
      </dgm:t>
    </dgm:pt>
    <dgm:pt modelId="{2375DB7D-D412-48BA-9D44-1ACF46C17EE7}" type="sibTrans" cxnId="{A05629CA-CB84-4D51-9C45-03177FDEEFEF}">
      <dgm:prSet/>
      <dgm:spPr/>
      <dgm:t>
        <a:bodyPr/>
        <a:lstStyle/>
        <a:p>
          <a:endParaRPr lang="en-US"/>
        </a:p>
      </dgm:t>
    </dgm:pt>
    <dgm:pt modelId="{CD944BF3-338D-456B-B215-38A596604365}">
      <dgm:prSet/>
      <dgm:spPr/>
      <dgm:t>
        <a:bodyPr/>
        <a:lstStyle/>
        <a:p>
          <a:r>
            <a:rPr lang="en-US"/>
            <a:t>- Register, login, buy books, receive receipt</a:t>
          </a:r>
        </a:p>
      </dgm:t>
    </dgm:pt>
    <dgm:pt modelId="{C8B37BD0-EB74-49E0-929F-4AC5909354B9}" type="parTrans" cxnId="{976B6D37-F7BA-4226-977D-A1AAEC6E0E75}">
      <dgm:prSet/>
      <dgm:spPr/>
      <dgm:t>
        <a:bodyPr/>
        <a:lstStyle/>
        <a:p>
          <a:endParaRPr lang="en-US"/>
        </a:p>
      </dgm:t>
    </dgm:pt>
    <dgm:pt modelId="{B7D54886-306A-4BF3-848F-55E604AA9C6E}" type="sibTrans" cxnId="{976B6D37-F7BA-4226-977D-A1AAEC6E0E75}">
      <dgm:prSet/>
      <dgm:spPr/>
      <dgm:t>
        <a:bodyPr/>
        <a:lstStyle/>
        <a:p>
          <a:endParaRPr lang="en-US"/>
        </a:p>
      </dgm:t>
    </dgm:pt>
    <dgm:pt modelId="{5C565205-244C-4489-B8D9-06567FCAD49F}" type="pres">
      <dgm:prSet presAssocID="{5B6DEFAA-C93E-4441-8AC4-0852E425D244}" presName="root" presStyleCnt="0">
        <dgm:presLayoutVars>
          <dgm:dir/>
          <dgm:resizeHandles val="exact"/>
        </dgm:presLayoutVars>
      </dgm:prSet>
      <dgm:spPr/>
    </dgm:pt>
    <dgm:pt modelId="{3CC6E3C7-7512-4D61-BC02-6FC47B2B9115}" type="pres">
      <dgm:prSet presAssocID="{5B6DEFAA-C93E-4441-8AC4-0852E425D244}" presName="container" presStyleCnt="0">
        <dgm:presLayoutVars>
          <dgm:dir/>
          <dgm:resizeHandles val="exact"/>
        </dgm:presLayoutVars>
      </dgm:prSet>
      <dgm:spPr/>
    </dgm:pt>
    <dgm:pt modelId="{2C40BA73-9D04-4EC2-ACD8-1CE3AC453351}" type="pres">
      <dgm:prSet presAssocID="{1D1F8A2F-22DC-4A25-9EE6-48F5349FA6C2}" presName="compNode" presStyleCnt="0"/>
      <dgm:spPr/>
    </dgm:pt>
    <dgm:pt modelId="{AC3A7ECF-38DC-4ED4-AECC-EB9DB5D6A687}" type="pres">
      <dgm:prSet presAssocID="{1D1F8A2F-22DC-4A25-9EE6-48F5349FA6C2}" presName="iconBgRect" presStyleLbl="bgShp" presStyleIdx="0" presStyleCnt="5"/>
      <dgm:spPr/>
    </dgm:pt>
    <dgm:pt modelId="{BA70C100-9E7C-4D05-B3AB-2FB2E8DA74F1}" type="pres">
      <dgm:prSet presAssocID="{1D1F8A2F-22DC-4A25-9EE6-48F5349FA6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0F1FF0-F7F2-4AD8-BA13-6802D473C81B}" type="pres">
      <dgm:prSet presAssocID="{1D1F8A2F-22DC-4A25-9EE6-48F5349FA6C2}" presName="spaceRect" presStyleCnt="0"/>
      <dgm:spPr/>
    </dgm:pt>
    <dgm:pt modelId="{791B0091-9761-43C6-83E8-1FF20B87B5D5}" type="pres">
      <dgm:prSet presAssocID="{1D1F8A2F-22DC-4A25-9EE6-48F5349FA6C2}" presName="textRect" presStyleLbl="revTx" presStyleIdx="0" presStyleCnt="5">
        <dgm:presLayoutVars>
          <dgm:chMax val="1"/>
          <dgm:chPref val="1"/>
        </dgm:presLayoutVars>
      </dgm:prSet>
      <dgm:spPr/>
    </dgm:pt>
    <dgm:pt modelId="{EC8527BE-C08A-4EBC-BF15-67D45F829168}" type="pres">
      <dgm:prSet presAssocID="{6E2687C9-0299-4598-86F7-6DF425BCA9DB}" presName="sibTrans" presStyleLbl="sibTrans2D1" presStyleIdx="0" presStyleCnt="0"/>
      <dgm:spPr/>
    </dgm:pt>
    <dgm:pt modelId="{E5E47484-36D7-45BF-9100-0B35FD5066C6}" type="pres">
      <dgm:prSet presAssocID="{283334DE-0D94-4935-B8FC-426621990646}" presName="compNode" presStyleCnt="0"/>
      <dgm:spPr/>
    </dgm:pt>
    <dgm:pt modelId="{D8B50D11-ECBF-42A5-9136-D3BEA1972502}" type="pres">
      <dgm:prSet presAssocID="{283334DE-0D94-4935-B8FC-426621990646}" presName="iconBgRect" presStyleLbl="bgShp" presStyleIdx="1" presStyleCnt="5"/>
      <dgm:spPr/>
    </dgm:pt>
    <dgm:pt modelId="{E7E996B6-5B8F-4F43-A9AB-C529833885A0}" type="pres">
      <dgm:prSet presAssocID="{283334DE-0D94-4935-B8FC-4266219906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648E66-226F-48AC-9117-C185E356638B}" type="pres">
      <dgm:prSet presAssocID="{283334DE-0D94-4935-B8FC-426621990646}" presName="spaceRect" presStyleCnt="0"/>
      <dgm:spPr/>
    </dgm:pt>
    <dgm:pt modelId="{91CF0AC7-90F6-456A-85F7-F0B094E6B7A3}" type="pres">
      <dgm:prSet presAssocID="{283334DE-0D94-4935-B8FC-426621990646}" presName="textRect" presStyleLbl="revTx" presStyleIdx="1" presStyleCnt="5">
        <dgm:presLayoutVars>
          <dgm:chMax val="1"/>
          <dgm:chPref val="1"/>
        </dgm:presLayoutVars>
      </dgm:prSet>
      <dgm:spPr/>
    </dgm:pt>
    <dgm:pt modelId="{0E6EC7C1-D2FC-493B-B7D6-1F2525D0E34F}" type="pres">
      <dgm:prSet presAssocID="{3220F03F-66F1-402D-AFEF-04AAB3FEC615}" presName="sibTrans" presStyleLbl="sibTrans2D1" presStyleIdx="0" presStyleCnt="0"/>
      <dgm:spPr/>
    </dgm:pt>
    <dgm:pt modelId="{D0FD351C-A302-48B9-9943-6644D5D16BAD}" type="pres">
      <dgm:prSet presAssocID="{3588A091-766E-460A-90C9-36E7C5206430}" presName="compNode" presStyleCnt="0"/>
      <dgm:spPr/>
    </dgm:pt>
    <dgm:pt modelId="{923A886D-C539-4FAD-9302-AA8CDE82D5C3}" type="pres">
      <dgm:prSet presAssocID="{3588A091-766E-460A-90C9-36E7C5206430}" presName="iconBgRect" presStyleLbl="bgShp" presStyleIdx="2" presStyleCnt="5"/>
      <dgm:spPr/>
    </dgm:pt>
    <dgm:pt modelId="{404ABCA9-A90F-4BEB-BC42-411C1AFF3EE0}" type="pres">
      <dgm:prSet presAssocID="{3588A091-766E-460A-90C9-36E7C52064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2309EF8-BB26-450D-8211-4822D7D7F8B8}" type="pres">
      <dgm:prSet presAssocID="{3588A091-766E-460A-90C9-36E7C5206430}" presName="spaceRect" presStyleCnt="0"/>
      <dgm:spPr/>
    </dgm:pt>
    <dgm:pt modelId="{389D8F95-1746-4D28-BFD2-4EAD7EA382E4}" type="pres">
      <dgm:prSet presAssocID="{3588A091-766E-460A-90C9-36E7C5206430}" presName="textRect" presStyleLbl="revTx" presStyleIdx="2" presStyleCnt="5">
        <dgm:presLayoutVars>
          <dgm:chMax val="1"/>
          <dgm:chPref val="1"/>
        </dgm:presLayoutVars>
      </dgm:prSet>
      <dgm:spPr/>
    </dgm:pt>
    <dgm:pt modelId="{353CD7C8-86AD-49F6-986C-1350291A5405}" type="pres">
      <dgm:prSet presAssocID="{15BFCD0D-0F3B-477C-930C-5B233188CBE1}" presName="sibTrans" presStyleLbl="sibTrans2D1" presStyleIdx="0" presStyleCnt="0"/>
      <dgm:spPr/>
    </dgm:pt>
    <dgm:pt modelId="{743AE792-19EC-42F6-9591-E1261E39A273}" type="pres">
      <dgm:prSet presAssocID="{48A53B21-CBDF-4E8B-AA44-09CB1BDD39A5}" presName="compNode" presStyleCnt="0"/>
      <dgm:spPr/>
    </dgm:pt>
    <dgm:pt modelId="{91042AEB-588C-4830-9BAD-5D2AC322F33E}" type="pres">
      <dgm:prSet presAssocID="{48A53B21-CBDF-4E8B-AA44-09CB1BDD39A5}" presName="iconBgRect" presStyleLbl="bgShp" presStyleIdx="3" presStyleCnt="5"/>
      <dgm:spPr/>
    </dgm:pt>
    <dgm:pt modelId="{7C87B994-3196-4696-BF3F-3B7C25559C78}" type="pres">
      <dgm:prSet presAssocID="{48A53B21-CBDF-4E8B-AA44-09CB1BDD39A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0E3ACE5-E6F9-4AB7-9C6C-2E2B1C8F0B2D}" type="pres">
      <dgm:prSet presAssocID="{48A53B21-CBDF-4E8B-AA44-09CB1BDD39A5}" presName="spaceRect" presStyleCnt="0"/>
      <dgm:spPr/>
    </dgm:pt>
    <dgm:pt modelId="{9CA48D1E-B461-41EB-9692-E66B6D9569B3}" type="pres">
      <dgm:prSet presAssocID="{48A53B21-CBDF-4E8B-AA44-09CB1BDD39A5}" presName="textRect" presStyleLbl="revTx" presStyleIdx="3" presStyleCnt="5">
        <dgm:presLayoutVars>
          <dgm:chMax val="1"/>
          <dgm:chPref val="1"/>
        </dgm:presLayoutVars>
      </dgm:prSet>
      <dgm:spPr/>
    </dgm:pt>
    <dgm:pt modelId="{AD7680E6-8E8A-406F-A045-2D23C3DD92CF}" type="pres">
      <dgm:prSet presAssocID="{2375DB7D-D412-48BA-9D44-1ACF46C17EE7}" presName="sibTrans" presStyleLbl="sibTrans2D1" presStyleIdx="0" presStyleCnt="0"/>
      <dgm:spPr/>
    </dgm:pt>
    <dgm:pt modelId="{CA2000A5-9A8B-4701-AAED-570E510668C1}" type="pres">
      <dgm:prSet presAssocID="{CD944BF3-338D-456B-B215-38A596604365}" presName="compNode" presStyleCnt="0"/>
      <dgm:spPr/>
    </dgm:pt>
    <dgm:pt modelId="{30262213-8C35-4FF8-80A8-350B4E2C6EAF}" type="pres">
      <dgm:prSet presAssocID="{CD944BF3-338D-456B-B215-38A596604365}" presName="iconBgRect" presStyleLbl="bgShp" presStyleIdx="4" presStyleCnt="5"/>
      <dgm:spPr/>
    </dgm:pt>
    <dgm:pt modelId="{407839BF-46CA-4F9C-BF3C-5A429EE86FE0}" type="pres">
      <dgm:prSet presAssocID="{CD944BF3-338D-456B-B215-38A5966043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15087A1-0FF8-4E4B-941A-CD4D8CDA3B83}" type="pres">
      <dgm:prSet presAssocID="{CD944BF3-338D-456B-B215-38A596604365}" presName="spaceRect" presStyleCnt="0"/>
      <dgm:spPr/>
    </dgm:pt>
    <dgm:pt modelId="{6FBB7A11-6EA2-46D0-9216-3F03FF1C7666}" type="pres">
      <dgm:prSet presAssocID="{CD944BF3-338D-456B-B215-38A5966043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6B6D37-F7BA-4226-977D-A1AAEC6E0E75}" srcId="{5B6DEFAA-C93E-4441-8AC4-0852E425D244}" destId="{CD944BF3-338D-456B-B215-38A596604365}" srcOrd="4" destOrd="0" parTransId="{C8B37BD0-EB74-49E0-929F-4AC5909354B9}" sibTransId="{B7D54886-306A-4BF3-848F-55E604AA9C6E}"/>
    <dgm:cxn modelId="{D34F9D47-B28B-4A43-92AB-6C71179004C9}" type="presOf" srcId="{48A53B21-CBDF-4E8B-AA44-09CB1BDD39A5}" destId="{9CA48D1E-B461-41EB-9692-E66B6D9569B3}" srcOrd="0" destOrd="0" presId="urn:microsoft.com/office/officeart/2018/2/layout/IconCircleList"/>
    <dgm:cxn modelId="{F3041549-CE5F-4094-A87D-56E0D6752005}" srcId="{5B6DEFAA-C93E-4441-8AC4-0852E425D244}" destId="{1D1F8A2F-22DC-4A25-9EE6-48F5349FA6C2}" srcOrd="0" destOrd="0" parTransId="{789B1978-A6FC-477B-BC72-C483F6D92A4B}" sibTransId="{6E2687C9-0299-4598-86F7-6DF425BCA9DB}"/>
    <dgm:cxn modelId="{AD648B49-DE96-433F-BD25-09957BC23B67}" type="presOf" srcId="{5B6DEFAA-C93E-4441-8AC4-0852E425D244}" destId="{5C565205-244C-4489-B8D9-06567FCAD49F}" srcOrd="0" destOrd="0" presId="urn:microsoft.com/office/officeart/2018/2/layout/IconCircleList"/>
    <dgm:cxn modelId="{C6D2304E-4728-40AD-B346-BA32C6348503}" type="presOf" srcId="{2375DB7D-D412-48BA-9D44-1ACF46C17EE7}" destId="{AD7680E6-8E8A-406F-A045-2D23C3DD92CF}" srcOrd="0" destOrd="0" presId="urn:microsoft.com/office/officeart/2018/2/layout/IconCircleList"/>
    <dgm:cxn modelId="{98AF037C-365C-45F3-B903-CE4197826F11}" type="presOf" srcId="{CD944BF3-338D-456B-B215-38A596604365}" destId="{6FBB7A11-6EA2-46D0-9216-3F03FF1C7666}" srcOrd="0" destOrd="0" presId="urn:microsoft.com/office/officeart/2018/2/layout/IconCircleList"/>
    <dgm:cxn modelId="{9CF70E7E-47FF-4A1D-AF32-0E27D60866D2}" srcId="{5B6DEFAA-C93E-4441-8AC4-0852E425D244}" destId="{3588A091-766E-460A-90C9-36E7C5206430}" srcOrd="2" destOrd="0" parTransId="{473EA03B-2CB7-46E9-9492-83007F2F0155}" sibTransId="{15BFCD0D-0F3B-477C-930C-5B233188CBE1}"/>
    <dgm:cxn modelId="{79D95493-685E-4377-B015-6FB93CA1C3FC}" type="presOf" srcId="{3220F03F-66F1-402D-AFEF-04AAB3FEC615}" destId="{0E6EC7C1-D2FC-493B-B7D6-1F2525D0E34F}" srcOrd="0" destOrd="0" presId="urn:microsoft.com/office/officeart/2018/2/layout/IconCircleList"/>
    <dgm:cxn modelId="{C962AFC7-71A5-4E4C-B06B-60B9AC1D1E69}" type="presOf" srcId="{6E2687C9-0299-4598-86F7-6DF425BCA9DB}" destId="{EC8527BE-C08A-4EBC-BF15-67D45F829168}" srcOrd="0" destOrd="0" presId="urn:microsoft.com/office/officeart/2018/2/layout/IconCircleList"/>
    <dgm:cxn modelId="{A05629CA-CB84-4D51-9C45-03177FDEEFEF}" srcId="{5B6DEFAA-C93E-4441-8AC4-0852E425D244}" destId="{48A53B21-CBDF-4E8B-AA44-09CB1BDD39A5}" srcOrd="3" destOrd="0" parTransId="{4E0AF2B0-EA44-4AE9-A8A5-A518A9DBBB85}" sibTransId="{2375DB7D-D412-48BA-9D44-1ACF46C17EE7}"/>
    <dgm:cxn modelId="{BE7A17D4-0815-4858-91E7-6EF5E4E5D9A2}" type="presOf" srcId="{1D1F8A2F-22DC-4A25-9EE6-48F5349FA6C2}" destId="{791B0091-9761-43C6-83E8-1FF20B87B5D5}" srcOrd="0" destOrd="0" presId="urn:microsoft.com/office/officeart/2018/2/layout/IconCircleList"/>
    <dgm:cxn modelId="{648FE9DD-7EAE-403E-8166-27B2573DD3B9}" type="presOf" srcId="{283334DE-0D94-4935-B8FC-426621990646}" destId="{91CF0AC7-90F6-456A-85F7-F0B094E6B7A3}" srcOrd="0" destOrd="0" presId="urn:microsoft.com/office/officeart/2018/2/layout/IconCircleList"/>
    <dgm:cxn modelId="{967FC9DE-2995-4F97-AE35-AB90422BD601}" srcId="{5B6DEFAA-C93E-4441-8AC4-0852E425D244}" destId="{283334DE-0D94-4935-B8FC-426621990646}" srcOrd="1" destOrd="0" parTransId="{9B8A3F4A-E74A-4F59-BB37-6A2A1E7590CB}" sibTransId="{3220F03F-66F1-402D-AFEF-04AAB3FEC615}"/>
    <dgm:cxn modelId="{CFF56BE5-B285-44BB-AB54-95C4D74594B3}" type="presOf" srcId="{15BFCD0D-0F3B-477C-930C-5B233188CBE1}" destId="{353CD7C8-86AD-49F6-986C-1350291A5405}" srcOrd="0" destOrd="0" presId="urn:microsoft.com/office/officeart/2018/2/layout/IconCircleList"/>
    <dgm:cxn modelId="{A0D2ECE8-E6CD-45F4-979E-AD11D2BAFEDA}" type="presOf" srcId="{3588A091-766E-460A-90C9-36E7C5206430}" destId="{389D8F95-1746-4D28-BFD2-4EAD7EA382E4}" srcOrd="0" destOrd="0" presId="urn:microsoft.com/office/officeart/2018/2/layout/IconCircleList"/>
    <dgm:cxn modelId="{5B1D0FE2-2CBE-498E-B0D6-8A13468E3CBF}" type="presParOf" srcId="{5C565205-244C-4489-B8D9-06567FCAD49F}" destId="{3CC6E3C7-7512-4D61-BC02-6FC47B2B9115}" srcOrd="0" destOrd="0" presId="urn:microsoft.com/office/officeart/2018/2/layout/IconCircleList"/>
    <dgm:cxn modelId="{ADEC7691-5673-4D09-A624-AA7FDDC88C18}" type="presParOf" srcId="{3CC6E3C7-7512-4D61-BC02-6FC47B2B9115}" destId="{2C40BA73-9D04-4EC2-ACD8-1CE3AC453351}" srcOrd="0" destOrd="0" presId="urn:microsoft.com/office/officeart/2018/2/layout/IconCircleList"/>
    <dgm:cxn modelId="{F877B9D0-E3B8-4F95-96EB-C976B264D58D}" type="presParOf" srcId="{2C40BA73-9D04-4EC2-ACD8-1CE3AC453351}" destId="{AC3A7ECF-38DC-4ED4-AECC-EB9DB5D6A687}" srcOrd="0" destOrd="0" presId="urn:microsoft.com/office/officeart/2018/2/layout/IconCircleList"/>
    <dgm:cxn modelId="{B371907D-CA98-49AD-87F3-D30173FD58B8}" type="presParOf" srcId="{2C40BA73-9D04-4EC2-ACD8-1CE3AC453351}" destId="{BA70C100-9E7C-4D05-B3AB-2FB2E8DA74F1}" srcOrd="1" destOrd="0" presId="urn:microsoft.com/office/officeart/2018/2/layout/IconCircleList"/>
    <dgm:cxn modelId="{3687BA67-E8AC-4912-8EB7-A8BF550C2336}" type="presParOf" srcId="{2C40BA73-9D04-4EC2-ACD8-1CE3AC453351}" destId="{8A0F1FF0-F7F2-4AD8-BA13-6802D473C81B}" srcOrd="2" destOrd="0" presId="urn:microsoft.com/office/officeart/2018/2/layout/IconCircleList"/>
    <dgm:cxn modelId="{08E40B1F-8468-4945-9A57-26D2E2797AD6}" type="presParOf" srcId="{2C40BA73-9D04-4EC2-ACD8-1CE3AC453351}" destId="{791B0091-9761-43C6-83E8-1FF20B87B5D5}" srcOrd="3" destOrd="0" presId="urn:microsoft.com/office/officeart/2018/2/layout/IconCircleList"/>
    <dgm:cxn modelId="{D737616D-6D61-421C-9FD9-4CFD7373195B}" type="presParOf" srcId="{3CC6E3C7-7512-4D61-BC02-6FC47B2B9115}" destId="{EC8527BE-C08A-4EBC-BF15-67D45F829168}" srcOrd="1" destOrd="0" presId="urn:microsoft.com/office/officeart/2018/2/layout/IconCircleList"/>
    <dgm:cxn modelId="{97D75276-8168-4F07-8288-CCA544E3A08F}" type="presParOf" srcId="{3CC6E3C7-7512-4D61-BC02-6FC47B2B9115}" destId="{E5E47484-36D7-45BF-9100-0B35FD5066C6}" srcOrd="2" destOrd="0" presId="urn:microsoft.com/office/officeart/2018/2/layout/IconCircleList"/>
    <dgm:cxn modelId="{A54E75D1-DC8C-4E8B-B025-B221F70D5579}" type="presParOf" srcId="{E5E47484-36D7-45BF-9100-0B35FD5066C6}" destId="{D8B50D11-ECBF-42A5-9136-D3BEA1972502}" srcOrd="0" destOrd="0" presId="urn:microsoft.com/office/officeart/2018/2/layout/IconCircleList"/>
    <dgm:cxn modelId="{BA538AA2-061D-4217-A7FA-6A9CA43587D4}" type="presParOf" srcId="{E5E47484-36D7-45BF-9100-0B35FD5066C6}" destId="{E7E996B6-5B8F-4F43-A9AB-C529833885A0}" srcOrd="1" destOrd="0" presId="urn:microsoft.com/office/officeart/2018/2/layout/IconCircleList"/>
    <dgm:cxn modelId="{8C9380FC-7923-42DD-BFF0-96455E0DF01D}" type="presParOf" srcId="{E5E47484-36D7-45BF-9100-0B35FD5066C6}" destId="{0F648E66-226F-48AC-9117-C185E356638B}" srcOrd="2" destOrd="0" presId="urn:microsoft.com/office/officeart/2018/2/layout/IconCircleList"/>
    <dgm:cxn modelId="{01372A33-1D74-4EB2-BC71-F62DB6B00C49}" type="presParOf" srcId="{E5E47484-36D7-45BF-9100-0B35FD5066C6}" destId="{91CF0AC7-90F6-456A-85F7-F0B094E6B7A3}" srcOrd="3" destOrd="0" presId="urn:microsoft.com/office/officeart/2018/2/layout/IconCircleList"/>
    <dgm:cxn modelId="{1B0C1F63-3741-44CA-8A1A-790F143B393B}" type="presParOf" srcId="{3CC6E3C7-7512-4D61-BC02-6FC47B2B9115}" destId="{0E6EC7C1-D2FC-493B-B7D6-1F2525D0E34F}" srcOrd="3" destOrd="0" presId="urn:microsoft.com/office/officeart/2018/2/layout/IconCircleList"/>
    <dgm:cxn modelId="{B97E4229-9EE1-4185-9321-83BCCB762281}" type="presParOf" srcId="{3CC6E3C7-7512-4D61-BC02-6FC47B2B9115}" destId="{D0FD351C-A302-48B9-9943-6644D5D16BAD}" srcOrd="4" destOrd="0" presId="urn:microsoft.com/office/officeart/2018/2/layout/IconCircleList"/>
    <dgm:cxn modelId="{F3D2BDE2-EC71-411C-AB0D-6A5EEE66A077}" type="presParOf" srcId="{D0FD351C-A302-48B9-9943-6644D5D16BAD}" destId="{923A886D-C539-4FAD-9302-AA8CDE82D5C3}" srcOrd="0" destOrd="0" presId="urn:microsoft.com/office/officeart/2018/2/layout/IconCircleList"/>
    <dgm:cxn modelId="{F078E0AD-BBB8-4780-BEE9-36B190D85EB0}" type="presParOf" srcId="{D0FD351C-A302-48B9-9943-6644D5D16BAD}" destId="{404ABCA9-A90F-4BEB-BC42-411C1AFF3EE0}" srcOrd="1" destOrd="0" presId="urn:microsoft.com/office/officeart/2018/2/layout/IconCircleList"/>
    <dgm:cxn modelId="{B6BBF560-A7B6-4259-BED9-7AAF612029A6}" type="presParOf" srcId="{D0FD351C-A302-48B9-9943-6644D5D16BAD}" destId="{02309EF8-BB26-450D-8211-4822D7D7F8B8}" srcOrd="2" destOrd="0" presId="urn:microsoft.com/office/officeart/2018/2/layout/IconCircleList"/>
    <dgm:cxn modelId="{64851288-3B52-4796-AA67-66E87ADF47BB}" type="presParOf" srcId="{D0FD351C-A302-48B9-9943-6644D5D16BAD}" destId="{389D8F95-1746-4D28-BFD2-4EAD7EA382E4}" srcOrd="3" destOrd="0" presId="urn:microsoft.com/office/officeart/2018/2/layout/IconCircleList"/>
    <dgm:cxn modelId="{9A121CF8-5526-439A-A210-5B9264F57C37}" type="presParOf" srcId="{3CC6E3C7-7512-4D61-BC02-6FC47B2B9115}" destId="{353CD7C8-86AD-49F6-986C-1350291A5405}" srcOrd="5" destOrd="0" presId="urn:microsoft.com/office/officeart/2018/2/layout/IconCircleList"/>
    <dgm:cxn modelId="{BFA755DB-7F13-4CF6-B7FF-A2B10C49206C}" type="presParOf" srcId="{3CC6E3C7-7512-4D61-BC02-6FC47B2B9115}" destId="{743AE792-19EC-42F6-9591-E1261E39A273}" srcOrd="6" destOrd="0" presId="urn:microsoft.com/office/officeart/2018/2/layout/IconCircleList"/>
    <dgm:cxn modelId="{BC5F3B3D-481F-47D5-9C0D-CD6BAD9DD27F}" type="presParOf" srcId="{743AE792-19EC-42F6-9591-E1261E39A273}" destId="{91042AEB-588C-4830-9BAD-5D2AC322F33E}" srcOrd="0" destOrd="0" presId="urn:microsoft.com/office/officeart/2018/2/layout/IconCircleList"/>
    <dgm:cxn modelId="{80E067E1-487E-4DE3-80E5-23D703AE66A2}" type="presParOf" srcId="{743AE792-19EC-42F6-9591-E1261E39A273}" destId="{7C87B994-3196-4696-BF3F-3B7C25559C78}" srcOrd="1" destOrd="0" presId="urn:microsoft.com/office/officeart/2018/2/layout/IconCircleList"/>
    <dgm:cxn modelId="{1998D44B-F52E-472A-84AA-89620E6CD8DE}" type="presParOf" srcId="{743AE792-19EC-42F6-9591-E1261E39A273}" destId="{F0E3ACE5-E6F9-4AB7-9C6C-2E2B1C8F0B2D}" srcOrd="2" destOrd="0" presId="urn:microsoft.com/office/officeart/2018/2/layout/IconCircleList"/>
    <dgm:cxn modelId="{D46AEB3E-FE0B-42F9-A8A5-E8CDDD5A503B}" type="presParOf" srcId="{743AE792-19EC-42F6-9591-E1261E39A273}" destId="{9CA48D1E-B461-41EB-9692-E66B6D9569B3}" srcOrd="3" destOrd="0" presId="urn:microsoft.com/office/officeart/2018/2/layout/IconCircleList"/>
    <dgm:cxn modelId="{B747D90F-A6C3-4883-8829-238BF02D2710}" type="presParOf" srcId="{3CC6E3C7-7512-4D61-BC02-6FC47B2B9115}" destId="{AD7680E6-8E8A-406F-A045-2D23C3DD92CF}" srcOrd="7" destOrd="0" presId="urn:microsoft.com/office/officeart/2018/2/layout/IconCircleList"/>
    <dgm:cxn modelId="{01927E0A-56A3-4458-93BC-497E87056A93}" type="presParOf" srcId="{3CC6E3C7-7512-4D61-BC02-6FC47B2B9115}" destId="{CA2000A5-9A8B-4701-AAED-570E510668C1}" srcOrd="8" destOrd="0" presId="urn:microsoft.com/office/officeart/2018/2/layout/IconCircleList"/>
    <dgm:cxn modelId="{9CCE4950-06AA-40D9-820B-3985D8B69671}" type="presParOf" srcId="{CA2000A5-9A8B-4701-AAED-570E510668C1}" destId="{30262213-8C35-4FF8-80A8-350B4E2C6EAF}" srcOrd="0" destOrd="0" presId="urn:microsoft.com/office/officeart/2018/2/layout/IconCircleList"/>
    <dgm:cxn modelId="{56BB30D2-3330-4C4D-9B27-C8C6F9004CFB}" type="presParOf" srcId="{CA2000A5-9A8B-4701-AAED-570E510668C1}" destId="{407839BF-46CA-4F9C-BF3C-5A429EE86FE0}" srcOrd="1" destOrd="0" presId="urn:microsoft.com/office/officeart/2018/2/layout/IconCircleList"/>
    <dgm:cxn modelId="{DA99DAE0-EBBA-457E-9B85-83196598B8EF}" type="presParOf" srcId="{CA2000A5-9A8B-4701-AAED-570E510668C1}" destId="{215087A1-0FF8-4E4B-941A-CD4D8CDA3B83}" srcOrd="2" destOrd="0" presId="urn:microsoft.com/office/officeart/2018/2/layout/IconCircleList"/>
    <dgm:cxn modelId="{D1559480-01A2-43AD-A79C-AC5DBC3A23DA}" type="presParOf" srcId="{CA2000A5-9A8B-4701-AAED-570E510668C1}" destId="{6FBB7A11-6EA2-46D0-9216-3F03FF1C7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0DCAF5-1D59-4ED0-858F-62FDE5D6AB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3CFAE8-54F1-4BCD-A261-B6B011F16E28}">
      <dgm:prSet/>
      <dgm:spPr/>
      <dgm:t>
        <a:bodyPr/>
        <a:lstStyle/>
        <a:p>
          <a:r>
            <a:rPr lang="en-US"/>
            <a:t>Challenges: Session handling, DB integration.</a:t>
          </a:r>
        </a:p>
      </dgm:t>
    </dgm:pt>
    <dgm:pt modelId="{74697678-EB75-4F49-AEBB-3494E738C449}" type="parTrans" cxnId="{8D8BCD70-430B-4852-B6E8-805D61BF1389}">
      <dgm:prSet/>
      <dgm:spPr/>
      <dgm:t>
        <a:bodyPr/>
        <a:lstStyle/>
        <a:p>
          <a:endParaRPr lang="en-US"/>
        </a:p>
      </dgm:t>
    </dgm:pt>
    <dgm:pt modelId="{D113C847-8033-41B4-85DD-9DD17B06D295}" type="sibTrans" cxnId="{8D8BCD70-430B-4852-B6E8-805D61BF1389}">
      <dgm:prSet/>
      <dgm:spPr/>
      <dgm:t>
        <a:bodyPr/>
        <a:lstStyle/>
        <a:p>
          <a:endParaRPr lang="en-US"/>
        </a:p>
      </dgm:t>
    </dgm:pt>
    <dgm:pt modelId="{C00A9279-14E5-4E75-9B7D-B2F1A7D5A771}">
      <dgm:prSet/>
      <dgm:spPr/>
      <dgm:t>
        <a:bodyPr/>
        <a:lstStyle/>
        <a:p>
          <a:r>
            <a:rPr lang="en-US"/>
            <a:t>Learned full-stack development using Java &amp; MySQL.</a:t>
          </a:r>
        </a:p>
      </dgm:t>
    </dgm:pt>
    <dgm:pt modelId="{98F48EA8-6895-4E2F-B4C5-CEE75B6E315D}" type="parTrans" cxnId="{11CE12E3-7ABF-4418-A4BC-ECAF1B54F61D}">
      <dgm:prSet/>
      <dgm:spPr/>
      <dgm:t>
        <a:bodyPr/>
        <a:lstStyle/>
        <a:p>
          <a:endParaRPr lang="en-US"/>
        </a:p>
      </dgm:t>
    </dgm:pt>
    <dgm:pt modelId="{18818F89-98E9-405D-B9CF-B90A235B214D}" type="sibTrans" cxnId="{11CE12E3-7ABF-4418-A4BC-ECAF1B54F61D}">
      <dgm:prSet/>
      <dgm:spPr/>
      <dgm:t>
        <a:bodyPr/>
        <a:lstStyle/>
        <a:p>
          <a:endParaRPr lang="en-US"/>
        </a:p>
      </dgm:t>
    </dgm:pt>
    <dgm:pt modelId="{B9B6F07A-F40A-4A3B-9EE5-E168420C751D}">
      <dgm:prSet/>
      <dgm:spPr/>
      <dgm:t>
        <a:bodyPr/>
        <a:lstStyle/>
        <a:p>
          <a:r>
            <a:rPr lang="en-US"/>
            <a:t>Gained practical experience in servlet-based apps.</a:t>
          </a:r>
        </a:p>
      </dgm:t>
    </dgm:pt>
    <dgm:pt modelId="{DEC5E1B0-D454-4A0B-8A25-F6C717205680}" type="parTrans" cxnId="{1291EB04-8017-4AB5-A238-9A4889D3B4B6}">
      <dgm:prSet/>
      <dgm:spPr/>
      <dgm:t>
        <a:bodyPr/>
        <a:lstStyle/>
        <a:p>
          <a:endParaRPr lang="en-US"/>
        </a:p>
      </dgm:t>
    </dgm:pt>
    <dgm:pt modelId="{E24C7C31-68CA-450F-A69A-C1A5C8210DF8}" type="sibTrans" cxnId="{1291EB04-8017-4AB5-A238-9A4889D3B4B6}">
      <dgm:prSet/>
      <dgm:spPr/>
      <dgm:t>
        <a:bodyPr/>
        <a:lstStyle/>
        <a:p>
          <a:endParaRPr lang="en-US"/>
        </a:p>
      </dgm:t>
    </dgm:pt>
    <dgm:pt modelId="{3D749122-CC32-4A92-B769-3028781CCE78}" type="pres">
      <dgm:prSet presAssocID="{040DCAF5-1D59-4ED0-858F-62FDE5D6AB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5C2305-B297-4EBE-9E0A-BDDF8BAD85DE}" type="pres">
      <dgm:prSet presAssocID="{063CFAE8-54F1-4BCD-A261-B6B011F16E28}" presName="hierRoot1" presStyleCnt="0"/>
      <dgm:spPr/>
    </dgm:pt>
    <dgm:pt modelId="{2FCB51AA-266F-44DC-A0A8-760F4039AC58}" type="pres">
      <dgm:prSet presAssocID="{063CFAE8-54F1-4BCD-A261-B6B011F16E28}" presName="composite" presStyleCnt="0"/>
      <dgm:spPr/>
    </dgm:pt>
    <dgm:pt modelId="{783D047C-7057-4B41-8DD4-EB1FE3C0CE72}" type="pres">
      <dgm:prSet presAssocID="{063CFAE8-54F1-4BCD-A261-B6B011F16E28}" presName="background" presStyleLbl="node0" presStyleIdx="0" presStyleCnt="3"/>
      <dgm:spPr/>
    </dgm:pt>
    <dgm:pt modelId="{EF271529-F518-4842-B922-0E6E79D68E07}" type="pres">
      <dgm:prSet presAssocID="{063CFAE8-54F1-4BCD-A261-B6B011F16E28}" presName="text" presStyleLbl="fgAcc0" presStyleIdx="0" presStyleCnt="3">
        <dgm:presLayoutVars>
          <dgm:chPref val="3"/>
        </dgm:presLayoutVars>
      </dgm:prSet>
      <dgm:spPr/>
    </dgm:pt>
    <dgm:pt modelId="{CE415B78-70B6-4293-AD92-1884A372E20F}" type="pres">
      <dgm:prSet presAssocID="{063CFAE8-54F1-4BCD-A261-B6B011F16E28}" presName="hierChild2" presStyleCnt="0"/>
      <dgm:spPr/>
    </dgm:pt>
    <dgm:pt modelId="{362917BC-81EE-4FC3-82D2-8511BB0D0627}" type="pres">
      <dgm:prSet presAssocID="{C00A9279-14E5-4E75-9B7D-B2F1A7D5A771}" presName="hierRoot1" presStyleCnt="0"/>
      <dgm:spPr/>
    </dgm:pt>
    <dgm:pt modelId="{3E69AE1F-C922-4B3E-9C5F-7131791FF90B}" type="pres">
      <dgm:prSet presAssocID="{C00A9279-14E5-4E75-9B7D-B2F1A7D5A771}" presName="composite" presStyleCnt="0"/>
      <dgm:spPr/>
    </dgm:pt>
    <dgm:pt modelId="{03452AFF-D2EB-4519-967A-3ACB6F19855C}" type="pres">
      <dgm:prSet presAssocID="{C00A9279-14E5-4E75-9B7D-B2F1A7D5A771}" presName="background" presStyleLbl="node0" presStyleIdx="1" presStyleCnt="3"/>
      <dgm:spPr/>
    </dgm:pt>
    <dgm:pt modelId="{BE48C8D9-5259-4907-8D0C-714E1C7E00F3}" type="pres">
      <dgm:prSet presAssocID="{C00A9279-14E5-4E75-9B7D-B2F1A7D5A771}" presName="text" presStyleLbl="fgAcc0" presStyleIdx="1" presStyleCnt="3">
        <dgm:presLayoutVars>
          <dgm:chPref val="3"/>
        </dgm:presLayoutVars>
      </dgm:prSet>
      <dgm:spPr/>
    </dgm:pt>
    <dgm:pt modelId="{2A4ACB53-4F69-4206-8D0C-816322A1C064}" type="pres">
      <dgm:prSet presAssocID="{C00A9279-14E5-4E75-9B7D-B2F1A7D5A771}" presName="hierChild2" presStyleCnt="0"/>
      <dgm:spPr/>
    </dgm:pt>
    <dgm:pt modelId="{6F4AE1B0-1D84-463B-966C-A9B7A5AE88F5}" type="pres">
      <dgm:prSet presAssocID="{B9B6F07A-F40A-4A3B-9EE5-E168420C751D}" presName="hierRoot1" presStyleCnt="0"/>
      <dgm:spPr/>
    </dgm:pt>
    <dgm:pt modelId="{E4F61B26-911D-46ED-9585-30F982A2DC2E}" type="pres">
      <dgm:prSet presAssocID="{B9B6F07A-F40A-4A3B-9EE5-E168420C751D}" presName="composite" presStyleCnt="0"/>
      <dgm:spPr/>
    </dgm:pt>
    <dgm:pt modelId="{B8BA634A-7D2B-4631-8907-92A64A311A37}" type="pres">
      <dgm:prSet presAssocID="{B9B6F07A-F40A-4A3B-9EE5-E168420C751D}" presName="background" presStyleLbl="node0" presStyleIdx="2" presStyleCnt="3"/>
      <dgm:spPr/>
    </dgm:pt>
    <dgm:pt modelId="{100B2FC2-7AB0-470C-B8FC-802CD342A076}" type="pres">
      <dgm:prSet presAssocID="{B9B6F07A-F40A-4A3B-9EE5-E168420C751D}" presName="text" presStyleLbl="fgAcc0" presStyleIdx="2" presStyleCnt="3">
        <dgm:presLayoutVars>
          <dgm:chPref val="3"/>
        </dgm:presLayoutVars>
      </dgm:prSet>
      <dgm:spPr/>
    </dgm:pt>
    <dgm:pt modelId="{B4EE9407-E056-4095-92BC-ECD48351E117}" type="pres">
      <dgm:prSet presAssocID="{B9B6F07A-F40A-4A3B-9EE5-E168420C751D}" presName="hierChild2" presStyleCnt="0"/>
      <dgm:spPr/>
    </dgm:pt>
  </dgm:ptLst>
  <dgm:cxnLst>
    <dgm:cxn modelId="{1291EB04-8017-4AB5-A238-9A4889D3B4B6}" srcId="{040DCAF5-1D59-4ED0-858F-62FDE5D6ABCF}" destId="{B9B6F07A-F40A-4A3B-9EE5-E168420C751D}" srcOrd="2" destOrd="0" parTransId="{DEC5E1B0-D454-4A0B-8A25-F6C717205680}" sibTransId="{E24C7C31-68CA-450F-A69A-C1A5C8210DF8}"/>
    <dgm:cxn modelId="{3BBE2F30-6DBF-4FBE-BB68-0F87ABEC3844}" type="presOf" srcId="{B9B6F07A-F40A-4A3B-9EE5-E168420C751D}" destId="{100B2FC2-7AB0-470C-B8FC-802CD342A076}" srcOrd="0" destOrd="0" presId="urn:microsoft.com/office/officeart/2005/8/layout/hierarchy1"/>
    <dgm:cxn modelId="{8D8BCD70-430B-4852-B6E8-805D61BF1389}" srcId="{040DCAF5-1D59-4ED0-858F-62FDE5D6ABCF}" destId="{063CFAE8-54F1-4BCD-A261-B6B011F16E28}" srcOrd="0" destOrd="0" parTransId="{74697678-EB75-4F49-AEBB-3494E738C449}" sibTransId="{D113C847-8033-41B4-85DD-9DD17B06D295}"/>
    <dgm:cxn modelId="{55431D96-3992-4F81-A067-4C0C2BA29589}" type="presOf" srcId="{040DCAF5-1D59-4ED0-858F-62FDE5D6ABCF}" destId="{3D749122-CC32-4A92-B769-3028781CCE78}" srcOrd="0" destOrd="0" presId="urn:microsoft.com/office/officeart/2005/8/layout/hierarchy1"/>
    <dgm:cxn modelId="{59B4FF9E-DD7F-4D19-8BFB-1666F6913CA1}" type="presOf" srcId="{C00A9279-14E5-4E75-9B7D-B2F1A7D5A771}" destId="{BE48C8D9-5259-4907-8D0C-714E1C7E00F3}" srcOrd="0" destOrd="0" presId="urn:microsoft.com/office/officeart/2005/8/layout/hierarchy1"/>
    <dgm:cxn modelId="{BD8B90B2-6638-4E1E-9D46-B1D5E5B9D454}" type="presOf" srcId="{063CFAE8-54F1-4BCD-A261-B6B011F16E28}" destId="{EF271529-F518-4842-B922-0E6E79D68E07}" srcOrd="0" destOrd="0" presId="urn:microsoft.com/office/officeart/2005/8/layout/hierarchy1"/>
    <dgm:cxn modelId="{11CE12E3-7ABF-4418-A4BC-ECAF1B54F61D}" srcId="{040DCAF5-1D59-4ED0-858F-62FDE5D6ABCF}" destId="{C00A9279-14E5-4E75-9B7D-B2F1A7D5A771}" srcOrd="1" destOrd="0" parTransId="{98F48EA8-6895-4E2F-B4C5-CEE75B6E315D}" sibTransId="{18818F89-98E9-405D-B9CF-B90A235B214D}"/>
    <dgm:cxn modelId="{709F4459-7F44-4B45-911D-3F085C816B5B}" type="presParOf" srcId="{3D749122-CC32-4A92-B769-3028781CCE78}" destId="{E85C2305-B297-4EBE-9E0A-BDDF8BAD85DE}" srcOrd="0" destOrd="0" presId="urn:microsoft.com/office/officeart/2005/8/layout/hierarchy1"/>
    <dgm:cxn modelId="{3D4CAE3B-491F-4011-9482-1A91BA032549}" type="presParOf" srcId="{E85C2305-B297-4EBE-9E0A-BDDF8BAD85DE}" destId="{2FCB51AA-266F-44DC-A0A8-760F4039AC58}" srcOrd="0" destOrd="0" presId="urn:microsoft.com/office/officeart/2005/8/layout/hierarchy1"/>
    <dgm:cxn modelId="{1DEEC99E-AAA0-4393-9C27-B06509C41DFC}" type="presParOf" srcId="{2FCB51AA-266F-44DC-A0A8-760F4039AC58}" destId="{783D047C-7057-4B41-8DD4-EB1FE3C0CE72}" srcOrd="0" destOrd="0" presId="urn:microsoft.com/office/officeart/2005/8/layout/hierarchy1"/>
    <dgm:cxn modelId="{5F6B9D35-C198-4165-91C3-612E92C9E2E8}" type="presParOf" srcId="{2FCB51AA-266F-44DC-A0A8-760F4039AC58}" destId="{EF271529-F518-4842-B922-0E6E79D68E07}" srcOrd="1" destOrd="0" presId="urn:microsoft.com/office/officeart/2005/8/layout/hierarchy1"/>
    <dgm:cxn modelId="{0E752FC6-885A-48B9-8449-BA6850EF164B}" type="presParOf" srcId="{E85C2305-B297-4EBE-9E0A-BDDF8BAD85DE}" destId="{CE415B78-70B6-4293-AD92-1884A372E20F}" srcOrd="1" destOrd="0" presId="urn:microsoft.com/office/officeart/2005/8/layout/hierarchy1"/>
    <dgm:cxn modelId="{5DC565AF-7D95-43D9-B83F-7C237F8127EE}" type="presParOf" srcId="{3D749122-CC32-4A92-B769-3028781CCE78}" destId="{362917BC-81EE-4FC3-82D2-8511BB0D0627}" srcOrd="1" destOrd="0" presId="urn:microsoft.com/office/officeart/2005/8/layout/hierarchy1"/>
    <dgm:cxn modelId="{52555E7D-3E43-4F88-9491-55E93415E300}" type="presParOf" srcId="{362917BC-81EE-4FC3-82D2-8511BB0D0627}" destId="{3E69AE1F-C922-4B3E-9C5F-7131791FF90B}" srcOrd="0" destOrd="0" presId="urn:microsoft.com/office/officeart/2005/8/layout/hierarchy1"/>
    <dgm:cxn modelId="{5A9828FE-C82E-49AD-8B89-28A0262091A5}" type="presParOf" srcId="{3E69AE1F-C922-4B3E-9C5F-7131791FF90B}" destId="{03452AFF-D2EB-4519-967A-3ACB6F19855C}" srcOrd="0" destOrd="0" presId="urn:microsoft.com/office/officeart/2005/8/layout/hierarchy1"/>
    <dgm:cxn modelId="{E7EDA64C-E7FF-4EB5-A712-BB4454A9209E}" type="presParOf" srcId="{3E69AE1F-C922-4B3E-9C5F-7131791FF90B}" destId="{BE48C8D9-5259-4907-8D0C-714E1C7E00F3}" srcOrd="1" destOrd="0" presId="urn:microsoft.com/office/officeart/2005/8/layout/hierarchy1"/>
    <dgm:cxn modelId="{6FB3DF60-DC32-4F91-A9F1-A725BDB98079}" type="presParOf" srcId="{362917BC-81EE-4FC3-82D2-8511BB0D0627}" destId="{2A4ACB53-4F69-4206-8D0C-816322A1C064}" srcOrd="1" destOrd="0" presId="urn:microsoft.com/office/officeart/2005/8/layout/hierarchy1"/>
    <dgm:cxn modelId="{916C640C-D3FD-4365-8813-9A7BFBF6AD83}" type="presParOf" srcId="{3D749122-CC32-4A92-B769-3028781CCE78}" destId="{6F4AE1B0-1D84-463B-966C-A9B7A5AE88F5}" srcOrd="2" destOrd="0" presId="urn:microsoft.com/office/officeart/2005/8/layout/hierarchy1"/>
    <dgm:cxn modelId="{9DCFAF0B-1728-43EE-83F3-C5FE896FF131}" type="presParOf" srcId="{6F4AE1B0-1D84-463B-966C-A9B7A5AE88F5}" destId="{E4F61B26-911D-46ED-9585-30F982A2DC2E}" srcOrd="0" destOrd="0" presId="urn:microsoft.com/office/officeart/2005/8/layout/hierarchy1"/>
    <dgm:cxn modelId="{EEE4B8C2-0FF5-463A-8A71-15496DBF94E4}" type="presParOf" srcId="{E4F61B26-911D-46ED-9585-30F982A2DC2E}" destId="{B8BA634A-7D2B-4631-8907-92A64A311A37}" srcOrd="0" destOrd="0" presId="urn:microsoft.com/office/officeart/2005/8/layout/hierarchy1"/>
    <dgm:cxn modelId="{C7554517-8294-4F72-B907-805F4C048666}" type="presParOf" srcId="{E4F61B26-911D-46ED-9585-30F982A2DC2E}" destId="{100B2FC2-7AB0-470C-B8FC-802CD342A076}" srcOrd="1" destOrd="0" presId="urn:microsoft.com/office/officeart/2005/8/layout/hierarchy1"/>
    <dgm:cxn modelId="{15C3A29E-0689-49E5-B837-1EF0EF7C0BCC}" type="presParOf" srcId="{6F4AE1B0-1D84-463B-966C-A9B7A5AE88F5}" destId="{B4EE9407-E056-4095-92BC-ECD48351E1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8CA157-9132-4283-AB58-57E1A9C716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3DF90C-5A7D-4DDB-ACD8-398E1D0A33F1}">
      <dgm:prSet/>
      <dgm:spPr/>
      <dgm:t>
        <a:bodyPr/>
        <a:lstStyle/>
        <a:p>
          <a:r>
            <a:rPr lang="en-US"/>
            <a:t>Efficient book shopping and inventory control.</a:t>
          </a:r>
        </a:p>
      </dgm:t>
    </dgm:pt>
    <dgm:pt modelId="{E595ED38-FB00-45C3-AD06-635EB37FD327}" type="parTrans" cxnId="{9C70EF97-316D-40AB-A975-AAB871608968}">
      <dgm:prSet/>
      <dgm:spPr/>
      <dgm:t>
        <a:bodyPr/>
        <a:lstStyle/>
        <a:p>
          <a:endParaRPr lang="en-US"/>
        </a:p>
      </dgm:t>
    </dgm:pt>
    <dgm:pt modelId="{21A3B259-6FB7-46DB-8F73-D9B160F082E3}" type="sibTrans" cxnId="{9C70EF97-316D-40AB-A975-AAB871608968}">
      <dgm:prSet/>
      <dgm:spPr/>
      <dgm:t>
        <a:bodyPr/>
        <a:lstStyle/>
        <a:p>
          <a:endParaRPr lang="en-US"/>
        </a:p>
      </dgm:t>
    </dgm:pt>
    <dgm:pt modelId="{C35D9945-C14D-4AF2-BA33-4AA56F64CF8A}">
      <dgm:prSet/>
      <dgm:spPr/>
      <dgm:t>
        <a:bodyPr/>
        <a:lstStyle/>
        <a:p>
          <a:r>
            <a:rPr lang="en-US"/>
            <a:t>Can integrate payment gateways and mobile apps in future.</a:t>
          </a:r>
        </a:p>
      </dgm:t>
    </dgm:pt>
    <dgm:pt modelId="{C044DC2E-EA13-4777-8D77-D6A384BBEDF0}" type="parTrans" cxnId="{9CA79F9F-1DCE-4642-A832-750691B1CD32}">
      <dgm:prSet/>
      <dgm:spPr/>
      <dgm:t>
        <a:bodyPr/>
        <a:lstStyle/>
        <a:p>
          <a:endParaRPr lang="en-US"/>
        </a:p>
      </dgm:t>
    </dgm:pt>
    <dgm:pt modelId="{CB40D516-0A34-4E58-9A83-A35CB64DB97E}" type="sibTrans" cxnId="{9CA79F9F-1DCE-4642-A832-750691B1CD32}">
      <dgm:prSet/>
      <dgm:spPr/>
      <dgm:t>
        <a:bodyPr/>
        <a:lstStyle/>
        <a:p>
          <a:endParaRPr lang="en-US"/>
        </a:p>
      </dgm:t>
    </dgm:pt>
    <dgm:pt modelId="{1EFA78F9-C36F-456B-9D82-EA03FB988BCE}">
      <dgm:prSet/>
      <dgm:spPr/>
      <dgm:t>
        <a:bodyPr/>
        <a:lstStyle/>
        <a:p>
          <a:r>
            <a:rPr lang="en-US"/>
            <a:t>Thank You!</a:t>
          </a:r>
        </a:p>
      </dgm:t>
    </dgm:pt>
    <dgm:pt modelId="{949EC105-2BB6-46CA-9DF0-247289AC536E}" type="parTrans" cxnId="{9406B9B1-1E79-4626-BA4E-612CFF354AA3}">
      <dgm:prSet/>
      <dgm:spPr/>
      <dgm:t>
        <a:bodyPr/>
        <a:lstStyle/>
        <a:p>
          <a:endParaRPr lang="en-US"/>
        </a:p>
      </dgm:t>
    </dgm:pt>
    <dgm:pt modelId="{6D1F8090-1DA6-49D8-A66D-E13E7617F497}" type="sibTrans" cxnId="{9406B9B1-1E79-4626-BA4E-612CFF354AA3}">
      <dgm:prSet/>
      <dgm:spPr/>
      <dgm:t>
        <a:bodyPr/>
        <a:lstStyle/>
        <a:p>
          <a:endParaRPr lang="en-US"/>
        </a:p>
      </dgm:t>
    </dgm:pt>
    <dgm:pt modelId="{B7F2A192-83DB-42AF-8EE4-8E757A53D26E}" type="pres">
      <dgm:prSet presAssocID="{1D8CA157-9132-4283-AB58-57E1A9C7167A}" presName="linear" presStyleCnt="0">
        <dgm:presLayoutVars>
          <dgm:animLvl val="lvl"/>
          <dgm:resizeHandles val="exact"/>
        </dgm:presLayoutVars>
      </dgm:prSet>
      <dgm:spPr/>
    </dgm:pt>
    <dgm:pt modelId="{7898709E-2AE7-44BE-8A55-4F5955812BF1}" type="pres">
      <dgm:prSet presAssocID="{093DF90C-5A7D-4DDB-ACD8-398E1D0A33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3F079D-A164-4849-BB5C-FCD0F405E980}" type="pres">
      <dgm:prSet presAssocID="{21A3B259-6FB7-46DB-8F73-D9B160F082E3}" presName="spacer" presStyleCnt="0"/>
      <dgm:spPr/>
    </dgm:pt>
    <dgm:pt modelId="{A0478CB4-FBF2-4430-B231-FEBE294F003C}" type="pres">
      <dgm:prSet presAssocID="{C35D9945-C14D-4AF2-BA33-4AA56F64CF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5125EA-FD45-4320-B210-1E0578614D3B}" type="pres">
      <dgm:prSet presAssocID="{CB40D516-0A34-4E58-9A83-A35CB64DB97E}" presName="spacer" presStyleCnt="0"/>
      <dgm:spPr/>
    </dgm:pt>
    <dgm:pt modelId="{7C18CECA-3DA3-4E14-BA0E-92C2CFB54C93}" type="pres">
      <dgm:prSet presAssocID="{1EFA78F9-C36F-456B-9D82-EA03FB988B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29D441-28E2-4697-B256-81473F7C3CAC}" type="presOf" srcId="{C35D9945-C14D-4AF2-BA33-4AA56F64CF8A}" destId="{A0478CB4-FBF2-4430-B231-FEBE294F003C}" srcOrd="0" destOrd="0" presId="urn:microsoft.com/office/officeart/2005/8/layout/vList2"/>
    <dgm:cxn modelId="{D76E2469-B03B-4C49-A375-0C69140AA111}" type="presOf" srcId="{093DF90C-5A7D-4DDB-ACD8-398E1D0A33F1}" destId="{7898709E-2AE7-44BE-8A55-4F5955812BF1}" srcOrd="0" destOrd="0" presId="urn:microsoft.com/office/officeart/2005/8/layout/vList2"/>
    <dgm:cxn modelId="{5D075394-F152-4200-A5E1-7591762BC21E}" type="presOf" srcId="{1D8CA157-9132-4283-AB58-57E1A9C7167A}" destId="{B7F2A192-83DB-42AF-8EE4-8E757A53D26E}" srcOrd="0" destOrd="0" presId="urn:microsoft.com/office/officeart/2005/8/layout/vList2"/>
    <dgm:cxn modelId="{9C70EF97-316D-40AB-A975-AAB871608968}" srcId="{1D8CA157-9132-4283-AB58-57E1A9C7167A}" destId="{093DF90C-5A7D-4DDB-ACD8-398E1D0A33F1}" srcOrd="0" destOrd="0" parTransId="{E595ED38-FB00-45C3-AD06-635EB37FD327}" sibTransId="{21A3B259-6FB7-46DB-8F73-D9B160F082E3}"/>
    <dgm:cxn modelId="{9CA79F9F-1DCE-4642-A832-750691B1CD32}" srcId="{1D8CA157-9132-4283-AB58-57E1A9C7167A}" destId="{C35D9945-C14D-4AF2-BA33-4AA56F64CF8A}" srcOrd="1" destOrd="0" parTransId="{C044DC2E-EA13-4777-8D77-D6A384BBEDF0}" sibTransId="{CB40D516-0A34-4E58-9A83-A35CB64DB97E}"/>
    <dgm:cxn modelId="{9406B9B1-1E79-4626-BA4E-612CFF354AA3}" srcId="{1D8CA157-9132-4283-AB58-57E1A9C7167A}" destId="{1EFA78F9-C36F-456B-9D82-EA03FB988BCE}" srcOrd="2" destOrd="0" parTransId="{949EC105-2BB6-46CA-9DF0-247289AC536E}" sibTransId="{6D1F8090-1DA6-49D8-A66D-E13E7617F497}"/>
    <dgm:cxn modelId="{72233BED-5DBD-4FD3-B3F7-2230B328D7B0}" type="presOf" srcId="{1EFA78F9-C36F-456B-9D82-EA03FB988BCE}" destId="{7C18CECA-3DA3-4E14-BA0E-92C2CFB54C93}" srcOrd="0" destOrd="0" presId="urn:microsoft.com/office/officeart/2005/8/layout/vList2"/>
    <dgm:cxn modelId="{6F9AA3BA-D3A4-407A-BECD-2ED11216756D}" type="presParOf" srcId="{B7F2A192-83DB-42AF-8EE4-8E757A53D26E}" destId="{7898709E-2AE7-44BE-8A55-4F5955812BF1}" srcOrd="0" destOrd="0" presId="urn:microsoft.com/office/officeart/2005/8/layout/vList2"/>
    <dgm:cxn modelId="{2B79CE93-682E-4E69-B60C-189B709F5426}" type="presParOf" srcId="{B7F2A192-83DB-42AF-8EE4-8E757A53D26E}" destId="{D93F079D-A164-4849-BB5C-FCD0F405E980}" srcOrd="1" destOrd="0" presId="urn:microsoft.com/office/officeart/2005/8/layout/vList2"/>
    <dgm:cxn modelId="{1CCD07F0-1E8B-4349-A7A6-970D425301F3}" type="presParOf" srcId="{B7F2A192-83DB-42AF-8EE4-8E757A53D26E}" destId="{A0478CB4-FBF2-4430-B231-FEBE294F003C}" srcOrd="2" destOrd="0" presId="urn:microsoft.com/office/officeart/2005/8/layout/vList2"/>
    <dgm:cxn modelId="{B79BE045-CDE7-4EA6-9F07-8274F3B3435D}" type="presParOf" srcId="{B7F2A192-83DB-42AF-8EE4-8E757A53D26E}" destId="{D25125EA-FD45-4320-B210-1E0578614D3B}" srcOrd="3" destOrd="0" presId="urn:microsoft.com/office/officeart/2005/8/layout/vList2"/>
    <dgm:cxn modelId="{A57C01A7-B4F7-4CC3-9055-A5D5C1745B33}" type="presParOf" srcId="{B7F2A192-83DB-42AF-8EE4-8E757A53D26E}" destId="{7C18CECA-3DA3-4E14-BA0E-92C2CFB54C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7527-3EFE-4D4D-B074-B3C84121048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C2265-8696-435A-AB28-DB37F6184F6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online platform for purchasing books.</a:t>
          </a:r>
        </a:p>
      </dsp:txBody>
      <dsp:txXfrm>
        <a:off x="78583" y="2435142"/>
        <a:ext cx="2399612" cy="720000"/>
      </dsp:txXfrm>
    </dsp:sp>
    <dsp:sp modelId="{77B04EDC-53DD-4266-9DCD-A0380C8DC19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4698-AF3D-4168-82BC-042BB3A68A2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users to register, browse, and purchase books.</a:t>
          </a:r>
        </a:p>
      </dsp:txBody>
      <dsp:txXfrm>
        <a:off x="2898129" y="2435142"/>
        <a:ext cx="2399612" cy="720000"/>
      </dsp:txXfrm>
    </dsp:sp>
    <dsp:sp modelId="{6B8D052D-BC4A-46F9-A61A-FD9E9ADAB0B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7661-FE5A-4387-B949-579B0E12716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 can manage book inventory and sales history.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248ED-5B3F-4FB2-BBA2-609FC648452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CF9FE-34F4-4076-B6BB-D9A49B17569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657DE-0CEF-4713-AFFA-FF16F10A98A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Manual book shopping is time-consuming and less accessible.</a:t>
          </a:r>
        </a:p>
      </dsp:txBody>
      <dsp:txXfrm>
        <a:off x="46529" y="2703902"/>
        <a:ext cx="2418750" cy="720000"/>
      </dsp:txXfrm>
    </dsp:sp>
    <dsp:sp modelId="{AA407AD1-D2CB-453D-8296-CE0099ABC72F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0D7A1-6898-427E-A90C-32039FEE014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CC7D3-AC90-4A2B-8226-1BE38D44229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Inventory and sales are difficult to manage manually.</a:t>
          </a:r>
        </a:p>
      </dsp:txBody>
      <dsp:txXfrm>
        <a:off x="2888560" y="2703902"/>
        <a:ext cx="2418750" cy="720000"/>
      </dsp:txXfrm>
    </dsp:sp>
    <dsp:sp modelId="{07EC250A-312D-47BC-ADF5-0B6DDD4425A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56CC-EA98-44B1-8E72-B65FAD418A1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A6CA3-C849-4A39-8BEC-2D97C2840CE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Limited reach of physical bookstores.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E097-8BF3-4D5E-8E1C-2B5DF69066B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F1473-9653-40C0-8D74-5DF99D40515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CD98A-F3C0-4570-AB49-71D8E863C48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 centralized web application to buy and manage books.</a:t>
          </a:r>
        </a:p>
      </dsp:txBody>
      <dsp:txXfrm>
        <a:off x="46529" y="2703902"/>
        <a:ext cx="2418750" cy="720000"/>
      </dsp:txXfrm>
    </dsp:sp>
    <dsp:sp modelId="{AC9EB1E8-6E01-45BE-8247-632620C63AD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1FF39-66FD-4C7F-B563-322DB493F6E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A767E-F25B-4424-886A-B696403374F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Real-time inventory management for admins.</a:t>
          </a:r>
        </a:p>
      </dsp:txBody>
      <dsp:txXfrm>
        <a:off x="2888560" y="2703902"/>
        <a:ext cx="2418750" cy="720000"/>
      </dsp:txXfrm>
    </dsp:sp>
    <dsp:sp modelId="{87C18C32-D1E4-476A-99D5-217CD2EC168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1A024-3474-4055-8CCC-B24DEC8A6B4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1D71F-84E5-4023-A957-257F4807609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Seamless shopping experience for users with payment receipt.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22F0E-6B47-4F9B-8697-B36E7A02096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BAF13-684D-4EED-9890-EE8784ADDD83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Frontend: HTML, CSS</a:t>
          </a:r>
        </a:p>
      </dsp:txBody>
      <dsp:txXfrm>
        <a:off x="25435" y="2276522"/>
        <a:ext cx="1800000" cy="720000"/>
      </dsp:txXfrm>
    </dsp:sp>
    <dsp:sp modelId="{80335156-C55B-4827-8276-F84DDE4C7FE1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54A4-F9D2-46F6-BB45-02FA8BB0CB5C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Backend: Core Java, Servlet</a:t>
          </a:r>
        </a:p>
      </dsp:txBody>
      <dsp:txXfrm>
        <a:off x="2140435" y="2276522"/>
        <a:ext cx="1800000" cy="720000"/>
      </dsp:txXfrm>
    </dsp:sp>
    <dsp:sp modelId="{294388F7-556D-4B33-A375-3DD866E33FD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C9A53-C9DD-454F-A59A-A35150901ADF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Database: MySQL</a:t>
          </a:r>
        </a:p>
      </dsp:txBody>
      <dsp:txXfrm>
        <a:off x="4255435" y="2276522"/>
        <a:ext cx="1800000" cy="720000"/>
      </dsp:txXfrm>
    </dsp:sp>
    <dsp:sp modelId="{C54DD2F0-C2DA-416F-8904-103CDBB40DFF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03E1E-8561-4BC0-A261-40B0A4A869E2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Chosen for educational relevance and ease of use.</a:t>
          </a:r>
        </a:p>
      </dsp:txBody>
      <dsp:txXfrm>
        <a:off x="6370435" y="22765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5CC6-D48C-465E-82FB-A314FB0E9D63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D1245-739F-4EFC-AA1A-C1EBD2D89B23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User: Register/Login → Browse → Add to Cart → Buy → Payment Receipt</a:t>
          </a:r>
        </a:p>
      </dsp:txBody>
      <dsp:txXfrm>
        <a:off x="456496" y="980400"/>
        <a:ext cx="3381034" cy="2099279"/>
      </dsp:txXfrm>
    </dsp:sp>
    <dsp:sp modelId="{0D3B63C6-A4A9-4858-A04E-EBF67CB0296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2D76A-92C3-4679-A133-DBB00EA5DA79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Admin: Login → Manage Books → View Sales History</a:t>
          </a:r>
        </a:p>
      </dsp:txBody>
      <dsp:txXfrm>
        <a:off x="4748523" y="980400"/>
        <a:ext cx="3381034" cy="209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7ECF-38DC-4ED4-AECC-EB9DB5D6A687}">
      <dsp:nvSpPr>
        <dsp:cNvPr id="0" name=""/>
        <dsp:cNvSpPr/>
      </dsp:nvSpPr>
      <dsp:spPr>
        <a:xfrm>
          <a:off x="1215335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0C100-9E7C-4D05-B3AB-2FB2E8DA74F1}">
      <dsp:nvSpPr>
        <dsp:cNvPr id="0" name=""/>
        <dsp:cNvSpPr/>
      </dsp:nvSpPr>
      <dsp:spPr>
        <a:xfrm>
          <a:off x="1375616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B0091-9761-43C6-83E8-1FF20B87B5D5}">
      <dsp:nvSpPr>
        <dsp:cNvPr id="0" name=""/>
        <dsp:cNvSpPr/>
      </dsp:nvSpPr>
      <dsp:spPr>
        <a:xfrm>
          <a:off x="2142128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Admin Module:</a:t>
          </a:r>
        </a:p>
      </dsp:txBody>
      <dsp:txXfrm>
        <a:off x="2142128" y="72641"/>
        <a:ext cx="1799069" cy="763241"/>
      </dsp:txXfrm>
    </dsp:sp>
    <dsp:sp modelId="{D8B50D11-ECBF-42A5-9136-D3BEA1972502}">
      <dsp:nvSpPr>
        <dsp:cNvPr id="0" name=""/>
        <dsp:cNvSpPr/>
      </dsp:nvSpPr>
      <dsp:spPr>
        <a:xfrm>
          <a:off x="4254672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96B6-5B8F-4F43-A9AB-C529833885A0}">
      <dsp:nvSpPr>
        <dsp:cNvPr id="0" name=""/>
        <dsp:cNvSpPr/>
      </dsp:nvSpPr>
      <dsp:spPr>
        <a:xfrm>
          <a:off x="4414953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F0AC7-90F6-456A-85F7-F0B094E6B7A3}">
      <dsp:nvSpPr>
        <dsp:cNvPr id="0" name=""/>
        <dsp:cNvSpPr/>
      </dsp:nvSpPr>
      <dsp:spPr>
        <a:xfrm>
          <a:off x="5181466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Add, remove, update books</a:t>
          </a:r>
        </a:p>
      </dsp:txBody>
      <dsp:txXfrm>
        <a:off x="5181466" y="72641"/>
        <a:ext cx="1799069" cy="763241"/>
      </dsp:txXfrm>
    </dsp:sp>
    <dsp:sp modelId="{923A886D-C539-4FAD-9302-AA8CDE82D5C3}">
      <dsp:nvSpPr>
        <dsp:cNvPr id="0" name=""/>
        <dsp:cNvSpPr/>
      </dsp:nvSpPr>
      <dsp:spPr>
        <a:xfrm>
          <a:off x="1215335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ABCA9-A90F-4BEB-BC42-411C1AFF3EE0}">
      <dsp:nvSpPr>
        <dsp:cNvPr id="0" name=""/>
        <dsp:cNvSpPr/>
      </dsp:nvSpPr>
      <dsp:spPr>
        <a:xfrm>
          <a:off x="1375616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D8F95-1746-4D28-BFD2-4EAD7EA382E4}">
      <dsp:nvSpPr>
        <dsp:cNvPr id="0" name=""/>
        <dsp:cNvSpPr/>
      </dsp:nvSpPr>
      <dsp:spPr>
        <a:xfrm>
          <a:off x="2142128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Manage inventory and view sales</a:t>
          </a:r>
        </a:p>
      </dsp:txBody>
      <dsp:txXfrm>
        <a:off x="2142128" y="1463081"/>
        <a:ext cx="1799069" cy="763241"/>
      </dsp:txXfrm>
    </dsp:sp>
    <dsp:sp modelId="{91042AEB-588C-4830-9BAD-5D2AC322F33E}">
      <dsp:nvSpPr>
        <dsp:cNvPr id="0" name=""/>
        <dsp:cNvSpPr/>
      </dsp:nvSpPr>
      <dsp:spPr>
        <a:xfrm>
          <a:off x="4254672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7B994-3196-4696-BF3F-3B7C25559C78}">
      <dsp:nvSpPr>
        <dsp:cNvPr id="0" name=""/>
        <dsp:cNvSpPr/>
      </dsp:nvSpPr>
      <dsp:spPr>
        <a:xfrm>
          <a:off x="4414953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8D1E-B461-41EB-9692-E66B6D9569B3}">
      <dsp:nvSpPr>
        <dsp:cNvPr id="0" name=""/>
        <dsp:cNvSpPr/>
      </dsp:nvSpPr>
      <dsp:spPr>
        <a:xfrm>
          <a:off x="5181466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Module:</a:t>
          </a:r>
        </a:p>
      </dsp:txBody>
      <dsp:txXfrm>
        <a:off x="5181466" y="1463081"/>
        <a:ext cx="1799069" cy="763241"/>
      </dsp:txXfrm>
    </dsp:sp>
    <dsp:sp modelId="{30262213-8C35-4FF8-80A8-350B4E2C6EAF}">
      <dsp:nvSpPr>
        <dsp:cNvPr id="0" name=""/>
        <dsp:cNvSpPr/>
      </dsp:nvSpPr>
      <dsp:spPr>
        <a:xfrm>
          <a:off x="1215335" y="2853522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39BF-46CA-4F9C-BF3C-5A429EE86FE0}">
      <dsp:nvSpPr>
        <dsp:cNvPr id="0" name=""/>
        <dsp:cNvSpPr/>
      </dsp:nvSpPr>
      <dsp:spPr>
        <a:xfrm>
          <a:off x="1375616" y="3013802"/>
          <a:ext cx="442680" cy="442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7A11-6EA2-46D0-9216-3F03FF1C7666}">
      <dsp:nvSpPr>
        <dsp:cNvPr id="0" name=""/>
        <dsp:cNvSpPr/>
      </dsp:nvSpPr>
      <dsp:spPr>
        <a:xfrm>
          <a:off x="2142128" y="2853522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Register, login, buy books, receive receipt</a:t>
          </a:r>
        </a:p>
      </dsp:txBody>
      <dsp:txXfrm>
        <a:off x="2142128" y="2853522"/>
        <a:ext cx="1799069" cy="763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D047C-7057-4B41-8DD4-EB1FE3C0CE7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71529-F518-4842-B922-0E6E79D68E07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Challenges: Session handling, DB integration.</a:t>
          </a:r>
        </a:p>
      </dsp:txBody>
      <dsp:txXfrm>
        <a:off x="298991" y="1277365"/>
        <a:ext cx="2219346" cy="1377989"/>
      </dsp:txXfrm>
    </dsp:sp>
    <dsp:sp modelId="{03452AFF-D2EB-4519-967A-3ACB6F19855C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8C8D9-5259-4907-8D0C-714E1C7E00F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full-stack development using Java &amp; MySQL.</a:t>
          </a:r>
        </a:p>
      </dsp:txBody>
      <dsp:txXfrm>
        <a:off x="3116322" y="1277365"/>
        <a:ext cx="2219346" cy="1377989"/>
      </dsp:txXfrm>
    </dsp:sp>
    <dsp:sp modelId="{B8BA634A-7D2B-4631-8907-92A64A311A37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B2FC2-7AB0-470C-B8FC-802CD342A07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Gained practical experience in servlet-based apps.</a:t>
          </a:r>
        </a:p>
      </dsp:txBody>
      <dsp:txXfrm>
        <a:off x="5933653" y="1277365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8709E-2AE7-44BE-8A55-4F5955812BF1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Efficient book shopping and inventory control.</a:t>
          </a:r>
        </a:p>
      </dsp:txBody>
      <dsp:txXfrm>
        <a:off x="84655" y="121095"/>
        <a:ext cx="4830814" cy="1564849"/>
      </dsp:txXfrm>
    </dsp:sp>
    <dsp:sp modelId="{A0478CB4-FBF2-4430-B231-FEBE294F003C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Can integrate payment gateways and mobile apps in future.</a:t>
          </a:r>
        </a:p>
      </dsp:txBody>
      <dsp:txXfrm>
        <a:off x="84655" y="1944535"/>
        <a:ext cx="4830814" cy="1564849"/>
      </dsp:txXfrm>
    </dsp:sp>
    <dsp:sp modelId="{7C18CECA-3DA3-4E14-BA0E-92C2CFB54C93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Thank You!</a:t>
          </a:r>
        </a:p>
      </dsp:txBody>
      <dsp:txXfrm>
        <a:off x="84655" y="3767974"/>
        <a:ext cx="4830814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73EA-AF9F-6648-A682-B6B3F1D5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CABC6-308F-2FE8-5244-79AC5261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130-9E73-3ABC-EC04-3101C27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40EA-3712-509A-BF26-DAF45F73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3066-2787-8045-06BE-016C9816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F93F-412E-40BB-5D87-5ADC580D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F53A-594E-D1DE-6206-ED10C7B4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5CAF-2F74-5964-6B29-DD776BF5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B9A0-B8BA-43D2-E4F4-F91A678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AE40-610B-BD67-2AB7-559E987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8B851-9C06-1C16-2F5E-87E2BE325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0C77-3599-4DF9-E27C-59E1E99B9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064F-50E9-A0BD-B18A-DC4A6A2B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EE10-2320-271B-DEE4-2BAB3D37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BB67-0ACD-0C93-9BDD-C75E327A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DA4C-6701-7065-F644-5789C661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C23F-582D-0052-2582-000688F9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DC27-660D-FC3A-9ECB-80E88B5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8C70-0DC0-D250-D9C6-8B02FD7E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B6F2-2B18-B1F5-BAB6-8A910FFA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AFF8-88D8-4371-EFC4-172DFE82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D6F7-E19E-CD4D-9822-C157530A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3C21-3261-4105-A5ED-84694AD5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8692-8FA5-5C19-2B28-C22DED8F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A7DE-F263-FEC2-FE8A-16EAADCF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9D82-A829-8321-2146-B9C021D4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C269-4C40-5970-C3C7-E9122D13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3E41-9A38-24B1-AF83-ED90DAD5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28F5-2C2C-940D-C3DC-F9F0E7A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861E-709D-8E79-626C-748E0E62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DC2C0-D5A2-27B7-73BF-2937F07C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B20-ECAE-AFD9-11F1-7146D3B6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4BBC-2D9D-7D4F-028D-81203899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8022-6B4B-15C3-71A8-D53AACC9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D4045-5862-1A06-526E-52D16381D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48F0D-40B9-B88B-9E8B-68DC58CF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3253-C122-F308-595A-D05543D8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CDC81-9FD7-945F-C72D-13A41B2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1D1B7-E6E8-80B2-4618-6DFE662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96B1-7FE1-3071-BF5E-4F6E0DD4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7E194-4455-7787-7C8E-7627E6E7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F704E-0A05-891E-FA14-5CFF42EB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4756A-001B-77A2-3FBC-4F9A1DFD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1F923-EA89-4615-077F-1D50E7E6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D2D28-E7A7-B95C-3114-A43E37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B333-D349-40DF-3D85-8E77CE54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861A-9236-A907-5C44-DF53C348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A795-FFB7-A9E3-D5E9-D0CA8498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B4F0-D606-CD58-6763-EA3D378F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E0C1-9BD5-3318-4D43-38BFC54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B9021-1E16-D472-5974-A47246EB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36D2-2F09-9252-BFC0-E12182EF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E8EF-53C1-5678-D141-556D6FBD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3636B-186A-7459-3846-FC1420101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52B37-5659-8799-27FF-27A405DF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7BD1-ECCA-63CB-C13C-2ED41E6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344C8-6AAC-8525-22BE-78E3509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866B-562C-9DC3-5AF5-3082A486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11D3D-55D5-B270-54AC-00F2F03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E41-8F79-B387-F38F-B1C39E43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E825-FFDE-260C-0106-B41B3043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CED3-1958-2B54-F0A0-B7F5C280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BA5B-11FA-6D14-68CA-671AA40FC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 algn="l"/>
            <a:r>
              <a:rPr lang="en-US" sz="5300" b="1"/>
              <a:t>A PRESENTATION ON</a:t>
            </a:r>
            <a:br>
              <a:rPr lang="en-US" sz="5300" b="1"/>
            </a:br>
            <a:r>
              <a:rPr lang="en-US" sz="5300" b="1"/>
              <a:t>ONLINE BOOK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PJ COLLAGE OF MANAGEMENT AND TECHNOLOGY, BBSR</a:t>
            </a:r>
          </a:p>
          <a:p>
            <a:pPr algn="l"/>
            <a:r>
              <a:rPr lang="en-US" b="1"/>
              <a:t>Final Year Project Presentation</a:t>
            </a:r>
          </a:p>
          <a:p>
            <a:pPr algn="l"/>
            <a:r>
              <a:rPr lang="en-US" b="1"/>
              <a:t>By: Shubhasini Das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shield with a white and yellow logo&#10;&#10;AI-generated content may be incorrect.">
            <a:extLst>
              <a:ext uri="{FF2B5EF4-FFF2-40B4-BE49-F238E27FC236}">
                <a16:creationId xmlns:a16="http://schemas.microsoft.com/office/drawing/2014/main" id="{869B1720-FB95-BD7D-740B-9D913623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40D8A-5C2C-5962-71BB-189D4F1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Shopping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6E12A-AADD-9313-EE51-481488BC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217132"/>
            <a:ext cx="8495662" cy="39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08CE-4AA4-028E-10AA-26EF02A2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Checkout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22DCD-0A1E-3D52-3E5A-0F0D9A1E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49" y="1966293"/>
            <a:ext cx="81691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BDE8D-856B-826B-C2C0-FFE4C308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 checkout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783A7-8C1B-9E46-30B1-D65A888F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6" y="1966293"/>
            <a:ext cx="84803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E8B6-6E6D-F614-AFB8-33E7A415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404A-88FA-71BF-DC78-4B3A54C0F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461382"/>
            <a:ext cx="8495662" cy="34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Challenges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052DB-F503-02C6-EA9A-783F86CC3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1762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 &amp; 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193CB-5CEE-BA61-747B-424312165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1697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EA986FD-5A5B-5E00-088D-4872A3593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3181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1172B-5546-4A37-6187-89A18D249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401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168748-EE8F-E0D7-784C-AA97281A1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032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48069-6C57-FA65-C039-2C991FC38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706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Architecture /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F682C-B7D6-4EB3-AE55-709129788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6185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Modules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2212A-CF38-BF51-902E-517A7B163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4717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Screenshots /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6FF9F-E649-D7FF-7301-EAB0A7E8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2" y="584267"/>
            <a:ext cx="6233615" cy="28518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Home Page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9396-9025-C96B-2F81-C6CB4A6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 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E0625-86C9-5D9C-8AA6-09B7DE37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3" y="1966293"/>
            <a:ext cx="787993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255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 PRESENTATION ON ONLINE BOOK STORE</vt:lpstr>
      <vt:lpstr>Introduction</vt:lpstr>
      <vt:lpstr>Problem Statement</vt:lpstr>
      <vt:lpstr>Proposed Solution</vt:lpstr>
      <vt:lpstr>Technology Stack</vt:lpstr>
      <vt:lpstr>System Architecture / Flow</vt:lpstr>
      <vt:lpstr>Modules Overview</vt:lpstr>
      <vt:lpstr>Screenshots / UI</vt:lpstr>
      <vt:lpstr>View Book</vt:lpstr>
      <vt:lpstr>Shopping Cart</vt:lpstr>
      <vt:lpstr>Checkout page</vt:lpstr>
      <vt:lpstr>Cart checkout</vt:lpstr>
      <vt:lpstr>Order Page</vt:lpstr>
      <vt:lpstr>Challenges &amp; Learnings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Paresh kumar Nayak</cp:lastModifiedBy>
  <cp:revision>5</cp:revision>
  <dcterms:created xsi:type="dcterms:W3CDTF">2013-01-27T09:14:16Z</dcterms:created>
  <dcterms:modified xsi:type="dcterms:W3CDTF">2025-05-12T04:48:44Z</dcterms:modified>
  <cp:category/>
</cp:coreProperties>
</file>