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73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0" r:id="rId12"/>
    <p:sldId id="26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5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4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0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83">
            <a:extLst>
              <a:ext uri="{FF2B5EF4-FFF2-40B4-BE49-F238E27FC236}">
                <a16:creationId xmlns:a16="http://schemas.microsoft.com/office/drawing/2014/main" id="{4CDA6A37-79DE-2E63-A1FB-8089F85E531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32" y="426027"/>
            <a:ext cx="1452245" cy="1751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0D884F-4FE5-7702-42D0-A5973AB9ED69}"/>
              </a:ext>
            </a:extLst>
          </p:cNvPr>
          <p:cNvSpPr txBox="1"/>
          <p:nvPr/>
        </p:nvSpPr>
        <p:spPr>
          <a:xfrm>
            <a:off x="1921079" y="1098710"/>
            <a:ext cx="624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Bheemanna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Khandre</a:t>
            </a:r>
            <a:r>
              <a:rPr lang="en-US" dirty="0">
                <a:solidFill>
                  <a:schemeClr val="bg1"/>
                </a:solidFill>
              </a:rPr>
              <a:t> Institute of Technology, </a:t>
            </a:r>
            <a:r>
              <a:rPr lang="en-US" dirty="0" err="1">
                <a:solidFill>
                  <a:schemeClr val="bg1"/>
                </a:solidFill>
              </a:rPr>
              <a:t>Bhalki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29F8C-E6DA-A2DE-6746-2047F1778170}"/>
              </a:ext>
            </a:extLst>
          </p:cNvPr>
          <p:cNvSpPr txBox="1"/>
          <p:nvPr/>
        </p:nvSpPr>
        <p:spPr>
          <a:xfrm>
            <a:off x="1921078" y="2286000"/>
            <a:ext cx="643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demo 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AB1AD-8239-C818-4C70-92F3DAF69754}"/>
              </a:ext>
            </a:extLst>
          </p:cNvPr>
          <p:cNvSpPr txBox="1"/>
          <p:nvPr/>
        </p:nvSpPr>
        <p:spPr>
          <a:xfrm>
            <a:off x="1921079" y="2792652"/>
            <a:ext cx="643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IOT-Cloud-AI Based Water Quality Monitoring System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FEAD-3B89-37A1-AC1F-FA598AA55D29}"/>
              </a:ext>
            </a:extLst>
          </p:cNvPr>
          <p:cNvSpPr txBox="1"/>
          <p:nvPr/>
        </p:nvSpPr>
        <p:spPr>
          <a:xfrm>
            <a:off x="1921077" y="3543299"/>
            <a:ext cx="3544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Shweta: 3RB21CS102</a:t>
            </a:r>
          </a:p>
          <a:p>
            <a:endParaRPr lang="en-US" dirty="0"/>
          </a:p>
          <a:p>
            <a:r>
              <a:rPr lang="en-US" dirty="0"/>
              <a:t>Sonali: 3RB21CS107</a:t>
            </a:r>
          </a:p>
          <a:p>
            <a:endParaRPr lang="en-US" dirty="0"/>
          </a:p>
          <a:p>
            <a:r>
              <a:rPr lang="en-US" dirty="0"/>
              <a:t>Niketa: 3RB21CS065</a:t>
            </a:r>
          </a:p>
          <a:p>
            <a:endParaRPr lang="en-US" dirty="0"/>
          </a:p>
          <a:p>
            <a:r>
              <a:rPr lang="en-US" dirty="0"/>
              <a:t>Rani: 3RB21CS084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1D13D-D4EB-52ED-0D35-EEEDC6212178}"/>
              </a:ext>
            </a:extLst>
          </p:cNvPr>
          <p:cNvSpPr txBox="1"/>
          <p:nvPr/>
        </p:nvSpPr>
        <p:spPr>
          <a:xfrm>
            <a:off x="706583" y="5891645"/>
            <a:ext cx="287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guidance of</a:t>
            </a:r>
          </a:p>
          <a:p>
            <a:r>
              <a:rPr lang="en-US" dirty="0" err="1"/>
              <a:t>Prof.Vishal</a:t>
            </a:r>
            <a:r>
              <a:rPr lang="en-US" dirty="0"/>
              <a:t> More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04D61-D8FD-5EC5-CE1F-A376E805BF16}"/>
              </a:ext>
            </a:extLst>
          </p:cNvPr>
          <p:cNvSpPr txBox="1"/>
          <p:nvPr/>
        </p:nvSpPr>
        <p:spPr>
          <a:xfrm>
            <a:off x="5900793" y="6030144"/>
            <a:ext cx="305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</a:t>
            </a:r>
            <a:r>
              <a:rPr lang="en-US" dirty="0" err="1"/>
              <a:t>oridinator</a:t>
            </a:r>
            <a:r>
              <a:rPr lang="en-US" dirty="0"/>
              <a:t>: HS Kulkarni</a:t>
            </a:r>
          </a:p>
          <a:p>
            <a:r>
              <a:rPr lang="en-US" dirty="0"/>
              <a:t>Dept: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94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7714-16ED-96B9-392D-DF03312F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DC37-F7AC-58AD-3030-C01DEB32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1. Environmental Education Tool.</a:t>
            </a:r>
          </a:p>
          <a:p>
            <a:r>
              <a:rPr lang="en-US" dirty="0"/>
              <a:t> 2. Citizen Science App.</a:t>
            </a:r>
          </a:p>
          <a:p>
            <a:r>
              <a:rPr lang="en-US" dirty="0"/>
              <a:t> 3. Preliminary Field Assessment.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7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 Advanced Image Analysis with AI.</a:t>
            </a:r>
          </a:p>
          <a:p>
            <a:r>
              <a:rPr lang="en-IN" dirty="0"/>
              <a:t>2. Real-Time Camera Input. </a:t>
            </a:r>
          </a:p>
          <a:p>
            <a:r>
              <a:rPr lang="en-IN" dirty="0"/>
              <a:t>3. Crowdsourced Water Quality Map.</a:t>
            </a:r>
          </a:p>
          <a:p>
            <a:r>
              <a:rPr lang="en-IN" dirty="0"/>
              <a:t>4. Cloud Integration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browser-based water quality checker.</a:t>
            </a:r>
          </a:p>
          <a:p>
            <a:r>
              <a:rPr lang="en-US" dirty="0"/>
              <a:t>Encourages awareness about clean water.</a:t>
            </a:r>
          </a:p>
          <a:p>
            <a:r>
              <a:rPr lang="en-US" dirty="0"/>
              <a:t>Easy to extend using AI or machine learning in the future.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670" y="1543627"/>
            <a:ext cx="6345260" cy="35306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US" sz="7200" b="1" dirty="0"/>
              <a:t>Thank you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65" y="2091422"/>
            <a:ext cx="7695669" cy="2158461"/>
          </a:xfrm>
        </p:spPr>
        <p:txBody>
          <a:bodyPr/>
          <a:lstStyle/>
          <a:p>
            <a:r>
              <a:rPr lang="en-US" dirty="0"/>
              <a:t>IOT-Cloud-AI </a:t>
            </a:r>
            <a:r>
              <a:rPr dirty="0"/>
              <a:t>Based Water Quality Monitoring </a:t>
            </a:r>
            <a:r>
              <a:t>System</a:t>
            </a:r>
            <a:r>
              <a:rPr lang="en-US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177" y="4504779"/>
            <a:ext cx="4432924" cy="386902"/>
          </a:xfrm>
        </p:spPr>
        <p:txBody>
          <a:bodyPr/>
          <a:lstStyle/>
          <a:p>
            <a:r>
              <a:rPr dirty="0"/>
              <a:t>Final Year Project Presentation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Water quality is essential for health and sustainability.</a:t>
            </a:r>
            <a:endParaRPr lang="en-US" dirty="0"/>
          </a:p>
          <a:p>
            <a:r>
              <a:rPr lang="en-IN" dirty="0"/>
              <a:t>Importance of clean water for health and environment.</a:t>
            </a:r>
            <a:endParaRPr dirty="0"/>
          </a:p>
          <a:p>
            <a:r>
              <a:rPr lang="en-US" dirty="0"/>
              <a:t>Challenges in water quality management</a:t>
            </a:r>
            <a:r>
              <a:rPr lang="en-IN" dirty="0"/>
              <a:t>.</a:t>
            </a:r>
            <a:endParaRPr dirty="0"/>
          </a:p>
          <a:p>
            <a:r>
              <a:rPr lang="en-US" dirty="0"/>
              <a:t>Role of AI in analyzing large water quality</a:t>
            </a:r>
            <a:r>
              <a:rPr dirty="0"/>
              <a:t> </a:t>
            </a:r>
            <a:r>
              <a:rPr lang="en-US" dirty="0"/>
              <a:t>datasets efficiently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Manual testing is</a:t>
            </a:r>
            <a:r>
              <a:rPr lang="en-US" dirty="0"/>
              <a:t> time-consuming and error prone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lang="en-US" dirty="0"/>
              <a:t>Delays in contamination detection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lang="en-US" dirty="0"/>
              <a:t>Lack of predictive analysis tools in traditional systems 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354" y="2618508"/>
            <a:ext cx="6243287" cy="34012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Analyze water quality from uploaded images using color data.</a:t>
            </a:r>
          </a:p>
          <a:p>
            <a:pPr marL="0" indent="0">
              <a:buNone/>
            </a:pPr>
            <a:r>
              <a:rPr lang="en-US" dirty="0"/>
              <a:t>2. Estimate clarity and presence of particles visually.</a:t>
            </a:r>
          </a:p>
          <a:p>
            <a:pPr marL="0" indent="0">
              <a:buNone/>
            </a:pPr>
            <a:r>
              <a:rPr lang="en-US" dirty="0"/>
              <a:t>3. Determine if water appears drinkable based on basic rules.</a:t>
            </a:r>
          </a:p>
          <a:p>
            <a:pPr marL="0" indent="0">
              <a:buNone/>
            </a:pPr>
            <a:r>
              <a:rPr lang="en-US" dirty="0"/>
              <a:t>4. Provide an easy-to-use web-based tool.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HTML5 – Page structure</a:t>
            </a:r>
          </a:p>
          <a:p>
            <a:r>
              <a:rPr lang="en-IN" dirty="0"/>
              <a:t>CSS3 – Styling and layout</a:t>
            </a:r>
          </a:p>
          <a:p>
            <a:r>
              <a:rPr lang="en-IN" dirty="0"/>
              <a:t>JavaScript – Image processing using Canvas API</a:t>
            </a:r>
          </a:p>
          <a:p>
            <a:r>
              <a:rPr lang="en-IN" dirty="0"/>
              <a:t>Browser File Upload – For user input</a:t>
            </a:r>
          </a:p>
          <a:p>
            <a:r>
              <a:rPr lang="en-IN" dirty="0"/>
              <a:t>Canvas &amp; </a:t>
            </a:r>
            <a:r>
              <a:rPr lang="en-IN" dirty="0" err="1"/>
              <a:t>ImageData</a:t>
            </a:r>
            <a:r>
              <a:rPr lang="en-IN" dirty="0"/>
              <a:t> – To extract pixel-level information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Image Upload: User uploads or uses default water image.</a:t>
            </a:r>
          </a:p>
          <a:p>
            <a:r>
              <a:rPr lang="en-IN" dirty="0"/>
              <a:t>2. Image Processing: Canvas API reads pixel data.</a:t>
            </a:r>
          </a:p>
          <a:p>
            <a:r>
              <a:rPr lang="en-IN" dirty="0"/>
              <a:t>3. Analysis Includes: Average </a:t>
            </a:r>
            <a:r>
              <a:rPr lang="en-IN" dirty="0" err="1"/>
              <a:t>Color</a:t>
            </a:r>
            <a:r>
              <a:rPr lang="en-IN" dirty="0"/>
              <a:t> (RGB), Clarity (based on brightness), Particle Estimate (dark spots), Drinkability Decision (simple rule-based)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 a screenshot of your app:</a:t>
            </a:r>
          </a:p>
          <a:p>
            <a:r>
              <a:rPr lang="en-US" dirty="0"/>
              <a:t> Uploaded image.</a:t>
            </a:r>
          </a:p>
          <a:p>
            <a:r>
              <a:rPr lang="en-US" dirty="0"/>
              <a:t> Result Table (Color, Clarity, Particles, Drinkable?).</a:t>
            </a:r>
          </a:p>
          <a:p>
            <a:r>
              <a:rPr lang="en-US" dirty="0"/>
              <a:t> Use visuals from your project or mock output.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Techniques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a replacement for lab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are based only on visual cues.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images may be restricted due to browser security (CORS).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199</TotalTime>
  <Words>396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PowerPoint Presentation</vt:lpstr>
      <vt:lpstr>IOT-Cloud-AI Based Water Quality Monitoring System </vt:lpstr>
      <vt:lpstr>Introduction</vt:lpstr>
      <vt:lpstr>Problem Statement</vt:lpstr>
      <vt:lpstr>Objective of the System</vt:lpstr>
      <vt:lpstr>Tools and Technologies</vt:lpstr>
      <vt:lpstr>How it Works</vt:lpstr>
      <vt:lpstr>Output Example</vt:lpstr>
      <vt:lpstr>Limitations</vt:lpstr>
      <vt:lpstr>Applications</vt:lpstr>
      <vt:lpstr>Future Enhancements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IoT-Cloud-AI Based Water Quality Monitoring System</dc:title>
  <dc:subject/>
  <dc:creator>Niketa Sanghnayak</dc:creator>
  <cp:keywords/>
  <dc:description>generated using python-pptx</dc:description>
  <cp:lastModifiedBy>Niketa Sanghnayak</cp:lastModifiedBy>
  <cp:revision>20</cp:revision>
  <dcterms:created xsi:type="dcterms:W3CDTF">2013-01-27T09:14:16Z</dcterms:created>
  <dcterms:modified xsi:type="dcterms:W3CDTF">2025-05-29T06:41:31Z</dcterms:modified>
  <cp:category/>
</cp:coreProperties>
</file>