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No. of cities per Stage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STAGE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STAGE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STAGE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STAGE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STAGE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STAGE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9144200"/>
        <c:axId val="259144592"/>
      </c:barChart>
      <c:catAx>
        <c:axId val="25914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144592"/>
        <c:crosses val="autoZero"/>
        <c:auto val="1"/>
        <c:lblAlgn val="ctr"/>
        <c:lblOffset val="100"/>
        <c:noMultiLvlLbl val="0"/>
      </c:catAx>
      <c:valAx>
        <c:axId val="25914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14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65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5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5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3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7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08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7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3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2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1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20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8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0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EDD8B8-DDCB-4971-8352-7D9E95268E85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178AF3-58A0-409F-BE62-48522458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8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LOAN STATS AND INSIGHTS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8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is a loan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by individuals from a bank or a non-banking financial company (NBFC) to meet their personal needs. 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 loan is an EDA Research and this type of data are used to analysis.</a:t>
            </a:r>
          </a:p>
          <a:p>
            <a:pPr marL="0" indent="0" fontAlgn="base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99710"/>
              </p:ext>
            </p:extLst>
          </p:nvPr>
        </p:nvGraphicFramePr>
        <p:xfrm>
          <a:off x="1484313" y="1573824"/>
          <a:ext cx="10018712" cy="4723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499"/>
                <a:gridCol w="1543499"/>
                <a:gridCol w="1543499"/>
                <a:gridCol w="1543499"/>
                <a:gridCol w="1543499"/>
                <a:gridCol w="2301217"/>
              </a:tblGrid>
              <a:tr h="18693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 smtClean="0">
                          <a:effectLst/>
                        </a:rPr>
                        <a:t>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Application Date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INCOME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endParaRPr lang="en-IN" sz="2000" dirty="0" smtClean="0"/>
                    </a:p>
                    <a:p>
                      <a:endParaRPr lang="en-IN" sz="2000" dirty="0" smtClean="0"/>
                    </a:p>
                    <a:p>
                      <a:endParaRPr lang="en-IN" sz="2000" dirty="0" smtClean="0"/>
                    </a:p>
                    <a:p>
                      <a:r>
                        <a:rPr lang="en-IN" sz="2000" baseline="0" dirty="0" smtClean="0"/>
                        <a:t>                        </a:t>
                      </a:r>
                      <a:r>
                        <a:rPr lang="en-IN" sz="2000" dirty="0" smtClean="0"/>
                        <a:t>STAGE</a:t>
                      </a:r>
                      <a:endParaRPr lang="en-IN" sz="2000" dirty="0"/>
                    </a:p>
                  </a:txBody>
                  <a:tcPr/>
                </a:tc>
              </a:tr>
              <a:tr h="7549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30-Sep-18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North West Delhi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307296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59914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30-Sep-18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North West Delhi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323976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4695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30-Sep-18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Mumbai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235632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4695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30-Sep-18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Jaipur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250668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4695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30-Sep-18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Lakhimpur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533616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00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232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TOP 10 CITY WITH HIGHER INCOME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54" y="1925515"/>
            <a:ext cx="6612363" cy="4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9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00026007"/>
              </p:ext>
            </p:extLst>
          </p:nvPr>
        </p:nvGraphicFramePr>
        <p:xfrm>
          <a:off x="2026025" y="304800"/>
          <a:ext cx="8328210" cy="5833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0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PIVOT_TABLE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pd.pivot_table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data.Stage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'Stage 0') &amp;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data.Stage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'Stage 1')], values= 'Income', index = 'City', columns= 'Stage',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'mean',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fill_value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0).plot(kind = 'bar')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 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98" y="2119357"/>
            <a:ext cx="6597353" cy="45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5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5 CITY BASED ON THE NUMBER OF TIMES OCCURRED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1253"/>
              </p:ext>
            </p:extLst>
          </p:nvPr>
        </p:nvGraphicFramePr>
        <p:xfrm>
          <a:off x="2700472" y="2438398"/>
          <a:ext cx="7904859" cy="3885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4413"/>
                <a:gridCol w="2264413"/>
                <a:gridCol w="3376033"/>
              </a:tblGrid>
              <a:tr h="8504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CITY </a:t>
                      </a:r>
                      <a:r>
                        <a:rPr lang="en-IN" sz="900" dirty="0" smtClean="0">
                          <a:effectLst/>
                        </a:rPr>
                        <a:t>                    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endParaRPr lang="en-IN" sz="1800" dirty="0" smtClean="0"/>
                    </a:p>
                    <a:p>
                      <a:r>
                        <a:rPr lang="en-IN" sz="1800" dirty="0" smtClean="0"/>
                        <a:t>                                            TOP</a:t>
                      </a:r>
                      <a:r>
                        <a:rPr lang="en-IN" sz="1800" baseline="0" dirty="0" smtClean="0"/>
                        <a:t> 5</a:t>
                      </a:r>
                      <a:endParaRPr lang="en-IN" sz="1800" dirty="0"/>
                    </a:p>
                  </a:txBody>
                  <a:tcPr/>
                </a:tc>
              </a:tr>
              <a:tr h="60700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Bengaluru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3594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60700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Mumbai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1113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60700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Chennai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1109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60700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Pune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911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60700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Thane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301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52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121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Parallax</vt:lpstr>
      <vt:lpstr>PERSONAL LOAN STATS AND INSIGHTS</vt:lpstr>
      <vt:lpstr>INTRODUCTION</vt:lpstr>
      <vt:lpstr>PowerPoint Presentation</vt:lpstr>
      <vt:lpstr>THE TOP 10 CITY WITH HIGHER INCOME.</vt:lpstr>
      <vt:lpstr>PowerPoint Presentation</vt:lpstr>
      <vt:lpstr>PIVOT_TABLE  pd.pivot_table(data[(data.Stage != 'Stage 0') &amp; (data.Stage != 'Stage 1')], values= 'Income', index = 'City', columns= 'Stage', aggfunc= 'mean', fill_value= 0).plot(kind = 'bar')  </vt:lpstr>
      <vt:lpstr>TOP 5 CITY BASED ON THE NUMBER OF TIMES OCCURRED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LOAN STATS AND INSIGHTS</dc:title>
  <dc:creator>sonali rajput</dc:creator>
  <cp:lastModifiedBy>sonali rajput</cp:lastModifiedBy>
  <cp:revision>11</cp:revision>
  <dcterms:created xsi:type="dcterms:W3CDTF">2019-07-27T01:41:34Z</dcterms:created>
  <dcterms:modified xsi:type="dcterms:W3CDTF">2019-07-27T06:17:04Z</dcterms:modified>
</cp:coreProperties>
</file>