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9" r:id="rId3"/>
    <p:sldId id="262" r:id="rId4"/>
    <p:sldId id="263" r:id="rId5"/>
    <p:sldId id="265" r:id="rId6"/>
    <p:sldId id="267" r:id="rId7"/>
    <p:sldId id="268" r:id="rId8"/>
    <p:sldId id="269"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Segoe UI" panose="020B050204020402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C5B5E-5A64-4292-8FEF-C20B2B90B8E8}" v="56" dt="2023-11-25T05:40:41.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Dhawale" userId="75058c1dea85d687" providerId="LiveId" clId="{933C5B5E-5A64-4292-8FEF-C20B2B90B8E8}"/>
    <pc:docChg chg="undo custSel addSld delSld modSld sldOrd">
      <pc:chgData name="Sonali Dhawale" userId="75058c1dea85d687" providerId="LiveId" clId="{933C5B5E-5A64-4292-8FEF-C20B2B90B8E8}" dt="2023-11-25T05:47:43.796" v="2726" actId="20577"/>
      <pc:docMkLst>
        <pc:docMk/>
      </pc:docMkLst>
      <pc:sldChg chg="addSp delSp modSp add del mod">
        <pc:chgData name="Sonali Dhawale" userId="75058c1dea85d687" providerId="LiveId" clId="{933C5B5E-5A64-4292-8FEF-C20B2B90B8E8}" dt="2023-11-24T19:04:12.057" v="2262" actId="1036"/>
        <pc:sldMkLst>
          <pc:docMk/>
          <pc:sldMk cId="0" sldId="256"/>
        </pc:sldMkLst>
        <pc:spChg chg="mod">
          <ac:chgData name="Sonali Dhawale" userId="75058c1dea85d687" providerId="LiveId" clId="{933C5B5E-5A64-4292-8FEF-C20B2B90B8E8}" dt="2023-11-24T14:40:33.801" v="262" actId="1076"/>
          <ac:spMkLst>
            <pc:docMk/>
            <pc:sldMk cId="0" sldId="256"/>
            <ac:spMk id="2" creationId="{04D63B57-2B6C-4AEF-AA4E-F393A4E8B2DF}"/>
          </ac:spMkLst>
        </pc:spChg>
        <pc:spChg chg="add del">
          <ac:chgData name="Sonali Dhawale" userId="75058c1dea85d687" providerId="LiveId" clId="{933C5B5E-5A64-4292-8FEF-C20B2B90B8E8}" dt="2023-11-24T14:03:52.029" v="134" actId="478"/>
          <ac:spMkLst>
            <pc:docMk/>
            <pc:sldMk cId="0" sldId="256"/>
            <ac:spMk id="10" creationId="{A5D499E7-D94A-E525-3097-E2C07474BE84}"/>
          </ac:spMkLst>
        </pc:spChg>
        <pc:spChg chg="add del mod">
          <ac:chgData name="Sonali Dhawale" userId="75058c1dea85d687" providerId="LiveId" clId="{933C5B5E-5A64-4292-8FEF-C20B2B90B8E8}" dt="2023-11-24T14:07:48.645" v="196" actId="478"/>
          <ac:spMkLst>
            <pc:docMk/>
            <pc:sldMk cId="0" sldId="256"/>
            <ac:spMk id="17" creationId="{7E2ADE90-8B09-BA39-8E23-3E59B434D80C}"/>
          </ac:spMkLst>
        </pc:spChg>
        <pc:spChg chg="add del mod">
          <ac:chgData name="Sonali Dhawale" userId="75058c1dea85d687" providerId="LiveId" clId="{933C5B5E-5A64-4292-8FEF-C20B2B90B8E8}" dt="2023-11-24T14:38:25.847" v="251" actId="478"/>
          <ac:spMkLst>
            <pc:docMk/>
            <pc:sldMk cId="0" sldId="256"/>
            <ac:spMk id="18" creationId="{0FECA310-4F62-B439-2FBD-9A7D90EBC428}"/>
          </ac:spMkLst>
        </pc:spChg>
        <pc:spChg chg="del mod">
          <ac:chgData name="Sonali Dhawale" userId="75058c1dea85d687" providerId="LiveId" clId="{933C5B5E-5A64-4292-8FEF-C20B2B90B8E8}" dt="2023-11-24T14:06:15.463" v="156" actId="478"/>
          <ac:spMkLst>
            <pc:docMk/>
            <pc:sldMk cId="0" sldId="256"/>
            <ac:spMk id="330" creationId="{00000000-0000-0000-0000-000000000000}"/>
          </ac:spMkLst>
        </pc:spChg>
        <pc:spChg chg="del mod">
          <ac:chgData name="Sonali Dhawale" userId="75058c1dea85d687" providerId="LiveId" clId="{933C5B5E-5A64-4292-8FEF-C20B2B90B8E8}" dt="2023-11-24T14:04:39.719" v="144" actId="478"/>
          <ac:spMkLst>
            <pc:docMk/>
            <pc:sldMk cId="0" sldId="256"/>
            <ac:spMk id="334" creationId="{00000000-0000-0000-0000-000000000000}"/>
          </ac:spMkLst>
        </pc:spChg>
        <pc:picChg chg="add del">
          <ac:chgData name="Sonali Dhawale" userId="75058c1dea85d687" providerId="LiveId" clId="{933C5B5E-5A64-4292-8FEF-C20B2B90B8E8}" dt="2023-11-24T14:01:07.595" v="128" actId="478"/>
          <ac:picMkLst>
            <pc:docMk/>
            <pc:sldMk cId="0" sldId="256"/>
            <ac:picMk id="3" creationId="{00000000-0000-0000-0000-000000000000}"/>
          </ac:picMkLst>
        </pc:picChg>
        <pc:picChg chg="add del mod">
          <ac:chgData name="Sonali Dhawale" userId="75058c1dea85d687" providerId="LiveId" clId="{933C5B5E-5A64-4292-8FEF-C20B2B90B8E8}" dt="2023-11-24T13:59:07.919" v="120" actId="931"/>
          <ac:picMkLst>
            <pc:docMk/>
            <pc:sldMk cId="0" sldId="256"/>
            <ac:picMk id="5" creationId="{A7901E88-37FC-9486-51AD-A75B2244A979}"/>
          </ac:picMkLst>
        </pc:picChg>
        <pc:picChg chg="add del mod">
          <ac:chgData name="Sonali Dhawale" userId="75058c1dea85d687" providerId="LiveId" clId="{933C5B5E-5A64-4292-8FEF-C20B2B90B8E8}" dt="2023-11-24T13:59:41.487" v="125" actId="931"/>
          <ac:picMkLst>
            <pc:docMk/>
            <pc:sldMk cId="0" sldId="256"/>
            <ac:picMk id="7" creationId="{3F882B9F-C621-2913-E895-6FD569C4FB24}"/>
          </ac:picMkLst>
        </pc:picChg>
        <pc:picChg chg="add del mod">
          <ac:chgData name="Sonali Dhawale" userId="75058c1dea85d687" providerId="LiveId" clId="{933C5B5E-5A64-4292-8FEF-C20B2B90B8E8}" dt="2023-11-24T14:01:02.993" v="127" actId="931"/>
          <ac:picMkLst>
            <pc:docMk/>
            <pc:sldMk cId="0" sldId="256"/>
            <ac:picMk id="9" creationId="{AE89FDE2-B586-B2EC-569E-63AD787309A5}"/>
          </ac:picMkLst>
        </pc:picChg>
        <pc:picChg chg="add del mod">
          <ac:chgData name="Sonali Dhawale" userId="75058c1dea85d687" providerId="LiveId" clId="{933C5B5E-5A64-4292-8FEF-C20B2B90B8E8}" dt="2023-11-24T14:01:48.733" v="131" actId="478"/>
          <ac:picMkLst>
            <pc:docMk/>
            <pc:sldMk cId="0" sldId="256"/>
            <ac:picMk id="12" creationId="{6B49DAE2-665F-A324-D054-B5EAC3F1CF16}"/>
          </ac:picMkLst>
        </pc:picChg>
        <pc:picChg chg="add mod">
          <ac:chgData name="Sonali Dhawale" userId="75058c1dea85d687" providerId="LiveId" clId="{933C5B5E-5A64-4292-8FEF-C20B2B90B8E8}" dt="2023-11-24T14:41:45.558" v="272" actId="1076"/>
          <ac:picMkLst>
            <pc:docMk/>
            <pc:sldMk cId="0" sldId="256"/>
            <ac:picMk id="14" creationId="{719E018E-7F86-E41C-28D5-E1D5F5EA1914}"/>
          </ac:picMkLst>
        </pc:picChg>
        <pc:picChg chg="add mod">
          <ac:chgData name="Sonali Dhawale" userId="75058c1dea85d687" providerId="LiveId" clId="{933C5B5E-5A64-4292-8FEF-C20B2B90B8E8}" dt="2023-11-24T19:04:12.057" v="2262" actId="1036"/>
          <ac:picMkLst>
            <pc:docMk/>
            <pc:sldMk cId="0" sldId="256"/>
            <ac:picMk id="16" creationId="{AA4BFAC0-E75B-544B-2461-0095EAB31C0E}"/>
          </ac:picMkLst>
        </pc:picChg>
        <pc:picChg chg="add mod">
          <ac:chgData name="Sonali Dhawale" userId="75058c1dea85d687" providerId="LiveId" clId="{933C5B5E-5A64-4292-8FEF-C20B2B90B8E8}" dt="2023-11-24T14:41:53.687" v="273" actId="1076"/>
          <ac:picMkLst>
            <pc:docMk/>
            <pc:sldMk cId="0" sldId="256"/>
            <ac:picMk id="20" creationId="{5EEC645B-BD6F-1B82-78D7-2219AB8A6813}"/>
          </ac:picMkLst>
        </pc:picChg>
        <pc:picChg chg="add mod">
          <ac:chgData name="Sonali Dhawale" userId="75058c1dea85d687" providerId="LiveId" clId="{933C5B5E-5A64-4292-8FEF-C20B2B90B8E8}" dt="2023-11-24T14:41:56.470" v="274" actId="1076"/>
          <ac:picMkLst>
            <pc:docMk/>
            <pc:sldMk cId="0" sldId="256"/>
            <ac:picMk id="22" creationId="{BB4E016C-44CF-B431-87E5-62620555A8F3}"/>
          </ac:picMkLst>
        </pc:picChg>
        <pc:picChg chg="add del mod">
          <ac:chgData name="Sonali Dhawale" userId="75058c1dea85d687" providerId="LiveId" clId="{933C5B5E-5A64-4292-8FEF-C20B2B90B8E8}" dt="2023-11-24T14:46:07.307" v="278" actId="478"/>
          <ac:picMkLst>
            <pc:docMk/>
            <pc:sldMk cId="0" sldId="256"/>
            <ac:picMk id="24" creationId="{AA7853EF-7512-678D-C77B-8E3D6C6881EF}"/>
          </ac:picMkLst>
        </pc:picChg>
        <pc:picChg chg="add mod">
          <ac:chgData name="Sonali Dhawale" userId="75058c1dea85d687" providerId="LiveId" clId="{933C5B5E-5A64-4292-8FEF-C20B2B90B8E8}" dt="2023-11-24T14:54:59.692" v="289" actId="1076"/>
          <ac:picMkLst>
            <pc:docMk/>
            <pc:sldMk cId="0" sldId="256"/>
            <ac:picMk id="26" creationId="{1BCE507C-6895-9476-E215-0AD6C631E503}"/>
          </ac:picMkLst>
        </pc:picChg>
      </pc:sldChg>
      <pc:sldChg chg="addSp modSp del">
        <pc:chgData name="Sonali Dhawale" userId="75058c1dea85d687" providerId="LiveId" clId="{933C5B5E-5A64-4292-8FEF-C20B2B90B8E8}" dt="2023-11-24T14:56:18.252" v="291" actId="47"/>
        <pc:sldMkLst>
          <pc:docMk/>
          <pc:sldMk cId="0" sldId="257"/>
        </pc:sldMkLst>
        <pc:picChg chg="add mod">
          <ac:chgData name="Sonali Dhawale" userId="75058c1dea85d687" providerId="LiveId" clId="{933C5B5E-5A64-4292-8FEF-C20B2B90B8E8}" dt="2023-11-24T14:56:11.484" v="290"/>
          <ac:picMkLst>
            <pc:docMk/>
            <pc:sldMk cId="0" sldId="257"/>
            <ac:picMk id="3" creationId="{1D4735F2-5750-DBDA-C2F5-69932537AB49}"/>
          </ac:picMkLst>
        </pc:picChg>
        <pc:picChg chg="add mod">
          <ac:chgData name="Sonali Dhawale" userId="75058c1dea85d687" providerId="LiveId" clId="{933C5B5E-5A64-4292-8FEF-C20B2B90B8E8}" dt="2023-11-24T14:56:11.484" v="290"/>
          <ac:picMkLst>
            <pc:docMk/>
            <pc:sldMk cId="0" sldId="257"/>
            <ac:picMk id="5" creationId="{6B8626FF-CCC8-5454-8A5B-99CCA4CBD75E}"/>
          </ac:picMkLst>
        </pc:picChg>
        <pc:picChg chg="add mod">
          <ac:chgData name="Sonali Dhawale" userId="75058c1dea85d687" providerId="LiveId" clId="{933C5B5E-5A64-4292-8FEF-C20B2B90B8E8}" dt="2023-11-24T14:56:11.484" v="290"/>
          <ac:picMkLst>
            <pc:docMk/>
            <pc:sldMk cId="0" sldId="257"/>
            <ac:picMk id="7" creationId="{B67F5D25-8098-65D3-98B4-B677446BCB63}"/>
          </ac:picMkLst>
        </pc:picChg>
      </pc:sldChg>
      <pc:sldChg chg="addSp delSp modSp del mod ord">
        <pc:chgData name="Sonali Dhawale" userId="75058c1dea85d687" providerId="LiveId" clId="{933C5B5E-5A64-4292-8FEF-C20B2B90B8E8}" dt="2023-11-24T15:52:13.485" v="1579" actId="47"/>
        <pc:sldMkLst>
          <pc:docMk/>
          <pc:sldMk cId="0" sldId="258"/>
        </pc:sldMkLst>
        <pc:spChg chg="add del mod">
          <ac:chgData name="Sonali Dhawale" userId="75058c1dea85d687" providerId="LiveId" clId="{933C5B5E-5A64-4292-8FEF-C20B2B90B8E8}" dt="2023-11-24T15:05:35.251" v="401" actId="478"/>
          <ac:spMkLst>
            <pc:docMk/>
            <pc:sldMk cId="0" sldId="258"/>
            <ac:spMk id="6" creationId="{66E1E5CF-B0B3-81B6-5D99-240F0F4FB1BA}"/>
          </ac:spMkLst>
        </pc:spChg>
        <pc:spChg chg="del mod">
          <ac:chgData name="Sonali Dhawale" userId="75058c1dea85d687" providerId="LiveId" clId="{933C5B5E-5A64-4292-8FEF-C20B2B90B8E8}" dt="2023-11-24T15:05:29.250" v="400" actId="478"/>
          <ac:spMkLst>
            <pc:docMk/>
            <pc:sldMk cId="0" sldId="258"/>
            <ac:spMk id="351" creationId="{00000000-0000-0000-0000-000000000000}"/>
          </ac:spMkLst>
        </pc:spChg>
        <pc:spChg chg="mod">
          <ac:chgData name="Sonali Dhawale" userId="75058c1dea85d687" providerId="LiveId" clId="{933C5B5E-5A64-4292-8FEF-C20B2B90B8E8}" dt="2023-11-24T15:04:54.295" v="392" actId="1076"/>
          <ac:spMkLst>
            <pc:docMk/>
            <pc:sldMk cId="0" sldId="258"/>
            <ac:spMk id="352" creationId="{00000000-0000-0000-0000-000000000000}"/>
          </ac:spMkLst>
        </pc:spChg>
        <pc:spChg chg="del">
          <ac:chgData name="Sonali Dhawale" userId="75058c1dea85d687" providerId="LiveId" clId="{933C5B5E-5A64-4292-8FEF-C20B2B90B8E8}" dt="2023-11-24T15:06:05.754" v="407" actId="478"/>
          <ac:spMkLst>
            <pc:docMk/>
            <pc:sldMk cId="0" sldId="258"/>
            <ac:spMk id="353" creationId="{00000000-0000-0000-0000-000000000000}"/>
          </ac:spMkLst>
        </pc:spChg>
        <pc:picChg chg="add del mod">
          <ac:chgData name="Sonali Dhawale" userId="75058c1dea85d687" providerId="LiveId" clId="{933C5B5E-5A64-4292-8FEF-C20B2B90B8E8}" dt="2023-11-24T15:05:48.453" v="403" actId="478"/>
          <ac:picMkLst>
            <pc:docMk/>
            <pc:sldMk cId="0" sldId="258"/>
            <ac:picMk id="2" creationId="{4E82BC7B-63BB-CACB-659E-60C82E568001}"/>
          </ac:picMkLst>
        </pc:picChg>
        <pc:picChg chg="add mod">
          <ac:chgData name="Sonali Dhawale" userId="75058c1dea85d687" providerId="LiveId" clId="{933C5B5E-5A64-4292-8FEF-C20B2B90B8E8}" dt="2023-11-24T15:06:50.592" v="413" actId="14100"/>
          <ac:picMkLst>
            <pc:docMk/>
            <pc:sldMk cId="0" sldId="258"/>
            <ac:picMk id="4" creationId="{F7C43CF1-D462-6490-EF6A-EB23C43E11B1}"/>
          </ac:picMkLst>
        </pc:picChg>
        <pc:picChg chg="add mod">
          <ac:chgData name="Sonali Dhawale" userId="75058c1dea85d687" providerId="LiveId" clId="{933C5B5E-5A64-4292-8FEF-C20B2B90B8E8}" dt="2023-11-24T15:07:46.840" v="421" actId="1076"/>
          <ac:picMkLst>
            <pc:docMk/>
            <pc:sldMk cId="0" sldId="258"/>
            <ac:picMk id="8" creationId="{0FF14B03-2F3D-0151-0F1F-C14CF65B0468}"/>
          </ac:picMkLst>
        </pc:picChg>
        <pc:picChg chg="add del mod">
          <ac:chgData name="Sonali Dhawale" userId="75058c1dea85d687" providerId="LiveId" clId="{933C5B5E-5A64-4292-8FEF-C20B2B90B8E8}" dt="2023-11-24T15:26:39.523" v="423"/>
          <ac:picMkLst>
            <pc:docMk/>
            <pc:sldMk cId="0" sldId="258"/>
            <ac:picMk id="10" creationId="{296E835E-E6DE-4BCB-1ADB-36C221C09012}"/>
          </ac:picMkLst>
        </pc:picChg>
      </pc:sldChg>
      <pc:sldChg chg="addSp delSp modSp mod">
        <pc:chgData name="Sonali Dhawale" userId="75058c1dea85d687" providerId="LiveId" clId="{933C5B5E-5A64-4292-8FEF-C20B2B90B8E8}" dt="2023-11-24T15:56:16.441" v="1583" actId="1076"/>
        <pc:sldMkLst>
          <pc:docMk/>
          <pc:sldMk cId="0" sldId="259"/>
        </pc:sldMkLst>
        <pc:spChg chg="add del mod">
          <ac:chgData name="Sonali Dhawale" userId="75058c1dea85d687" providerId="LiveId" clId="{933C5B5E-5A64-4292-8FEF-C20B2B90B8E8}" dt="2023-11-24T15:27:51.837" v="435" actId="478"/>
          <ac:spMkLst>
            <pc:docMk/>
            <pc:sldMk cId="0" sldId="259"/>
            <ac:spMk id="6" creationId="{45AB72EF-8A6B-838A-2C92-D1942B470208}"/>
          </ac:spMkLst>
        </pc:spChg>
        <pc:spChg chg="add del mod">
          <ac:chgData name="Sonali Dhawale" userId="75058c1dea85d687" providerId="LiveId" clId="{933C5B5E-5A64-4292-8FEF-C20B2B90B8E8}" dt="2023-11-24T15:37:25.210" v="648" actId="478"/>
          <ac:spMkLst>
            <pc:docMk/>
            <pc:sldMk cId="0" sldId="259"/>
            <ac:spMk id="8" creationId="{4B4D8370-C50A-657B-B6EA-C9F16AF15D1B}"/>
          </ac:spMkLst>
        </pc:spChg>
        <pc:spChg chg="add del mod">
          <ac:chgData name="Sonali Dhawale" userId="75058c1dea85d687" providerId="LiveId" clId="{933C5B5E-5A64-4292-8FEF-C20B2B90B8E8}" dt="2023-11-24T15:37:10.637" v="645" actId="478"/>
          <ac:spMkLst>
            <pc:docMk/>
            <pc:sldMk cId="0" sldId="259"/>
            <ac:spMk id="11" creationId="{8D1920FE-7BD9-F6C0-7D54-0DB437200C00}"/>
          </ac:spMkLst>
        </pc:spChg>
        <pc:spChg chg="add mod">
          <ac:chgData name="Sonali Dhawale" userId="75058c1dea85d687" providerId="LiveId" clId="{933C5B5E-5A64-4292-8FEF-C20B2B90B8E8}" dt="2023-11-24T15:41:46.988" v="712" actId="1076"/>
          <ac:spMkLst>
            <pc:docMk/>
            <pc:sldMk cId="0" sldId="259"/>
            <ac:spMk id="13" creationId="{0914A141-20A2-515C-CC40-BAFA66C8067C}"/>
          </ac:spMkLst>
        </pc:spChg>
        <pc:spChg chg="add del mod">
          <ac:chgData name="Sonali Dhawale" userId="75058c1dea85d687" providerId="LiveId" clId="{933C5B5E-5A64-4292-8FEF-C20B2B90B8E8}" dt="2023-11-24T15:56:16.441" v="1583" actId="1076"/>
          <ac:spMkLst>
            <pc:docMk/>
            <pc:sldMk cId="0" sldId="259"/>
            <ac:spMk id="361" creationId="{00000000-0000-0000-0000-000000000000}"/>
          </ac:spMkLst>
        </pc:spChg>
        <pc:spChg chg="mod">
          <ac:chgData name="Sonali Dhawale" userId="75058c1dea85d687" providerId="LiveId" clId="{933C5B5E-5A64-4292-8FEF-C20B2B90B8E8}" dt="2023-11-24T15:36:02.773" v="627" actId="1076"/>
          <ac:spMkLst>
            <pc:docMk/>
            <pc:sldMk cId="0" sldId="259"/>
            <ac:spMk id="362" creationId="{00000000-0000-0000-0000-000000000000}"/>
          </ac:spMkLst>
        </pc:spChg>
        <pc:picChg chg="add del mod">
          <ac:chgData name="Sonali Dhawale" userId="75058c1dea85d687" providerId="LiveId" clId="{933C5B5E-5A64-4292-8FEF-C20B2B90B8E8}" dt="2023-11-24T15:35:08.472" v="493" actId="478"/>
          <ac:picMkLst>
            <pc:docMk/>
            <pc:sldMk cId="0" sldId="259"/>
            <ac:picMk id="3" creationId="{9E534E3A-B080-414B-7AF2-2A13A3E3E88A}"/>
          </ac:picMkLst>
        </pc:picChg>
        <pc:picChg chg="add mod">
          <ac:chgData name="Sonali Dhawale" userId="75058c1dea85d687" providerId="LiveId" clId="{933C5B5E-5A64-4292-8FEF-C20B2B90B8E8}" dt="2023-11-24T15:27:45.140" v="433" actId="1076"/>
          <ac:picMkLst>
            <pc:docMk/>
            <pc:sldMk cId="0" sldId="259"/>
            <ac:picMk id="4" creationId="{1BA26C8F-9E75-073D-B77F-39FE4AC77A99}"/>
          </ac:picMkLst>
        </pc:picChg>
        <pc:picChg chg="add mod">
          <ac:chgData name="Sonali Dhawale" userId="75058c1dea85d687" providerId="LiveId" clId="{933C5B5E-5A64-4292-8FEF-C20B2B90B8E8}" dt="2023-11-24T15:41:31.878" v="707" actId="1076"/>
          <ac:picMkLst>
            <pc:docMk/>
            <pc:sldMk cId="0" sldId="259"/>
            <ac:picMk id="10" creationId="{B83368F3-8CA7-83A3-62D0-8FA030603B92}"/>
          </ac:picMkLst>
        </pc:picChg>
      </pc:sldChg>
      <pc:sldChg chg="addSp delSp modSp del mod">
        <pc:chgData name="Sonali Dhawale" userId="75058c1dea85d687" providerId="LiveId" clId="{933C5B5E-5A64-4292-8FEF-C20B2B90B8E8}" dt="2023-11-24T17:35:49.715" v="2102" actId="47"/>
        <pc:sldMkLst>
          <pc:docMk/>
          <pc:sldMk cId="0" sldId="260"/>
        </pc:sldMkLst>
        <pc:spChg chg="add del">
          <ac:chgData name="Sonali Dhawale" userId="75058c1dea85d687" providerId="LiveId" clId="{933C5B5E-5A64-4292-8FEF-C20B2B90B8E8}" dt="2023-11-24T17:35:32.050" v="2100" actId="22"/>
          <ac:spMkLst>
            <pc:docMk/>
            <pc:sldMk cId="0" sldId="260"/>
            <ac:spMk id="3" creationId="{4AC5F1BA-9F16-EA3A-D893-DAFE3DC8ED3B}"/>
          </ac:spMkLst>
        </pc:spChg>
        <pc:spChg chg="mod">
          <ac:chgData name="Sonali Dhawale" userId="75058c1dea85d687" providerId="LiveId" clId="{933C5B5E-5A64-4292-8FEF-C20B2B90B8E8}" dt="2023-11-24T15:51:44.699" v="1576" actId="20577"/>
          <ac:spMkLst>
            <pc:docMk/>
            <pc:sldMk cId="0" sldId="260"/>
            <ac:spMk id="371" creationId="{00000000-0000-0000-0000-000000000000}"/>
          </ac:spMkLst>
        </pc:spChg>
        <pc:spChg chg="mod">
          <ac:chgData name="Sonali Dhawale" userId="75058c1dea85d687" providerId="LiveId" clId="{933C5B5E-5A64-4292-8FEF-C20B2B90B8E8}" dt="2023-11-24T15:51:10.531" v="1519" actId="1076"/>
          <ac:spMkLst>
            <pc:docMk/>
            <pc:sldMk cId="0" sldId="260"/>
            <ac:spMk id="372" creationId="{00000000-0000-0000-0000-000000000000}"/>
          </ac:spMkLst>
        </pc:spChg>
        <pc:spChg chg="del">
          <ac:chgData name="Sonali Dhawale" userId="75058c1dea85d687" providerId="LiveId" clId="{933C5B5E-5A64-4292-8FEF-C20B2B90B8E8}" dt="2023-11-24T15:51:00.593" v="1517" actId="478"/>
          <ac:spMkLst>
            <pc:docMk/>
            <pc:sldMk cId="0" sldId="260"/>
            <ac:spMk id="373" creationId="{00000000-0000-0000-0000-000000000000}"/>
          </ac:spMkLst>
        </pc:spChg>
      </pc:sldChg>
      <pc:sldChg chg="new del">
        <pc:chgData name="Sonali Dhawale" userId="75058c1dea85d687" providerId="LiveId" clId="{933C5B5E-5A64-4292-8FEF-C20B2B90B8E8}" dt="2023-11-24T15:42:59.191" v="715" actId="47"/>
        <pc:sldMkLst>
          <pc:docMk/>
          <pc:sldMk cId="2927376965" sldId="261"/>
        </pc:sldMkLst>
      </pc:sldChg>
      <pc:sldChg chg="modSp del mod">
        <pc:chgData name="Sonali Dhawale" userId="75058c1dea85d687" providerId="LiveId" clId="{933C5B5E-5A64-4292-8FEF-C20B2B90B8E8}" dt="2023-11-24T19:07:03.698" v="2263" actId="20577"/>
        <pc:sldMkLst>
          <pc:docMk/>
          <pc:sldMk cId="1433423462" sldId="262"/>
        </pc:sldMkLst>
        <pc:spChg chg="mod">
          <ac:chgData name="Sonali Dhawale" userId="75058c1dea85d687" providerId="LiveId" clId="{933C5B5E-5A64-4292-8FEF-C20B2B90B8E8}" dt="2023-11-24T15:43:35.868" v="773" actId="20577"/>
          <ac:spMkLst>
            <pc:docMk/>
            <pc:sldMk cId="1433423462" sldId="262"/>
            <ac:spMk id="371" creationId="{00000000-0000-0000-0000-000000000000}"/>
          </ac:spMkLst>
        </pc:spChg>
        <pc:spChg chg="mod">
          <ac:chgData name="Sonali Dhawale" userId="75058c1dea85d687" providerId="LiveId" clId="{933C5B5E-5A64-4292-8FEF-C20B2B90B8E8}" dt="2023-11-24T19:07:03.698" v="2263" actId="20577"/>
          <ac:spMkLst>
            <pc:docMk/>
            <pc:sldMk cId="1433423462" sldId="262"/>
            <ac:spMk id="372" creationId="{00000000-0000-0000-0000-000000000000}"/>
          </ac:spMkLst>
        </pc:spChg>
        <pc:picChg chg="add mod">
          <ac:chgData name="Sonali Dhawale" userId="75058c1dea85d687" providerId="LiveId" clId="{933C5B5E-5A64-4292-8FEF-C20B2B90B8E8}" dt="2023-11-24T15:51:57.018" v="1577"/>
          <ac:picMkLst>
            <pc:docMk/>
            <pc:sldMk cId="1433423462" sldId="262"/>
            <ac:picMk id="2" creationId="{769F9F83-8BCE-335A-D053-4E941742308F}"/>
          </ac:picMkLst>
        </pc:picChg>
      </pc:sldChg>
      <pc:sldChg chg="addSp delSp modSp add mod">
        <pc:chgData name="Sonali Dhawale" userId="75058c1dea85d687" providerId="LiveId" clId="{933C5B5E-5A64-4292-8FEF-C20B2B90B8E8}" dt="2023-11-24T19:07:28.890" v="2265" actId="20577"/>
        <pc:sldMkLst>
          <pc:docMk/>
          <pc:sldMk cId="1098190565" sldId="263"/>
        </pc:sldMkLst>
        <pc:spChg chg="add del mod">
          <ac:chgData name="Sonali Dhawale" userId="75058c1dea85d687" providerId="LiveId" clId="{933C5B5E-5A64-4292-8FEF-C20B2B90B8E8}" dt="2023-11-24T16:02:46.205" v="1678" actId="478"/>
          <ac:spMkLst>
            <pc:docMk/>
            <pc:sldMk cId="1098190565" sldId="263"/>
            <ac:spMk id="5" creationId="{C5D0B4E7-0B2D-078A-3AB4-7B28F2C6B972}"/>
          </ac:spMkLst>
        </pc:spChg>
        <pc:spChg chg="add mod">
          <ac:chgData name="Sonali Dhawale" userId="75058c1dea85d687" providerId="LiveId" clId="{933C5B5E-5A64-4292-8FEF-C20B2B90B8E8}" dt="2023-11-24T19:07:28.890" v="2265" actId="20577"/>
          <ac:spMkLst>
            <pc:docMk/>
            <pc:sldMk cId="1098190565" sldId="263"/>
            <ac:spMk id="10" creationId="{DAE42D77-2394-84E7-2DE3-8FF90FF01F12}"/>
          </ac:spMkLst>
        </pc:spChg>
        <pc:spChg chg="mod">
          <ac:chgData name="Sonali Dhawale" userId="75058c1dea85d687" providerId="LiveId" clId="{933C5B5E-5A64-4292-8FEF-C20B2B90B8E8}" dt="2023-11-24T16:04:11.545" v="1692" actId="14100"/>
          <ac:spMkLst>
            <pc:docMk/>
            <pc:sldMk cId="1098190565" sldId="263"/>
            <ac:spMk id="371" creationId="{00000000-0000-0000-0000-000000000000}"/>
          </ac:spMkLst>
        </pc:spChg>
        <pc:spChg chg="del mod">
          <ac:chgData name="Sonali Dhawale" userId="75058c1dea85d687" providerId="LiveId" clId="{933C5B5E-5A64-4292-8FEF-C20B2B90B8E8}" dt="2023-11-24T15:56:04.421" v="1582" actId="478"/>
          <ac:spMkLst>
            <pc:docMk/>
            <pc:sldMk cId="1098190565" sldId="263"/>
            <ac:spMk id="372" creationId="{00000000-0000-0000-0000-000000000000}"/>
          </ac:spMkLst>
        </pc:spChg>
        <pc:spChg chg="del">
          <ac:chgData name="Sonali Dhawale" userId="75058c1dea85d687" providerId="LiveId" clId="{933C5B5E-5A64-4292-8FEF-C20B2B90B8E8}" dt="2023-11-24T16:01:37.003" v="1632" actId="478"/>
          <ac:spMkLst>
            <pc:docMk/>
            <pc:sldMk cId="1098190565" sldId="263"/>
            <ac:spMk id="373" creationId="{00000000-0000-0000-0000-000000000000}"/>
          </ac:spMkLst>
        </pc:spChg>
        <pc:picChg chg="add del mod">
          <ac:chgData name="Sonali Dhawale" userId="75058c1dea85d687" providerId="LiveId" clId="{933C5B5E-5A64-4292-8FEF-C20B2B90B8E8}" dt="2023-11-24T16:01:18.772" v="1630" actId="478"/>
          <ac:picMkLst>
            <pc:docMk/>
            <pc:sldMk cId="1098190565" sldId="263"/>
            <ac:picMk id="4" creationId="{0892638F-90F5-884B-7151-95ADFBAEDB4B}"/>
          </ac:picMkLst>
        </pc:picChg>
        <pc:picChg chg="add del mod">
          <ac:chgData name="Sonali Dhawale" userId="75058c1dea85d687" providerId="LiveId" clId="{933C5B5E-5A64-4292-8FEF-C20B2B90B8E8}" dt="2023-11-24T16:03:06.710" v="1684" actId="478"/>
          <ac:picMkLst>
            <pc:docMk/>
            <pc:sldMk cId="1098190565" sldId="263"/>
            <ac:picMk id="7" creationId="{F89EBDC4-A39D-B168-52B8-74ECCFE49D27}"/>
          </ac:picMkLst>
        </pc:picChg>
        <pc:picChg chg="add mod">
          <ac:chgData name="Sonali Dhawale" userId="75058c1dea85d687" providerId="LiveId" clId="{933C5B5E-5A64-4292-8FEF-C20B2B90B8E8}" dt="2023-11-24T16:03:56.510" v="1691" actId="14100"/>
          <ac:picMkLst>
            <pc:docMk/>
            <pc:sldMk cId="1098190565" sldId="263"/>
            <ac:picMk id="9" creationId="{982EA53C-D5F1-F78E-205E-006242D53F77}"/>
          </ac:picMkLst>
        </pc:picChg>
        <pc:picChg chg="add mod">
          <ac:chgData name="Sonali Dhawale" userId="75058c1dea85d687" providerId="LiveId" clId="{933C5B5E-5A64-4292-8FEF-C20B2B90B8E8}" dt="2023-11-24T18:25:23.869" v="2234" actId="1076"/>
          <ac:picMkLst>
            <pc:docMk/>
            <pc:sldMk cId="1098190565" sldId="263"/>
            <ac:picMk id="12" creationId="{5862E86A-5081-4BD0-E712-01F20930A81F}"/>
          </ac:picMkLst>
        </pc:picChg>
        <pc:picChg chg="add mod">
          <ac:chgData name="Sonali Dhawale" userId="75058c1dea85d687" providerId="LiveId" clId="{933C5B5E-5A64-4292-8FEF-C20B2B90B8E8}" dt="2023-11-24T18:29:52.664" v="2245" actId="1076"/>
          <ac:picMkLst>
            <pc:docMk/>
            <pc:sldMk cId="1098190565" sldId="263"/>
            <ac:picMk id="14" creationId="{9D2F66CE-BC20-7042-96DF-87E9AB8DC016}"/>
          </ac:picMkLst>
        </pc:picChg>
      </pc:sldChg>
      <pc:sldChg chg="new del">
        <pc:chgData name="Sonali Dhawale" userId="75058c1dea85d687" providerId="LiveId" clId="{933C5B5E-5A64-4292-8FEF-C20B2B90B8E8}" dt="2023-11-24T16:08:10.198" v="1943" actId="47"/>
        <pc:sldMkLst>
          <pc:docMk/>
          <pc:sldMk cId="827654099" sldId="264"/>
        </pc:sldMkLst>
      </pc:sldChg>
      <pc:sldChg chg="del">
        <pc:chgData name="Sonali Dhawale" userId="75058c1dea85d687" providerId="LiveId" clId="{933C5B5E-5A64-4292-8FEF-C20B2B90B8E8}" dt="2023-11-24T14:56:39.581" v="296" actId="47"/>
        <pc:sldMkLst>
          <pc:docMk/>
          <pc:sldMk cId="750392130" sldId="265"/>
        </pc:sldMkLst>
      </pc:sldChg>
      <pc:sldChg chg="addSp delSp modSp add mod">
        <pc:chgData name="Sonali Dhawale" userId="75058c1dea85d687" providerId="LiveId" clId="{933C5B5E-5A64-4292-8FEF-C20B2B90B8E8}" dt="2023-11-24T18:11:43.123" v="2204" actId="1076"/>
        <pc:sldMkLst>
          <pc:docMk/>
          <pc:sldMk cId="3208383723" sldId="265"/>
        </pc:sldMkLst>
        <pc:spChg chg="add del">
          <ac:chgData name="Sonali Dhawale" userId="75058c1dea85d687" providerId="LiveId" clId="{933C5B5E-5A64-4292-8FEF-C20B2B90B8E8}" dt="2023-11-24T16:09:49.889" v="1952" actId="22"/>
          <ac:spMkLst>
            <pc:docMk/>
            <pc:sldMk cId="3208383723" sldId="265"/>
            <ac:spMk id="4" creationId="{B5B37F6B-C7F2-6A2B-C4DE-A660B3A562CB}"/>
          </ac:spMkLst>
        </pc:spChg>
        <pc:spChg chg="add mod">
          <ac:chgData name="Sonali Dhawale" userId="75058c1dea85d687" providerId="LiveId" clId="{933C5B5E-5A64-4292-8FEF-C20B2B90B8E8}" dt="2023-11-24T17:39:03.288" v="2141" actId="404"/>
          <ac:spMkLst>
            <pc:docMk/>
            <pc:sldMk cId="3208383723" sldId="265"/>
            <ac:spMk id="6" creationId="{FE884414-0C59-C12F-5CB1-512ABFBD7442}"/>
          </ac:spMkLst>
        </pc:spChg>
        <pc:spChg chg="mod">
          <ac:chgData name="Sonali Dhawale" userId="75058c1dea85d687" providerId="LiveId" clId="{933C5B5E-5A64-4292-8FEF-C20B2B90B8E8}" dt="2023-11-24T16:09:39.637" v="1950"/>
          <ac:spMkLst>
            <pc:docMk/>
            <pc:sldMk cId="3208383723" sldId="265"/>
            <ac:spMk id="10" creationId="{DAE42D77-2394-84E7-2DE3-8FF90FF01F12}"/>
          </ac:spMkLst>
        </pc:spChg>
        <pc:picChg chg="add mod">
          <ac:chgData name="Sonali Dhawale" userId="75058c1dea85d687" providerId="LiveId" clId="{933C5B5E-5A64-4292-8FEF-C20B2B90B8E8}" dt="2023-11-24T18:11:38.422" v="2203" actId="1076"/>
          <ac:picMkLst>
            <pc:docMk/>
            <pc:sldMk cId="3208383723" sldId="265"/>
            <ac:picMk id="8" creationId="{6AE419A0-88B9-640F-22D2-00AA41969CF9}"/>
          </ac:picMkLst>
        </pc:picChg>
        <pc:picChg chg="add mod">
          <ac:chgData name="Sonali Dhawale" userId="75058c1dea85d687" providerId="LiveId" clId="{933C5B5E-5A64-4292-8FEF-C20B2B90B8E8}" dt="2023-11-24T18:11:35.542" v="2202" actId="1076"/>
          <ac:picMkLst>
            <pc:docMk/>
            <pc:sldMk cId="3208383723" sldId="265"/>
            <ac:picMk id="12" creationId="{0B5B6697-CE07-AAA8-2107-7EF1D3B9532C}"/>
          </ac:picMkLst>
        </pc:picChg>
        <pc:picChg chg="add mod">
          <ac:chgData name="Sonali Dhawale" userId="75058c1dea85d687" providerId="LiveId" clId="{933C5B5E-5A64-4292-8FEF-C20B2B90B8E8}" dt="2023-11-24T18:11:43.123" v="2204" actId="1076"/>
          <ac:picMkLst>
            <pc:docMk/>
            <pc:sldMk cId="3208383723" sldId="265"/>
            <ac:picMk id="14" creationId="{E84DF2D0-5605-34DC-6679-7ADBC36DF1E6}"/>
          </ac:picMkLst>
        </pc:picChg>
      </pc:sldChg>
      <pc:sldChg chg="del">
        <pc:chgData name="Sonali Dhawale" userId="75058c1dea85d687" providerId="LiveId" clId="{933C5B5E-5A64-4292-8FEF-C20B2B90B8E8}" dt="2023-11-24T14:56:37.612" v="292" actId="47"/>
        <pc:sldMkLst>
          <pc:docMk/>
          <pc:sldMk cId="966557344" sldId="266"/>
        </pc:sldMkLst>
      </pc:sldChg>
      <pc:sldChg chg="add del">
        <pc:chgData name="Sonali Dhawale" userId="75058c1dea85d687" providerId="LiveId" clId="{933C5B5E-5A64-4292-8FEF-C20B2B90B8E8}" dt="2023-11-24T17:30:08.590" v="2044" actId="47"/>
        <pc:sldMkLst>
          <pc:docMk/>
          <pc:sldMk cId="4138752794" sldId="266"/>
        </pc:sldMkLst>
      </pc:sldChg>
      <pc:sldChg chg="del">
        <pc:chgData name="Sonali Dhawale" userId="75058c1dea85d687" providerId="LiveId" clId="{933C5B5E-5A64-4292-8FEF-C20B2B90B8E8}" dt="2023-11-24T14:56:41.975" v="304" actId="47"/>
        <pc:sldMkLst>
          <pc:docMk/>
          <pc:sldMk cId="2733107299" sldId="267"/>
        </pc:sldMkLst>
      </pc:sldChg>
      <pc:sldChg chg="addSp delSp modSp add mod ord">
        <pc:chgData name="Sonali Dhawale" userId="75058c1dea85d687" providerId="LiveId" clId="{933C5B5E-5A64-4292-8FEF-C20B2B90B8E8}" dt="2023-11-24T18:36:37.811" v="2252" actId="115"/>
        <pc:sldMkLst>
          <pc:docMk/>
          <pc:sldMk cId="3371161517" sldId="267"/>
        </pc:sldMkLst>
        <pc:spChg chg="mod">
          <ac:chgData name="Sonali Dhawale" userId="75058c1dea85d687" providerId="LiveId" clId="{933C5B5E-5A64-4292-8FEF-C20B2B90B8E8}" dt="2023-11-24T18:36:37.811" v="2252" actId="115"/>
          <ac:spMkLst>
            <pc:docMk/>
            <pc:sldMk cId="3371161517" sldId="267"/>
            <ac:spMk id="6" creationId="{FE884414-0C59-C12F-5CB1-512ABFBD7442}"/>
          </ac:spMkLst>
        </pc:spChg>
        <pc:spChg chg="mod">
          <ac:chgData name="Sonali Dhawale" userId="75058c1dea85d687" providerId="LiveId" clId="{933C5B5E-5A64-4292-8FEF-C20B2B90B8E8}" dt="2023-11-24T17:34:54.695" v="2095" actId="1076"/>
          <ac:spMkLst>
            <pc:docMk/>
            <pc:sldMk cId="3371161517" sldId="267"/>
            <ac:spMk id="10" creationId="{DAE42D77-2394-84E7-2DE3-8FF90FF01F12}"/>
          </ac:spMkLst>
        </pc:spChg>
        <pc:picChg chg="mod">
          <ac:chgData name="Sonali Dhawale" userId="75058c1dea85d687" providerId="LiveId" clId="{933C5B5E-5A64-4292-8FEF-C20B2B90B8E8}" dt="2023-11-24T17:34:36.658" v="2093" actId="1076"/>
          <ac:picMkLst>
            <pc:docMk/>
            <pc:sldMk cId="3371161517" sldId="267"/>
            <ac:picMk id="2" creationId="{769F9F83-8BCE-335A-D053-4E941742308F}"/>
          </ac:picMkLst>
        </pc:picChg>
        <pc:picChg chg="add del mod">
          <ac:chgData name="Sonali Dhawale" userId="75058c1dea85d687" providerId="LiveId" clId="{933C5B5E-5A64-4292-8FEF-C20B2B90B8E8}" dt="2023-11-24T17:58:07.849" v="2179" actId="478"/>
          <ac:picMkLst>
            <pc:docMk/>
            <pc:sldMk cId="3371161517" sldId="267"/>
            <ac:picMk id="4" creationId="{FA18B69F-853B-F3FD-342F-B81EA2178553}"/>
          </ac:picMkLst>
        </pc:picChg>
        <pc:picChg chg="add mod">
          <ac:chgData name="Sonali Dhawale" userId="75058c1dea85d687" providerId="LiveId" clId="{933C5B5E-5A64-4292-8FEF-C20B2B90B8E8}" dt="2023-11-24T18:01:31.704" v="2184" actId="1076"/>
          <ac:picMkLst>
            <pc:docMk/>
            <pc:sldMk cId="3371161517" sldId="267"/>
            <ac:picMk id="7" creationId="{4A38C676-1648-4ED3-0FE5-4B05047E4FA4}"/>
          </ac:picMkLst>
        </pc:picChg>
        <pc:picChg chg="mod">
          <ac:chgData name="Sonali Dhawale" userId="75058c1dea85d687" providerId="LiveId" clId="{933C5B5E-5A64-4292-8FEF-C20B2B90B8E8}" dt="2023-11-24T17:34:59.721" v="2096" actId="1076"/>
          <ac:picMkLst>
            <pc:docMk/>
            <pc:sldMk cId="3371161517" sldId="267"/>
            <ac:picMk id="9" creationId="{982EA53C-D5F1-F78E-205E-006242D53F77}"/>
          </ac:picMkLst>
        </pc:picChg>
        <pc:picChg chg="add mod">
          <ac:chgData name="Sonali Dhawale" userId="75058c1dea85d687" providerId="LiveId" clId="{933C5B5E-5A64-4292-8FEF-C20B2B90B8E8}" dt="2023-11-24T18:07:57.601" v="2188" actId="1076"/>
          <ac:picMkLst>
            <pc:docMk/>
            <pc:sldMk cId="3371161517" sldId="267"/>
            <ac:picMk id="11" creationId="{166CB020-60D2-04DC-EC45-22CC55C73C7A}"/>
          </ac:picMkLst>
        </pc:picChg>
      </pc:sldChg>
      <pc:sldChg chg="addSp modSp add mod">
        <pc:chgData name="Sonali Dhawale" userId="75058c1dea85d687" providerId="LiveId" clId="{933C5B5E-5A64-4292-8FEF-C20B2B90B8E8}" dt="2023-11-24T18:20:56.827" v="2219" actId="1076"/>
        <pc:sldMkLst>
          <pc:docMk/>
          <pc:sldMk cId="289452676" sldId="268"/>
        </pc:sldMkLst>
        <pc:spChg chg="mod">
          <ac:chgData name="Sonali Dhawale" userId="75058c1dea85d687" providerId="LiveId" clId="{933C5B5E-5A64-4292-8FEF-C20B2B90B8E8}" dt="2023-11-24T17:41:50.040" v="2166" actId="404"/>
          <ac:spMkLst>
            <pc:docMk/>
            <pc:sldMk cId="289452676" sldId="268"/>
            <ac:spMk id="6" creationId="{FE884414-0C59-C12F-5CB1-512ABFBD7442}"/>
          </ac:spMkLst>
        </pc:spChg>
        <pc:spChg chg="mod">
          <ac:chgData name="Sonali Dhawale" userId="75058c1dea85d687" providerId="LiveId" clId="{933C5B5E-5A64-4292-8FEF-C20B2B90B8E8}" dt="2023-11-24T17:41:13.974" v="2160" actId="14100"/>
          <ac:spMkLst>
            <pc:docMk/>
            <pc:sldMk cId="289452676" sldId="268"/>
            <ac:spMk id="371" creationId="{00000000-0000-0000-0000-000000000000}"/>
          </ac:spMkLst>
        </pc:spChg>
        <pc:picChg chg="add mod">
          <ac:chgData name="Sonali Dhawale" userId="75058c1dea85d687" providerId="LiveId" clId="{933C5B5E-5A64-4292-8FEF-C20B2B90B8E8}" dt="2023-11-24T18:20:56.827" v="2219" actId="1076"/>
          <ac:picMkLst>
            <pc:docMk/>
            <pc:sldMk cId="289452676" sldId="268"/>
            <ac:picMk id="4" creationId="{2A9923DA-0F50-9F6C-D86A-81A279EBFFE8}"/>
          </ac:picMkLst>
        </pc:picChg>
        <pc:picChg chg="add mod">
          <ac:chgData name="Sonali Dhawale" userId="75058c1dea85d687" providerId="LiveId" clId="{933C5B5E-5A64-4292-8FEF-C20B2B90B8E8}" dt="2023-11-24T18:20:53.529" v="2218" actId="1076"/>
          <ac:picMkLst>
            <pc:docMk/>
            <pc:sldMk cId="289452676" sldId="268"/>
            <ac:picMk id="7" creationId="{210A7147-2987-7DFA-373B-C68347BE898B}"/>
          </ac:picMkLst>
        </pc:picChg>
      </pc:sldChg>
      <pc:sldChg chg="del">
        <pc:chgData name="Sonali Dhawale" userId="75058c1dea85d687" providerId="LiveId" clId="{933C5B5E-5A64-4292-8FEF-C20B2B90B8E8}" dt="2023-11-24T14:56:41.219" v="301" actId="47"/>
        <pc:sldMkLst>
          <pc:docMk/>
          <pc:sldMk cId="2743666799" sldId="268"/>
        </pc:sldMkLst>
      </pc:sldChg>
      <pc:sldChg chg="addSp delSp modSp add mod">
        <pc:chgData name="Sonali Dhawale" userId="75058c1dea85d687" providerId="LiveId" clId="{933C5B5E-5A64-4292-8FEF-C20B2B90B8E8}" dt="2023-11-25T05:47:43.796" v="2726" actId="20577"/>
        <pc:sldMkLst>
          <pc:docMk/>
          <pc:sldMk cId="2234791765" sldId="269"/>
        </pc:sldMkLst>
        <pc:spChg chg="add mod">
          <ac:chgData name="Sonali Dhawale" userId="75058c1dea85d687" providerId="LiveId" clId="{933C5B5E-5A64-4292-8FEF-C20B2B90B8E8}" dt="2023-11-25T05:47:43.796" v="2726" actId="20577"/>
          <ac:spMkLst>
            <pc:docMk/>
            <pc:sldMk cId="2234791765" sldId="269"/>
            <ac:spMk id="3" creationId="{BF87176D-888C-075F-8C7D-198AA35A0AE7}"/>
          </ac:spMkLst>
        </pc:spChg>
        <pc:spChg chg="del mod">
          <ac:chgData name="Sonali Dhawale" userId="75058c1dea85d687" providerId="LiveId" clId="{933C5B5E-5A64-4292-8FEF-C20B2B90B8E8}" dt="2023-11-25T05:40:32.108" v="2388" actId="478"/>
          <ac:spMkLst>
            <pc:docMk/>
            <pc:sldMk cId="2234791765" sldId="269"/>
            <ac:spMk id="6" creationId="{FE884414-0C59-C12F-5CB1-512ABFBD7442}"/>
          </ac:spMkLst>
        </pc:spChg>
        <pc:spChg chg="mod">
          <ac:chgData name="Sonali Dhawale" userId="75058c1dea85d687" providerId="LiveId" clId="{933C5B5E-5A64-4292-8FEF-C20B2B90B8E8}" dt="2023-11-25T05:40:18.482" v="2374" actId="20577"/>
          <ac:spMkLst>
            <pc:docMk/>
            <pc:sldMk cId="2234791765" sldId="269"/>
            <ac:spMk id="371" creationId="{00000000-0000-0000-0000-000000000000}"/>
          </ac:spMkLst>
        </pc:spChg>
        <pc:picChg chg="del">
          <ac:chgData name="Sonali Dhawale" userId="75058c1dea85d687" providerId="LiveId" clId="{933C5B5E-5A64-4292-8FEF-C20B2B90B8E8}" dt="2023-11-25T05:39:27.842" v="2267" actId="478"/>
          <ac:picMkLst>
            <pc:docMk/>
            <pc:sldMk cId="2234791765" sldId="269"/>
            <ac:picMk id="4" creationId="{2A9923DA-0F50-9F6C-D86A-81A279EBFFE8}"/>
          </ac:picMkLst>
        </pc:picChg>
        <pc:picChg chg="del">
          <ac:chgData name="Sonali Dhawale" userId="75058c1dea85d687" providerId="LiveId" clId="{933C5B5E-5A64-4292-8FEF-C20B2B90B8E8}" dt="2023-11-25T05:39:29.974" v="2268" actId="478"/>
          <ac:picMkLst>
            <pc:docMk/>
            <pc:sldMk cId="2234791765" sldId="269"/>
            <ac:picMk id="7" creationId="{210A7147-2987-7DFA-373B-C68347BE898B}"/>
          </ac:picMkLst>
        </pc:picChg>
      </pc:sldChg>
      <pc:sldChg chg="del">
        <pc:chgData name="Sonali Dhawale" userId="75058c1dea85d687" providerId="LiveId" clId="{933C5B5E-5A64-4292-8FEF-C20B2B90B8E8}" dt="2023-11-24T14:56:40.997" v="300" actId="47"/>
        <pc:sldMkLst>
          <pc:docMk/>
          <pc:sldMk cId="502153531" sldId="270"/>
        </pc:sldMkLst>
      </pc:sldChg>
      <pc:sldChg chg="del">
        <pc:chgData name="Sonali Dhawale" userId="75058c1dea85d687" providerId="LiveId" clId="{933C5B5E-5A64-4292-8FEF-C20B2B90B8E8}" dt="2023-11-24T14:56:40.742" v="299" actId="47"/>
        <pc:sldMkLst>
          <pc:docMk/>
          <pc:sldMk cId="3486918985" sldId="271"/>
        </pc:sldMkLst>
      </pc:sldChg>
      <pc:sldChg chg="del">
        <pc:chgData name="Sonali Dhawale" userId="75058c1dea85d687" providerId="LiveId" clId="{933C5B5E-5A64-4292-8FEF-C20B2B90B8E8}" dt="2023-11-24T14:56:40.404" v="298" actId="47"/>
        <pc:sldMkLst>
          <pc:docMk/>
          <pc:sldMk cId="1599834855" sldId="272"/>
        </pc:sldMkLst>
      </pc:sldChg>
      <pc:sldChg chg="del">
        <pc:chgData name="Sonali Dhawale" userId="75058c1dea85d687" providerId="LiveId" clId="{933C5B5E-5A64-4292-8FEF-C20B2B90B8E8}" dt="2023-11-24T14:56:40.085" v="297" actId="47"/>
        <pc:sldMkLst>
          <pc:docMk/>
          <pc:sldMk cId="890630519" sldId="273"/>
        </pc:sldMkLst>
      </pc:sldChg>
      <pc:sldChg chg="del">
        <pc:chgData name="Sonali Dhawale" userId="75058c1dea85d687" providerId="LiveId" clId="{933C5B5E-5A64-4292-8FEF-C20B2B90B8E8}" dt="2023-11-24T14:56:41.446" v="302" actId="47"/>
        <pc:sldMkLst>
          <pc:docMk/>
          <pc:sldMk cId="796985286" sldId="274"/>
        </pc:sldMkLst>
      </pc:sldChg>
      <pc:sldChg chg="del">
        <pc:chgData name="Sonali Dhawale" userId="75058c1dea85d687" providerId="LiveId" clId="{933C5B5E-5A64-4292-8FEF-C20B2B90B8E8}" dt="2023-11-24T14:56:38.589" v="293" actId="47"/>
        <pc:sldMkLst>
          <pc:docMk/>
          <pc:sldMk cId="3207338971" sldId="275"/>
        </pc:sldMkLst>
      </pc:sldChg>
      <pc:sldChg chg="del">
        <pc:chgData name="Sonali Dhawale" userId="75058c1dea85d687" providerId="LiveId" clId="{933C5B5E-5A64-4292-8FEF-C20B2B90B8E8}" dt="2023-11-24T14:56:39.030" v="294" actId="47"/>
        <pc:sldMkLst>
          <pc:docMk/>
          <pc:sldMk cId="3203823828" sldId="276"/>
        </pc:sldMkLst>
      </pc:sldChg>
      <pc:sldChg chg="del">
        <pc:chgData name="Sonali Dhawale" userId="75058c1dea85d687" providerId="LiveId" clId="{933C5B5E-5A64-4292-8FEF-C20B2B90B8E8}" dt="2023-11-24T14:56:39.314" v="295" actId="47"/>
        <pc:sldMkLst>
          <pc:docMk/>
          <pc:sldMk cId="1602066148" sldId="277"/>
        </pc:sldMkLst>
      </pc:sldChg>
      <pc:sldMasterChg chg="delSldLayout">
        <pc:chgData name="Sonali Dhawale" userId="75058c1dea85d687" providerId="LiveId" clId="{933C5B5E-5A64-4292-8FEF-C20B2B90B8E8}" dt="2023-11-24T16:08:10.198" v="1943" actId="47"/>
        <pc:sldMasterMkLst>
          <pc:docMk/>
          <pc:sldMasterMk cId="0" sldId="2147483659"/>
        </pc:sldMasterMkLst>
        <pc:sldLayoutChg chg="del">
          <pc:chgData name="Sonali Dhawale" userId="75058c1dea85d687" providerId="LiveId" clId="{933C5B5E-5A64-4292-8FEF-C20B2B90B8E8}" dt="2023-11-24T15:42:59.191" v="715" actId="47"/>
          <pc:sldLayoutMkLst>
            <pc:docMk/>
            <pc:sldMasterMk cId="0" sldId="2147483659"/>
            <pc:sldLayoutMk cId="0" sldId="2147483650"/>
          </pc:sldLayoutMkLst>
        </pc:sldLayoutChg>
        <pc:sldLayoutChg chg="del">
          <pc:chgData name="Sonali Dhawale" userId="75058c1dea85d687" providerId="LiveId" clId="{933C5B5E-5A64-4292-8FEF-C20B2B90B8E8}" dt="2023-11-24T16:08:10.198" v="1943" actId="47"/>
          <pc:sldLayoutMkLst>
            <pc:docMk/>
            <pc:sldMasterMk cId="0" sldId="2147483659"/>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72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050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319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94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626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08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7067206" y="4600545"/>
            <a:ext cx="2379276" cy="400110"/>
          </a:xfrm>
          <a:prstGeom prst="rect">
            <a:avLst/>
          </a:prstGeom>
          <a:noFill/>
        </p:spPr>
        <p:txBody>
          <a:bodyPr wrap="square" lIns="91440" tIns="45720" rIns="91440" bIns="45720" rtlCol="0" anchor="t">
            <a:spAutoFit/>
          </a:bodyPr>
          <a:lstStyle/>
          <a:p>
            <a:r>
              <a:rPr lang="en-US" sz="2000" b="1" dirty="0">
                <a:solidFill>
                  <a:srgbClr val="FF6A0E"/>
                </a:solidFill>
              </a:rPr>
              <a:t>Sonali Umak</a:t>
            </a:r>
          </a:p>
        </p:txBody>
      </p:sp>
      <p:pic>
        <p:nvPicPr>
          <p:cNvPr id="14" name="Picture 13">
            <a:extLst>
              <a:ext uri="{FF2B5EF4-FFF2-40B4-BE49-F238E27FC236}">
                <a16:creationId xmlns:a16="http://schemas.microsoft.com/office/drawing/2014/main" id="{719E018E-7F86-E41C-28D5-E1D5F5EA1914}"/>
              </a:ext>
            </a:extLst>
          </p:cNvPr>
          <p:cNvPicPr>
            <a:picLocks noChangeAspect="1"/>
          </p:cNvPicPr>
          <p:nvPr/>
        </p:nvPicPr>
        <p:blipFill>
          <a:blip r:embed="rId3"/>
          <a:stretch>
            <a:fillRect/>
          </a:stretch>
        </p:blipFill>
        <p:spPr>
          <a:xfrm>
            <a:off x="7771116" y="0"/>
            <a:ext cx="1372884" cy="772883"/>
          </a:xfrm>
          <a:prstGeom prst="rect">
            <a:avLst/>
          </a:prstGeom>
        </p:spPr>
      </p:pic>
      <p:pic>
        <p:nvPicPr>
          <p:cNvPr id="16" name="Picture 15">
            <a:extLst>
              <a:ext uri="{FF2B5EF4-FFF2-40B4-BE49-F238E27FC236}">
                <a16:creationId xmlns:a16="http://schemas.microsoft.com/office/drawing/2014/main" id="{AA4BFAC0-E75B-544B-2461-0095EAB31C0E}"/>
              </a:ext>
            </a:extLst>
          </p:cNvPr>
          <p:cNvPicPr>
            <a:picLocks noChangeAspect="1"/>
          </p:cNvPicPr>
          <p:nvPr/>
        </p:nvPicPr>
        <p:blipFill>
          <a:blip r:embed="rId4"/>
          <a:stretch>
            <a:fillRect/>
          </a:stretch>
        </p:blipFill>
        <p:spPr>
          <a:xfrm>
            <a:off x="-140455" y="298193"/>
            <a:ext cx="6294474" cy="4921134"/>
          </a:xfrm>
          <a:prstGeom prst="rect">
            <a:avLst/>
          </a:prstGeom>
        </p:spPr>
      </p:pic>
      <p:pic>
        <p:nvPicPr>
          <p:cNvPr id="20" name="Picture 19">
            <a:extLst>
              <a:ext uri="{FF2B5EF4-FFF2-40B4-BE49-F238E27FC236}">
                <a16:creationId xmlns:a16="http://schemas.microsoft.com/office/drawing/2014/main" id="{5EEC645B-BD6F-1B82-78D7-2219AB8A6813}"/>
              </a:ext>
            </a:extLst>
          </p:cNvPr>
          <p:cNvPicPr>
            <a:picLocks noChangeAspect="1"/>
          </p:cNvPicPr>
          <p:nvPr/>
        </p:nvPicPr>
        <p:blipFill>
          <a:blip r:embed="rId5"/>
          <a:stretch>
            <a:fillRect/>
          </a:stretch>
        </p:blipFill>
        <p:spPr>
          <a:xfrm>
            <a:off x="5610946" y="1318316"/>
            <a:ext cx="3533054" cy="1059271"/>
          </a:xfrm>
          <a:prstGeom prst="rect">
            <a:avLst/>
          </a:prstGeom>
        </p:spPr>
      </p:pic>
      <p:pic>
        <p:nvPicPr>
          <p:cNvPr id="22" name="Picture 21">
            <a:extLst>
              <a:ext uri="{FF2B5EF4-FFF2-40B4-BE49-F238E27FC236}">
                <a16:creationId xmlns:a16="http://schemas.microsoft.com/office/drawing/2014/main" id="{BB4E016C-44CF-B431-87E5-62620555A8F3}"/>
              </a:ext>
            </a:extLst>
          </p:cNvPr>
          <p:cNvPicPr>
            <a:picLocks noChangeAspect="1"/>
          </p:cNvPicPr>
          <p:nvPr/>
        </p:nvPicPr>
        <p:blipFill>
          <a:blip r:embed="rId6"/>
          <a:stretch>
            <a:fillRect/>
          </a:stretch>
        </p:blipFill>
        <p:spPr>
          <a:xfrm>
            <a:off x="7227224" y="2699558"/>
            <a:ext cx="1916776" cy="1059271"/>
          </a:xfrm>
          <a:prstGeom prst="rect">
            <a:avLst/>
          </a:prstGeom>
        </p:spPr>
      </p:pic>
      <p:pic>
        <p:nvPicPr>
          <p:cNvPr id="26" name="Picture 25">
            <a:extLst>
              <a:ext uri="{FF2B5EF4-FFF2-40B4-BE49-F238E27FC236}">
                <a16:creationId xmlns:a16="http://schemas.microsoft.com/office/drawing/2014/main" id="{1BCE507C-6895-9476-E215-0AD6C631E503}"/>
              </a:ext>
            </a:extLst>
          </p:cNvPr>
          <p:cNvPicPr>
            <a:picLocks noChangeAspect="1"/>
          </p:cNvPicPr>
          <p:nvPr/>
        </p:nvPicPr>
        <p:blipFill>
          <a:blip r:embed="rId7"/>
          <a:stretch>
            <a:fillRect/>
          </a:stretch>
        </p:blipFill>
        <p:spPr>
          <a:xfrm>
            <a:off x="4988741" y="2699558"/>
            <a:ext cx="2149299" cy="946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10050" y="-7908"/>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Success Coaching Centre KPI</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46590" y="963528"/>
            <a:ext cx="9144000" cy="4052826"/>
          </a:xfrm>
          <a:prstGeom prst="rect">
            <a:avLst/>
          </a:prstGeom>
          <a:noFill/>
          <a:ln>
            <a:noFill/>
          </a:ln>
        </p:spPr>
        <p:txBody>
          <a:bodyPr spcFirstLastPara="1" wrap="square" lIns="274300" tIns="274300" rIns="274300" bIns="274300" anchor="t" anchorCtr="0">
            <a:noAutofit/>
          </a:bodyPr>
          <a:lstStyle/>
          <a:p>
            <a:pPr marL="101600" algn="just">
              <a:lnSpc>
                <a:spcPct val="150000"/>
              </a:lnSpc>
              <a:buSzPts val="2000"/>
            </a:pPr>
            <a:endParaRPr lang="en-US" sz="2000" dirty="0">
              <a:latin typeface="Roboto"/>
              <a:ea typeface="Roboto"/>
              <a:cs typeface="Roboto"/>
            </a:endParaRPr>
          </a:p>
          <a:p>
            <a:pPr marL="444500" indent="-342900" algn="just">
              <a:lnSpc>
                <a:spcPct val="150000"/>
              </a:lnSpc>
              <a:buSzPts val="2000"/>
              <a:buFont typeface="Wingdings"/>
              <a:buChar char="v"/>
            </a:pPr>
            <a:endParaRPr lang="en-US" sz="2000" dirty="0">
              <a:latin typeface="Roboto"/>
              <a:ea typeface="Roboto"/>
              <a:cs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BA26C8F-9E75-073D-B77F-39FE4AC77A99}"/>
              </a:ext>
            </a:extLst>
          </p:cNvPr>
          <p:cNvPicPr>
            <a:picLocks noChangeAspect="1"/>
          </p:cNvPicPr>
          <p:nvPr/>
        </p:nvPicPr>
        <p:blipFill>
          <a:blip r:embed="rId3"/>
          <a:stretch>
            <a:fillRect/>
          </a:stretch>
        </p:blipFill>
        <p:spPr>
          <a:xfrm>
            <a:off x="7821366" y="0"/>
            <a:ext cx="1372884" cy="772883"/>
          </a:xfrm>
          <a:prstGeom prst="rect">
            <a:avLst/>
          </a:prstGeom>
        </p:spPr>
      </p:pic>
      <p:pic>
        <p:nvPicPr>
          <p:cNvPr id="10" name="Picture 9">
            <a:extLst>
              <a:ext uri="{FF2B5EF4-FFF2-40B4-BE49-F238E27FC236}">
                <a16:creationId xmlns:a16="http://schemas.microsoft.com/office/drawing/2014/main" id="{B83368F3-8CA7-83A3-62D0-8FA030603B92}"/>
              </a:ext>
            </a:extLst>
          </p:cNvPr>
          <p:cNvPicPr>
            <a:picLocks noChangeAspect="1"/>
          </p:cNvPicPr>
          <p:nvPr/>
        </p:nvPicPr>
        <p:blipFill>
          <a:blip r:embed="rId4"/>
          <a:stretch>
            <a:fillRect/>
          </a:stretch>
        </p:blipFill>
        <p:spPr>
          <a:xfrm>
            <a:off x="20430" y="735705"/>
            <a:ext cx="9173820" cy="4407795"/>
          </a:xfrm>
          <a:prstGeom prst="rect">
            <a:avLst/>
          </a:prstGeom>
        </p:spPr>
      </p:pic>
      <p:sp>
        <p:nvSpPr>
          <p:cNvPr id="13" name="TextBox 12">
            <a:extLst>
              <a:ext uri="{FF2B5EF4-FFF2-40B4-BE49-F238E27FC236}">
                <a16:creationId xmlns:a16="http://schemas.microsoft.com/office/drawing/2014/main" id="{0914A141-20A2-515C-CC40-BAFA66C8067C}"/>
              </a:ext>
            </a:extLst>
          </p:cNvPr>
          <p:cNvSpPr txBox="1"/>
          <p:nvPr/>
        </p:nvSpPr>
        <p:spPr>
          <a:xfrm>
            <a:off x="2779560" y="908682"/>
            <a:ext cx="6263640" cy="3600986"/>
          </a:xfrm>
          <a:prstGeom prst="rect">
            <a:avLst/>
          </a:prstGeom>
          <a:noFill/>
        </p:spPr>
        <p:txBody>
          <a:bodyPr wrap="square">
            <a:spAutoFit/>
          </a:bodyPr>
          <a:lstStyle/>
          <a:p>
            <a:r>
              <a:rPr lang="en-US" sz="3200" b="1" kern="0" dirty="0">
                <a:effectLst/>
                <a:latin typeface="Segoe UI" panose="020B0502040204020203" pitchFamily="34" charset="0"/>
                <a:ea typeface="Times New Roman" panose="02020603050405020304" pitchFamily="18" charset="0"/>
              </a:rPr>
              <a:t>Key Performance Indicators (KPIs) for coaching classes catering  students can help measure the effectiveness of the teaching and learning processes. Here are some </a:t>
            </a:r>
            <a:r>
              <a:rPr lang="en-US" sz="3600" b="1" kern="0" dirty="0">
                <a:effectLst/>
                <a:latin typeface="Segoe UI" panose="020B0502040204020203" pitchFamily="34" charset="0"/>
                <a:ea typeface="Times New Roman" panose="02020603050405020304" pitchFamily="18" charset="0"/>
              </a:rPr>
              <a:t>potential</a:t>
            </a:r>
            <a:r>
              <a:rPr lang="en-US" sz="3200" b="1" kern="0" dirty="0">
                <a:effectLst/>
                <a:latin typeface="Segoe UI" panose="020B0502040204020203" pitchFamily="34" charset="0"/>
                <a:ea typeface="Times New Roman" panose="02020603050405020304" pitchFamily="18" charset="0"/>
              </a:rPr>
              <a:t> KPIs</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Criteria The KPI Should Meet</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444500" indent="-342900" algn="just">
              <a:lnSpc>
                <a:spcPct val="150000"/>
              </a:lnSpc>
              <a:buSzPts val="2000"/>
              <a:buFont typeface="Wingdings"/>
              <a:buChar char="q"/>
            </a:pPr>
            <a:r>
              <a:rPr lang="en-US" sz="2000" b="1" dirty="0">
                <a:latin typeface="Roboto"/>
                <a:ea typeface="Roboto"/>
                <a:cs typeface="Roboto"/>
              </a:rPr>
              <a:t>Specific</a:t>
            </a:r>
            <a:r>
              <a:rPr lang="en-US" sz="2000" dirty="0">
                <a:latin typeface="Roboto"/>
                <a:ea typeface="Roboto"/>
                <a:cs typeface="Roboto"/>
              </a:rPr>
              <a:t>:-Is the objective specific enough</a:t>
            </a:r>
          </a:p>
          <a:p>
            <a:pPr marL="444500" indent="-342900" algn="just">
              <a:lnSpc>
                <a:spcPct val="150000"/>
              </a:lnSpc>
              <a:buSzPts val="2000"/>
              <a:buFont typeface="Wingdings"/>
              <a:buChar char="q"/>
            </a:pPr>
            <a:r>
              <a:rPr lang="en-US" sz="2000" b="1" dirty="0">
                <a:latin typeface="Roboto"/>
                <a:ea typeface="Roboto"/>
                <a:cs typeface="Roboto"/>
              </a:rPr>
              <a:t>Measurable:-</a:t>
            </a:r>
            <a:r>
              <a:rPr lang="en-US" sz="2000" dirty="0">
                <a:latin typeface="Roboto"/>
                <a:ea typeface="Roboto"/>
                <a:cs typeface="Roboto"/>
              </a:rPr>
              <a:t>Can the progress be quantified or easily measured?</a:t>
            </a:r>
          </a:p>
          <a:p>
            <a:pPr marL="444500" indent="-342900" algn="just">
              <a:lnSpc>
                <a:spcPct val="150000"/>
              </a:lnSpc>
              <a:buSzPts val="2000"/>
              <a:buFont typeface="Wingdings"/>
              <a:buChar char="q"/>
            </a:pPr>
            <a:r>
              <a:rPr lang="en-US" sz="2000" b="1" dirty="0">
                <a:latin typeface="Roboto"/>
                <a:ea typeface="Roboto"/>
                <a:cs typeface="Roboto"/>
              </a:rPr>
              <a:t>Attainable</a:t>
            </a:r>
            <a:r>
              <a:rPr lang="en-US" sz="2000" dirty="0">
                <a:latin typeface="Roboto"/>
                <a:ea typeface="Roboto"/>
                <a:cs typeface="Roboto"/>
              </a:rPr>
              <a:t>: -How elastic is the goal can it be achieved within a </a:t>
            </a:r>
            <a:r>
              <a:rPr lang="en-US" sz="2000" dirty="0" err="1">
                <a:latin typeface="Roboto"/>
                <a:ea typeface="Roboto"/>
                <a:cs typeface="Roboto"/>
              </a:rPr>
              <a:t>resonable</a:t>
            </a:r>
            <a:r>
              <a:rPr lang="en-US" sz="2000" dirty="0">
                <a:latin typeface="Roboto"/>
                <a:ea typeface="Roboto"/>
                <a:cs typeface="Roboto"/>
              </a:rPr>
              <a:t> time frame?</a:t>
            </a:r>
          </a:p>
          <a:p>
            <a:pPr marL="444500" indent="-342900" algn="just">
              <a:lnSpc>
                <a:spcPct val="150000"/>
              </a:lnSpc>
              <a:buSzPts val="2000"/>
              <a:buFont typeface="Wingdings"/>
              <a:buChar char="q"/>
            </a:pPr>
            <a:r>
              <a:rPr lang="en-US" sz="2000" b="1" dirty="0" err="1">
                <a:latin typeface="Roboto"/>
                <a:ea typeface="Roboto"/>
                <a:cs typeface="Roboto"/>
              </a:rPr>
              <a:t>Relevent</a:t>
            </a:r>
            <a:r>
              <a:rPr lang="en-US" sz="2000" dirty="0">
                <a:latin typeface="Roboto"/>
                <a:ea typeface="Roboto"/>
                <a:cs typeface="Roboto"/>
              </a:rPr>
              <a:t>:-Is the goal relevant to the needs of the </a:t>
            </a:r>
            <a:r>
              <a:rPr lang="en-US" sz="2000" dirty="0" err="1">
                <a:latin typeface="Roboto"/>
                <a:ea typeface="Roboto"/>
                <a:cs typeface="Roboto"/>
              </a:rPr>
              <a:t>business?Does</a:t>
            </a:r>
            <a:r>
              <a:rPr lang="en-US" sz="2000" dirty="0">
                <a:latin typeface="Roboto"/>
                <a:ea typeface="Roboto"/>
                <a:cs typeface="Roboto"/>
              </a:rPr>
              <a:t> it improve performance?</a:t>
            </a:r>
          </a:p>
          <a:p>
            <a:pPr marL="444500" indent="-342900" algn="just">
              <a:lnSpc>
                <a:spcPct val="150000"/>
              </a:lnSpc>
              <a:buSzPts val="2000"/>
              <a:buFont typeface="Wingdings"/>
              <a:buChar char="q"/>
            </a:pPr>
            <a:r>
              <a:rPr lang="en-US" sz="2000" b="1" dirty="0">
                <a:latin typeface="Roboto"/>
                <a:ea typeface="Roboto"/>
                <a:cs typeface="Roboto"/>
              </a:rPr>
              <a:t>Time-Frame:-</a:t>
            </a:r>
            <a:r>
              <a:rPr lang="en-US" sz="2000" dirty="0">
                <a:latin typeface="Roboto"/>
                <a:ea typeface="Roboto"/>
                <a:cs typeface="Roboto"/>
              </a:rPr>
              <a:t>How much time is needed to achieve the </a:t>
            </a:r>
            <a:r>
              <a:rPr lang="en-US" sz="2000" dirty="0" err="1">
                <a:latin typeface="Roboto"/>
                <a:ea typeface="Roboto"/>
                <a:cs typeface="Roboto"/>
              </a:rPr>
              <a:t>goal?can</a:t>
            </a:r>
            <a:r>
              <a:rPr lang="en-US" sz="2000" dirty="0">
                <a:latin typeface="Roboto"/>
                <a:ea typeface="Roboto"/>
                <a:cs typeface="Roboto"/>
              </a:rPr>
              <a:t> it be done within the given timeframe.</a:t>
            </a: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69F9F83-8BCE-335A-D053-4E941742308F}"/>
              </a:ext>
            </a:extLst>
          </p:cNvPr>
          <p:cNvPicPr>
            <a:picLocks noChangeAspect="1"/>
          </p:cNvPicPr>
          <p:nvPr/>
        </p:nvPicPr>
        <p:blipFill>
          <a:blip r:embed="rId3"/>
          <a:stretch>
            <a:fillRect/>
          </a:stretch>
        </p:blipFill>
        <p:spPr>
          <a:xfrm>
            <a:off x="7821366" y="0"/>
            <a:ext cx="1372884" cy="772883"/>
          </a:xfrm>
          <a:prstGeom prst="rect">
            <a:avLst/>
          </a:prstGeom>
        </p:spPr>
      </p:pic>
    </p:spTree>
    <p:extLst>
      <p:ext uri="{BB962C8B-B14F-4D97-AF65-F5344CB8AC3E}">
        <p14:creationId xmlns:p14="http://schemas.microsoft.com/office/powerpoint/2010/main" val="143342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30150" y="0"/>
            <a:ext cx="9194250" cy="772883"/>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Success Coaching Centre KPI</a:t>
            </a:r>
            <a:endParaRPr sz="3000" b="1" dirty="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69F9F83-8BCE-335A-D053-4E941742308F}"/>
              </a:ext>
            </a:extLst>
          </p:cNvPr>
          <p:cNvPicPr>
            <a:picLocks noChangeAspect="1"/>
          </p:cNvPicPr>
          <p:nvPr/>
        </p:nvPicPr>
        <p:blipFill>
          <a:blip r:embed="rId3"/>
          <a:stretch>
            <a:fillRect/>
          </a:stretch>
        </p:blipFill>
        <p:spPr>
          <a:xfrm>
            <a:off x="7821366" y="0"/>
            <a:ext cx="1372884" cy="772883"/>
          </a:xfrm>
          <a:prstGeom prst="rect">
            <a:avLst/>
          </a:prstGeom>
        </p:spPr>
      </p:pic>
      <p:pic>
        <p:nvPicPr>
          <p:cNvPr id="9" name="Picture 8">
            <a:extLst>
              <a:ext uri="{FF2B5EF4-FFF2-40B4-BE49-F238E27FC236}">
                <a16:creationId xmlns:a16="http://schemas.microsoft.com/office/drawing/2014/main" id="{982EA53C-D5F1-F78E-205E-006242D53F77}"/>
              </a:ext>
            </a:extLst>
          </p:cNvPr>
          <p:cNvPicPr>
            <a:picLocks noChangeAspect="1"/>
          </p:cNvPicPr>
          <p:nvPr/>
        </p:nvPicPr>
        <p:blipFill>
          <a:blip r:embed="rId4"/>
          <a:stretch>
            <a:fillRect/>
          </a:stretch>
        </p:blipFill>
        <p:spPr>
          <a:xfrm>
            <a:off x="0" y="761899"/>
            <a:ext cx="9194250" cy="4381601"/>
          </a:xfrm>
          <a:prstGeom prst="rect">
            <a:avLst/>
          </a:prstGeom>
        </p:spPr>
      </p:pic>
      <p:sp>
        <p:nvSpPr>
          <p:cNvPr id="10" name="TextBox 9">
            <a:extLst>
              <a:ext uri="{FF2B5EF4-FFF2-40B4-BE49-F238E27FC236}">
                <a16:creationId xmlns:a16="http://schemas.microsoft.com/office/drawing/2014/main" id="{DAE42D77-2394-84E7-2DE3-8FF90FF01F12}"/>
              </a:ext>
            </a:extLst>
          </p:cNvPr>
          <p:cNvSpPr txBox="1"/>
          <p:nvPr/>
        </p:nvSpPr>
        <p:spPr>
          <a:xfrm>
            <a:off x="2801012" y="1074836"/>
            <a:ext cx="6175563" cy="3725764"/>
          </a:xfrm>
          <a:prstGeom prst="rect">
            <a:avLst/>
          </a:prstGeom>
          <a:noFill/>
        </p:spPr>
        <p:txBody>
          <a:bodyPr wrap="square" rtlCol="0">
            <a:spAutoFit/>
          </a:bodyPr>
          <a:lstStyle/>
          <a:p>
            <a:pPr lvl="0">
              <a:lnSpc>
                <a:spcPct val="107000"/>
              </a:lnSpc>
              <a:spcAft>
                <a:spcPts val="800"/>
              </a:spcAft>
              <a:tabLst>
                <a:tab pos="4572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1.	</a:t>
            </a:r>
            <a:r>
              <a:rPr lang="en-US" b="1" u="sng" kern="0" dirty="0">
                <a:effectLst/>
                <a:latin typeface="Segoe UI" panose="020B0502040204020203" pitchFamily="34" charset="0"/>
                <a:ea typeface="Times New Roman" panose="02020603050405020304" pitchFamily="18" charset="0"/>
                <a:cs typeface="Times New Roman" panose="02020603050405020304" pitchFamily="18" charset="0"/>
              </a:rPr>
              <a:t>Student Attendance Rates</a:t>
            </a: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Measure the percentage of students attending classes regularly. Low attendance may indicate a lack of engagement or understanding.</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en-US" b="1" u="sng" kern="0" dirty="0">
                <a:effectLst/>
                <a:latin typeface="Segoe UI" panose="020B0502040204020203" pitchFamily="34" charset="0"/>
                <a:ea typeface="Times New Roman" panose="02020603050405020304" pitchFamily="18" charset="0"/>
                <a:cs typeface="Times New Roman" panose="02020603050405020304" pitchFamily="18" charset="0"/>
              </a:rPr>
              <a:t>Student Retention Rates:</a:t>
            </a:r>
            <a:endParaRPr lang="en-US" sz="16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Track the number of students who continue their enrollment from 11th to 12th grade. High retention rates suggest student satisfaction and confidence in the coaching program.</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tabLst>
                <a:tab pos="457200" algn="l"/>
              </a:tabLst>
            </a:pPr>
            <a:r>
              <a:rPr lang="en-US" b="1" u="sng" kern="0" dirty="0">
                <a:effectLst/>
                <a:latin typeface="Segoe UI" panose="020B0502040204020203" pitchFamily="34" charset="0"/>
                <a:ea typeface="Times New Roman" panose="02020603050405020304" pitchFamily="18" charset="0"/>
                <a:cs typeface="Times New Roman" panose="02020603050405020304" pitchFamily="18" charset="0"/>
              </a:rPr>
              <a:t>Student Performance Improvement:</a:t>
            </a:r>
            <a:endParaRPr lang="en-US" sz="16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Monitor the improvement in students' academic performance through regular assessments or mock exams. Compare initial assessments with subsequent ones to gauge progress.</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5862E86A-5081-4BD0-E712-01F20930A81F}"/>
              </a:ext>
            </a:extLst>
          </p:cNvPr>
          <p:cNvPicPr>
            <a:picLocks noChangeAspect="1"/>
          </p:cNvPicPr>
          <p:nvPr/>
        </p:nvPicPr>
        <p:blipFill>
          <a:blip r:embed="rId5"/>
          <a:stretch>
            <a:fillRect/>
          </a:stretch>
        </p:blipFill>
        <p:spPr>
          <a:xfrm>
            <a:off x="70846" y="811368"/>
            <a:ext cx="2730166" cy="1891149"/>
          </a:xfrm>
          <a:prstGeom prst="rect">
            <a:avLst/>
          </a:prstGeom>
        </p:spPr>
      </p:pic>
      <p:pic>
        <p:nvPicPr>
          <p:cNvPr id="14" name="Picture 13">
            <a:extLst>
              <a:ext uri="{FF2B5EF4-FFF2-40B4-BE49-F238E27FC236}">
                <a16:creationId xmlns:a16="http://schemas.microsoft.com/office/drawing/2014/main" id="{9D2F66CE-BC20-7042-96DF-87E9AB8DC016}"/>
              </a:ext>
            </a:extLst>
          </p:cNvPr>
          <p:cNvPicPr>
            <a:picLocks noChangeAspect="1"/>
          </p:cNvPicPr>
          <p:nvPr/>
        </p:nvPicPr>
        <p:blipFill>
          <a:blip r:embed="rId6"/>
          <a:stretch>
            <a:fillRect/>
          </a:stretch>
        </p:blipFill>
        <p:spPr>
          <a:xfrm>
            <a:off x="150268" y="2937718"/>
            <a:ext cx="2635669" cy="1862539"/>
          </a:xfrm>
          <a:prstGeom prst="rect">
            <a:avLst/>
          </a:prstGeom>
        </p:spPr>
      </p:pic>
    </p:spTree>
    <p:extLst>
      <p:ext uri="{BB962C8B-B14F-4D97-AF65-F5344CB8AC3E}">
        <p14:creationId xmlns:p14="http://schemas.microsoft.com/office/powerpoint/2010/main" val="109819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30150" y="0"/>
            <a:ext cx="9194250" cy="772883"/>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Success Coaching Centre KPI</a:t>
            </a:r>
            <a:endParaRPr sz="3000" b="1" dirty="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69F9F83-8BCE-335A-D053-4E941742308F}"/>
              </a:ext>
            </a:extLst>
          </p:cNvPr>
          <p:cNvPicPr>
            <a:picLocks noChangeAspect="1"/>
          </p:cNvPicPr>
          <p:nvPr/>
        </p:nvPicPr>
        <p:blipFill>
          <a:blip r:embed="rId3"/>
          <a:stretch>
            <a:fillRect/>
          </a:stretch>
        </p:blipFill>
        <p:spPr>
          <a:xfrm>
            <a:off x="7821366" y="0"/>
            <a:ext cx="1372884" cy="772883"/>
          </a:xfrm>
          <a:prstGeom prst="rect">
            <a:avLst/>
          </a:prstGeom>
        </p:spPr>
      </p:pic>
      <p:pic>
        <p:nvPicPr>
          <p:cNvPr id="9" name="Picture 8">
            <a:extLst>
              <a:ext uri="{FF2B5EF4-FFF2-40B4-BE49-F238E27FC236}">
                <a16:creationId xmlns:a16="http://schemas.microsoft.com/office/drawing/2014/main" id="{982EA53C-D5F1-F78E-205E-006242D53F77}"/>
              </a:ext>
            </a:extLst>
          </p:cNvPr>
          <p:cNvPicPr>
            <a:picLocks noChangeAspect="1"/>
          </p:cNvPicPr>
          <p:nvPr/>
        </p:nvPicPr>
        <p:blipFill>
          <a:blip r:embed="rId4"/>
          <a:stretch>
            <a:fillRect/>
          </a:stretch>
        </p:blipFill>
        <p:spPr>
          <a:xfrm>
            <a:off x="0" y="761899"/>
            <a:ext cx="9194250" cy="4381601"/>
          </a:xfrm>
          <a:prstGeom prst="rect">
            <a:avLst/>
          </a:prstGeom>
        </p:spPr>
      </p:pic>
      <p:sp>
        <p:nvSpPr>
          <p:cNvPr id="10" name="TextBox 9">
            <a:extLst>
              <a:ext uri="{FF2B5EF4-FFF2-40B4-BE49-F238E27FC236}">
                <a16:creationId xmlns:a16="http://schemas.microsoft.com/office/drawing/2014/main" id="{DAE42D77-2394-84E7-2DE3-8FF90FF01F12}"/>
              </a:ext>
            </a:extLst>
          </p:cNvPr>
          <p:cNvSpPr txBox="1"/>
          <p:nvPr/>
        </p:nvSpPr>
        <p:spPr>
          <a:xfrm>
            <a:off x="193040" y="1005840"/>
            <a:ext cx="8757920" cy="344069"/>
          </a:xfrm>
          <a:prstGeom prst="rect">
            <a:avLst/>
          </a:prstGeom>
          <a:noFill/>
        </p:spPr>
        <p:txBody>
          <a:bodyPr wrap="square" rtlCol="0">
            <a:spAutoFit/>
          </a:bodyPr>
          <a:lstStyle/>
          <a:p>
            <a:pPr lvl="0">
              <a:lnSpc>
                <a:spcPct val="107000"/>
              </a:lnSpc>
              <a:spcAft>
                <a:spcPts val="800"/>
              </a:spcAft>
              <a:tabLst>
                <a:tab pos="4572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E884414-0C59-C12F-5CB1-512ABFBD7442}"/>
              </a:ext>
            </a:extLst>
          </p:cNvPr>
          <p:cNvSpPr txBox="1"/>
          <p:nvPr/>
        </p:nvSpPr>
        <p:spPr>
          <a:xfrm>
            <a:off x="2698124" y="761899"/>
            <a:ext cx="6252836" cy="4346831"/>
          </a:xfrm>
          <a:prstGeom prst="rect">
            <a:avLst/>
          </a:prstGeom>
          <a:noFill/>
        </p:spPr>
        <p:txBody>
          <a:bodyPr wrap="square">
            <a:spAutoFit/>
          </a:bodyPr>
          <a:lstStyle/>
          <a:p>
            <a:pPr lvl="0">
              <a:lnSpc>
                <a:spcPct val="107000"/>
              </a:lnSpc>
              <a:spcAft>
                <a:spcPts val="800"/>
              </a:spcAft>
              <a:tabLst>
                <a:tab pos="4572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4.</a:t>
            </a: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Exam Results:</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Analyze the pass rates and average scores of students in important exams, such as board exams or standardized tests. This reflects the effectiveness of the coaching in preparing students for crucial assessments.</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5.</a:t>
            </a: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Feedback and Satisfaction Surveys:</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Gather feedback from students regarding the coaching classes. This can include satisfaction levels, the effectiveness of teaching methods, and areas for improvement.</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6.</a:t>
            </a: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Graduation Rates:</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Track the percentage of students who successfully graduate from the coaching program. A high graduation rate indicates the program's ability to guide students through the entire academic year.</a:t>
            </a:r>
          </a:p>
          <a:p>
            <a:pPr lvl="0">
              <a:lnSpc>
                <a:spcPct val="107000"/>
              </a:lnSpc>
              <a:spcAft>
                <a:spcPts val="800"/>
              </a:spcAft>
              <a:tabLst>
                <a:tab pos="4572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7.</a:t>
            </a: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College Acceptance Rates:</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Measure the percentage of students who gain admission to their desired colleges or universities. This is especially relevant for 12th-grade coaching classes.</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Aft>
                <a:spcPts val="800"/>
              </a:spcAft>
              <a:buSzPts val="1000"/>
              <a:tabLst>
                <a:tab pos="914400" algn="l"/>
              </a:tabLs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AE419A0-88B9-640F-22D2-00AA41969CF9}"/>
              </a:ext>
            </a:extLst>
          </p:cNvPr>
          <p:cNvPicPr>
            <a:picLocks noChangeAspect="1"/>
          </p:cNvPicPr>
          <p:nvPr/>
        </p:nvPicPr>
        <p:blipFill>
          <a:blip r:embed="rId5"/>
          <a:stretch>
            <a:fillRect/>
          </a:stretch>
        </p:blipFill>
        <p:spPr>
          <a:xfrm>
            <a:off x="213308" y="2151481"/>
            <a:ext cx="2185846" cy="1326833"/>
          </a:xfrm>
          <a:prstGeom prst="rect">
            <a:avLst/>
          </a:prstGeom>
        </p:spPr>
      </p:pic>
      <p:pic>
        <p:nvPicPr>
          <p:cNvPr id="12" name="Picture 11">
            <a:extLst>
              <a:ext uri="{FF2B5EF4-FFF2-40B4-BE49-F238E27FC236}">
                <a16:creationId xmlns:a16="http://schemas.microsoft.com/office/drawing/2014/main" id="{0B5B6697-CE07-AAA8-2107-7EF1D3B9532C}"/>
              </a:ext>
            </a:extLst>
          </p:cNvPr>
          <p:cNvPicPr>
            <a:picLocks noChangeAspect="1"/>
          </p:cNvPicPr>
          <p:nvPr/>
        </p:nvPicPr>
        <p:blipFill>
          <a:blip r:embed="rId6"/>
          <a:stretch>
            <a:fillRect/>
          </a:stretch>
        </p:blipFill>
        <p:spPr>
          <a:xfrm>
            <a:off x="80773" y="3601904"/>
            <a:ext cx="2450917" cy="1460667"/>
          </a:xfrm>
          <a:prstGeom prst="rect">
            <a:avLst/>
          </a:prstGeom>
        </p:spPr>
      </p:pic>
      <p:pic>
        <p:nvPicPr>
          <p:cNvPr id="14" name="Picture 13">
            <a:extLst>
              <a:ext uri="{FF2B5EF4-FFF2-40B4-BE49-F238E27FC236}">
                <a16:creationId xmlns:a16="http://schemas.microsoft.com/office/drawing/2014/main" id="{E84DF2D0-5605-34DC-6679-7ADBC36DF1E6}"/>
              </a:ext>
            </a:extLst>
          </p:cNvPr>
          <p:cNvPicPr>
            <a:picLocks noChangeAspect="1"/>
          </p:cNvPicPr>
          <p:nvPr/>
        </p:nvPicPr>
        <p:blipFill>
          <a:blip r:embed="rId7"/>
          <a:stretch>
            <a:fillRect/>
          </a:stretch>
        </p:blipFill>
        <p:spPr>
          <a:xfrm>
            <a:off x="245090" y="741673"/>
            <a:ext cx="2066119" cy="1374635"/>
          </a:xfrm>
          <a:prstGeom prst="rect">
            <a:avLst/>
          </a:prstGeom>
        </p:spPr>
      </p:pic>
    </p:spTree>
    <p:extLst>
      <p:ext uri="{BB962C8B-B14F-4D97-AF65-F5344CB8AC3E}">
        <p14:creationId xmlns:p14="http://schemas.microsoft.com/office/powerpoint/2010/main" val="320838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30150" y="0"/>
            <a:ext cx="9194250" cy="772883"/>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Success Coaching Centre KPI</a:t>
            </a:r>
            <a:endParaRPr sz="3000" b="1" dirty="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69F9F83-8BCE-335A-D053-4E941742308F}"/>
              </a:ext>
            </a:extLst>
          </p:cNvPr>
          <p:cNvPicPr>
            <a:picLocks noChangeAspect="1"/>
          </p:cNvPicPr>
          <p:nvPr/>
        </p:nvPicPr>
        <p:blipFill>
          <a:blip r:embed="rId3"/>
          <a:stretch>
            <a:fillRect/>
          </a:stretch>
        </p:blipFill>
        <p:spPr>
          <a:xfrm>
            <a:off x="7776141" y="0"/>
            <a:ext cx="1372884" cy="772883"/>
          </a:xfrm>
          <a:prstGeom prst="rect">
            <a:avLst/>
          </a:prstGeom>
        </p:spPr>
      </p:pic>
      <p:pic>
        <p:nvPicPr>
          <p:cNvPr id="9" name="Picture 8">
            <a:extLst>
              <a:ext uri="{FF2B5EF4-FFF2-40B4-BE49-F238E27FC236}">
                <a16:creationId xmlns:a16="http://schemas.microsoft.com/office/drawing/2014/main" id="{982EA53C-D5F1-F78E-205E-006242D53F77}"/>
              </a:ext>
            </a:extLst>
          </p:cNvPr>
          <p:cNvPicPr>
            <a:picLocks noChangeAspect="1"/>
          </p:cNvPicPr>
          <p:nvPr/>
        </p:nvPicPr>
        <p:blipFill>
          <a:blip r:embed="rId4"/>
          <a:stretch>
            <a:fillRect/>
          </a:stretch>
        </p:blipFill>
        <p:spPr>
          <a:xfrm>
            <a:off x="-30150" y="689599"/>
            <a:ext cx="9194250" cy="4381601"/>
          </a:xfrm>
          <a:prstGeom prst="rect">
            <a:avLst/>
          </a:prstGeom>
        </p:spPr>
      </p:pic>
      <p:sp>
        <p:nvSpPr>
          <p:cNvPr id="10" name="TextBox 9">
            <a:extLst>
              <a:ext uri="{FF2B5EF4-FFF2-40B4-BE49-F238E27FC236}">
                <a16:creationId xmlns:a16="http://schemas.microsoft.com/office/drawing/2014/main" id="{DAE42D77-2394-84E7-2DE3-8FF90FF01F12}"/>
              </a:ext>
            </a:extLst>
          </p:cNvPr>
          <p:cNvSpPr txBox="1"/>
          <p:nvPr/>
        </p:nvSpPr>
        <p:spPr>
          <a:xfrm>
            <a:off x="223190" y="920257"/>
            <a:ext cx="8757920" cy="344069"/>
          </a:xfrm>
          <a:prstGeom prst="rect">
            <a:avLst/>
          </a:prstGeom>
          <a:noFill/>
        </p:spPr>
        <p:txBody>
          <a:bodyPr wrap="square" rtlCol="0">
            <a:spAutoFit/>
          </a:bodyPr>
          <a:lstStyle/>
          <a:p>
            <a:pPr lvl="0">
              <a:lnSpc>
                <a:spcPct val="107000"/>
              </a:lnSpc>
              <a:spcAft>
                <a:spcPts val="800"/>
              </a:spcAft>
              <a:tabLst>
                <a:tab pos="4572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E884414-0C59-C12F-5CB1-512ABFBD7442}"/>
              </a:ext>
            </a:extLst>
          </p:cNvPr>
          <p:cNvSpPr txBox="1"/>
          <p:nvPr/>
        </p:nvSpPr>
        <p:spPr>
          <a:xfrm>
            <a:off x="2316794" y="708403"/>
            <a:ext cx="6252836" cy="4042517"/>
          </a:xfrm>
          <a:prstGeom prst="rect">
            <a:avLst/>
          </a:prstGeom>
          <a:noFill/>
        </p:spPr>
        <p:txBody>
          <a:bodyPr wrap="square">
            <a:spAutoFit/>
          </a:bodyPr>
          <a:lstStyle/>
          <a:p>
            <a:pPr lvl="0">
              <a:lnSpc>
                <a:spcPct val="107000"/>
              </a:lnSpc>
              <a:spcAft>
                <a:spcPts val="800"/>
              </a:spcAft>
              <a:tabLst>
                <a:tab pos="457200" algn="l"/>
              </a:tabLst>
            </a:pPr>
            <a:r>
              <a:rPr lang="en-US" sz="1000" b="1" u="sng" kern="0" dirty="0">
                <a:effectLst/>
                <a:latin typeface="Segoe UI" panose="020B0502040204020203" pitchFamily="34" charset="0"/>
                <a:ea typeface="Times New Roman" panose="02020603050405020304" pitchFamily="18" charset="0"/>
                <a:cs typeface="Times New Roman" panose="02020603050405020304" pitchFamily="18" charset="0"/>
              </a:rPr>
              <a:t>8</a:t>
            </a: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 Subject-wise Proficiency:</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Assess students' proficiency in individual subjects. This helps identify areas of strength and weakness, allowing for targeted improvement strategies.</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9.Teacher Effectiveness:</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Evaluate the effectiveness of teachers through student feedback, classroom observations, and the overall impact on student performance.</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10.Resource Utilization:</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Assess how well resources such as textbooks, technology, and teaching aids are utilized. Efficient resource use contributes to an effective learning </a:t>
            </a: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environment.</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sz="1200" b="1" u="sng" kern="0" dirty="0">
                <a:effectLst/>
                <a:latin typeface="Segoe UI" panose="020B0502040204020203" pitchFamily="34" charset="0"/>
                <a:ea typeface="Times New Roman" panose="02020603050405020304" pitchFamily="18" charset="0"/>
                <a:cs typeface="Times New Roman" panose="02020603050405020304" pitchFamily="18" charset="0"/>
              </a:rPr>
              <a:t>11.Timely Completion of Syllabus:</a:t>
            </a:r>
            <a:endParaRPr lang="en-US"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b="1" kern="0" dirty="0">
                <a:effectLst/>
                <a:latin typeface="Segoe UI" panose="020B0502040204020203" pitchFamily="34" charset="0"/>
                <a:ea typeface="Times New Roman" panose="02020603050405020304" pitchFamily="18" charset="0"/>
                <a:cs typeface="Times New Roman" panose="02020603050405020304" pitchFamily="18" charset="0"/>
              </a:rPr>
              <a:t>Monitor whether the coaching classes are covering the curriculum within the designated time frame. This is crucial for ensuring that students are well-prepared for exams.</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Aft>
                <a:spcPts val="800"/>
              </a:spcAft>
              <a:buSzPts val="1000"/>
              <a:tabLst>
                <a:tab pos="914400" algn="l"/>
              </a:tabLst>
            </a:pP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A38C676-1648-4ED3-0FE5-4B05047E4FA4}"/>
              </a:ext>
            </a:extLst>
          </p:cNvPr>
          <p:cNvPicPr>
            <a:picLocks noChangeAspect="1"/>
          </p:cNvPicPr>
          <p:nvPr/>
        </p:nvPicPr>
        <p:blipFill>
          <a:blip r:embed="rId5"/>
          <a:stretch>
            <a:fillRect/>
          </a:stretch>
        </p:blipFill>
        <p:spPr>
          <a:xfrm>
            <a:off x="0" y="666707"/>
            <a:ext cx="2205668" cy="2205668"/>
          </a:xfrm>
          <a:prstGeom prst="rect">
            <a:avLst/>
          </a:prstGeom>
        </p:spPr>
      </p:pic>
      <p:pic>
        <p:nvPicPr>
          <p:cNvPr id="11" name="Picture 10">
            <a:extLst>
              <a:ext uri="{FF2B5EF4-FFF2-40B4-BE49-F238E27FC236}">
                <a16:creationId xmlns:a16="http://schemas.microsoft.com/office/drawing/2014/main" id="{166CB020-60D2-04DC-EC45-22CC55C73C7A}"/>
              </a:ext>
            </a:extLst>
          </p:cNvPr>
          <p:cNvPicPr>
            <a:picLocks noChangeAspect="1"/>
          </p:cNvPicPr>
          <p:nvPr/>
        </p:nvPicPr>
        <p:blipFill>
          <a:blip r:embed="rId6"/>
          <a:stretch>
            <a:fillRect/>
          </a:stretch>
        </p:blipFill>
        <p:spPr>
          <a:xfrm>
            <a:off x="163200" y="3061946"/>
            <a:ext cx="2049780" cy="2049780"/>
          </a:xfrm>
          <a:prstGeom prst="rect">
            <a:avLst/>
          </a:prstGeom>
        </p:spPr>
      </p:pic>
    </p:spTree>
    <p:extLst>
      <p:ext uri="{BB962C8B-B14F-4D97-AF65-F5344CB8AC3E}">
        <p14:creationId xmlns:p14="http://schemas.microsoft.com/office/powerpoint/2010/main" val="337116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30150" y="33233"/>
            <a:ext cx="9194250" cy="656366"/>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Success Coaching Centre KPI</a:t>
            </a:r>
            <a:endParaRPr sz="3000" b="1" dirty="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69F9F83-8BCE-335A-D053-4E941742308F}"/>
              </a:ext>
            </a:extLst>
          </p:cNvPr>
          <p:cNvPicPr>
            <a:picLocks noChangeAspect="1"/>
          </p:cNvPicPr>
          <p:nvPr/>
        </p:nvPicPr>
        <p:blipFill>
          <a:blip r:embed="rId3"/>
          <a:stretch>
            <a:fillRect/>
          </a:stretch>
        </p:blipFill>
        <p:spPr>
          <a:xfrm>
            <a:off x="7776141" y="0"/>
            <a:ext cx="1372884" cy="772883"/>
          </a:xfrm>
          <a:prstGeom prst="rect">
            <a:avLst/>
          </a:prstGeom>
        </p:spPr>
      </p:pic>
      <p:pic>
        <p:nvPicPr>
          <p:cNvPr id="9" name="Picture 8">
            <a:extLst>
              <a:ext uri="{FF2B5EF4-FFF2-40B4-BE49-F238E27FC236}">
                <a16:creationId xmlns:a16="http://schemas.microsoft.com/office/drawing/2014/main" id="{982EA53C-D5F1-F78E-205E-006242D53F77}"/>
              </a:ext>
            </a:extLst>
          </p:cNvPr>
          <p:cNvPicPr>
            <a:picLocks noChangeAspect="1"/>
          </p:cNvPicPr>
          <p:nvPr/>
        </p:nvPicPr>
        <p:blipFill>
          <a:blip r:embed="rId4"/>
          <a:stretch>
            <a:fillRect/>
          </a:stretch>
        </p:blipFill>
        <p:spPr>
          <a:xfrm>
            <a:off x="-30150" y="689599"/>
            <a:ext cx="9194250" cy="4381601"/>
          </a:xfrm>
          <a:prstGeom prst="rect">
            <a:avLst/>
          </a:prstGeom>
        </p:spPr>
      </p:pic>
      <p:sp>
        <p:nvSpPr>
          <p:cNvPr id="10" name="TextBox 9">
            <a:extLst>
              <a:ext uri="{FF2B5EF4-FFF2-40B4-BE49-F238E27FC236}">
                <a16:creationId xmlns:a16="http://schemas.microsoft.com/office/drawing/2014/main" id="{DAE42D77-2394-84E7-2DE3-8FF90FF01F12}"/>
              </a:ext>
            </a:extLst>
          </p:cNvPr>
          <p:cNvSpPr txBox="1"/>
          <p:nvPr/>
        </p:nvSpPr>
        <p:spPr>
          <a:xfrm>
            <a:off x="223190" y="920257"/>
            <a:ext cx="8757920" cy="344069"/>
          </a:xfrm>
          <a:prstGeom prst="rect">
            <a:avLst/>
          </a:prstGeom>
          <a:noFill/>
        </p:spPr>
        <p:txBody>
          <a:bodyPr wrap="square" rtlCol="0">
            <a:spAutoFit/>
          </a:bodyPr>
          <a:lstStyle/>
          <a:p>
            <a:pPr lvl="0">
              <a:lnSpc>
                <a:spcPct val="107000"/>
              </a:lnSpc>
              <a:spcAft>
                <a:spcPts val="800"/>
              </a:spcAft>
              <a:tabLst>
                <a:tab pos="4572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E884414-0C59-C12F-5CB1-512ABFBD7442}"/>
              </a:ext>
            </a:extLst>
          </p:cNvPr>
          <p:cNvSpPr txBox="1"/>
          <p:nvPr/>
        </p:nvSpPr>
        <p:spPr>
          <a:xfrm>
            <a:off x="2728274" y="772883"/>
            <a:ext cx="6252836" cy="3408690"/>
          </a:xfrm>
          <a:prstGeom prst="rect">
            <a:avLst/>
          </a:prstGeom>
          <a:noFill/>
        </p:spPr>
        <p:txBody>
          <a:bodyPr wrap="square">
            <a:spAutoFit/>
          </a:bodyPr>
          <a:lstStyle/>
          <a:p>
            <a:pPr lvl="0">
              <a:lnSpc>
                <a:spcPct val="107000"/>
              </a:lnSpc>
              <a:spcAft>
                <a:spcPts val="800"/>
              </a:spcAft>
              <a:tabLst>
                <a:tab pos="4572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12.Parent Involvement:</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Measure the level of parent involvement and communication. This can include attendance at parent-teacher meetings and engagement in their child's education.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13.Classroom Engagement:</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Evaluate the level of student participation and engagement during class sessions. Active participation often correlates with better understanding and retention.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14.Intervention Response: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b="1" kern="0" dirty="0">
                <a:effectLst/>
                <a:latin typeface="Segoe UI" panose="020B0502040204020203" pitchFamily="34" charset="0"/>
                <a:ea typeface="Times New Roman" panose="02020603050405020304" pitchFamily="18" charset="0"/>
                <a:cs typeface="Times New Roman" panose="02020603050405020304" pitchFamily="18" charset="0"/>
              </a:rPr>
              <a:t>Assess how quickly and effectively the coaching class responds to identified learning gaps or challenges faced by students</a:t>
            </a:r>
            <a:r>
              <a:rPr lang="en-US" sz="1050"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Aft>
                <a:spcPts val="800"/>
              </a:spcAft>
              <a:buSzPts val="1000"/>
              <a:tabLst>
                <a:tab pos="914400" algn="l"/>
              </a:tabLst>
            </a:pP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A9923DA-0F50-9F6C-D86A-81A279EBFFE8}"/>
              </a:ext>
            </a:extLst>
          </p:cNvPr>
          <p:cNvPicPr>
            <a:picLocks noChangeAspect="1"/>
          </p:cNvPicPr>
          <p:nvPr/>
        </p:nvPicPr>
        <p:blipFill>
          <a:blip r:embed="rId5"/>
          <a:stretch>
            <a:fillRect/>
          </a:stretch>
        </p:blipFill>
        <p:spPr>
          <a:xfrm>
            <a:off x="40200" y="899715"/>
            <a:ext cx="2590509" cy="1727006"/>
          </a:xfrm>
          <a:prstGeom prst="rect">
            <a:avLst/>
          </a:prstGeom>
        </p:spPr>
      </p:pic>
      <p:pic>
        <p:nvPicPr>
          <p:cNvPr id="7" name="Picture 6">
            <a:extLst>
              <a:ext uri="{FF2B5EF4-FFF2-40B4-BE49-F238E27FC236}">
                <a16:creationId xmlns:a16="http://schemas.microsoft.com/office/drawing/2014/main" id="{210A7147-2987-7DFA-373B-C68347BE898B}"/>
              </a:ext>
            </a:extLst>
          </p:cNvPr>
          <p:cNvPicPr>
            <a:picLocks noChangeAspect="1"/>
          </p:cNvPicPr>
          <p:nvPr/>
        </p:nvPicPr>
        <p:blipFill>
          <a:blip r:embed="rId6"/>
          <a:stretch>
            <a:fillRect/>
          </a:stretch>
        </p:blipFill>
        <p:spPr>
          <a:xfrm>
            <a:off x="11095" y="2836838"/>
            <a:ext cx="2831188" cy="1882151"/>
          </a:xfrm>
          <a:prstGeom prst="rect">
            <a:avLst/>
          </a:prstGeom>
        </p:spPr>
      </p:pic>
    </p:spTree>
    <p:extLst>
      <p:ext uri="{BB962C8B-B14F-4D97-AF65-F5344CB8AC3E}">
        <p14:creationId xmlns:p14="http://schemas.microsoft.com/office/powerpoint/2010/main" val="28945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30150" y="33233"/>
            <a:ext cx="9194250" cy="656366"/>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Why KPI is Importance?</a:t>
            </a:r>
            <a:endParaRPr sz="3000" b="1" dirty="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69F9F83-8BCE-335A-D053-4E941742308F}"/>
              </a:ext>
            </a:extLst>
          </p:cNvPr>
          <p:cNvPicPr>
            <a:picLocks noChangeAspect="1"/>
          </p:cNvPicPr>
          <p:nvPr/>
        </p:nvPicPr>
        <p:blipFill>
          <a:blip r:embed="rId3"/>
          <a:stretch>
            <a:fillRect/>
          </a:stretch>
        </p:blipFill>
        <p:spPr>
          <a:xfrm>
            <a:off x="7776141" y="0"/>
            <a:ext cx="1372884" cy="772883"/>
          </a:xfrm>
          <a:prstGeom prst="rect">
            <a:avLst/>
          </a:prstGeom>
        </p:spPr>
      </p:pic>
      <p:pic>
        <p:nvPicPr>
          <p:cNvPr id="9" name="Picture 8">
            <a:extLst>
              <a:ext uri="{FF2B5EF4-FFF2-40B4-BE49-F238E27FC236}">
                <a16:creationId xmlns:a16="http://schemas.microsoft.com/office/drawing/2014/main" id="{982EA53C-D5F1-F78E-205E-006242D53F77}"/>
              </a:ext>
            </a:extLst>
          </p:cNvPr>
          <p:cNvPicPr>
            <a:picLocks noChangeAspect="1"/>
          </p:cNvPicPr>
          <p:nvPr/>
        </p:nvPicPr>
        <p:blipFill>
          <a:blip r:embed="rId4"/>
          <a:stretch>
            <a:fillRect/>
          </a:stretch>
        </p:blipFill>
        <p:spPr>
          <a:xfrm>
            <a:off x="-30150" y="689599"/>
            <a:ext cx="9194250" cy="4381601"/>
          </a:xfrm>
          <a:prstGeom prst="rect">
            <a:avLst/>
          </a:prstGeom>
        </p:spPr>
      </p:pic>
      <p:sp>
        <p:nvSpPr>
          <p:cNvPr id="10" name="TextBox 9">
            <a:extLst>
              <a:ext uri="{FF2B5EF4-FFF2-40B4-BE49-F238E27FC236}">
                <a16:creationId xmlns:a16="http://schemas.microsoft.com/office/drawing/2014/main" id="{DAE42D77-2394-84E7-2DE3-8FF90FF01F12}"/>
              </a:ext>
            </a:extLst>
          </p:cNvPr>
          <p:cNvSpPr txBox="1"/>
          <p:nvPr/>
        </p:nvSpPr>
        <p:spPr>
          <a:xfrm>
            <a:off x="223190" y="920257"/>
            <a:ext cx="8757920" cy="344069"/>
          </a:xfrm>
          <a:prstGeom prst="rect">
            <a:avLst/>
          </a:prstGeom>
          <a:noFill/>
        </p:spPr>
        <p:txBody>
          <a:bodyPr wrap="square" rtlCol="0">
            <a:spAutoFit/>
          </a:bodyPr>
          <a:lstStyle/>
          <a:p>
            <a:pPr lvl="0">
              <a:lnSpc>
                <a:spcPct val="107000"/>
              </a:lnSpc>
              <a:spcAft>
                <a:spcPts val="800"/>
              </a:spcAft>
              <a:tabLst>
                <a:tab pos="4572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F87176D-888C-075F-8C7D-198AA35A0AE7}"/>
              </a:ext>
            </a:extLst>
          </p:cNvPr>
          <p:cNvSpPr txBox="1"/>
          <p:nvPr/>
        </p:nvSpPr>
        <p:spPr>
          <a:xfrm>
            <a:off x="3054820" y="1209273"/>
            <a:ext cx="4133850" cy="2246769"/>
          </a:xfrm>
          <a:prstGeom prst="rect">
            <a:avLst/>
          </a:prstGeom>
          <a:noFill/>
        </p:spPr>
        <p:txBody>
          <a:bodyPr wrap="square" rtlCol="0">
            <a:spAutoFit/>
          </a:bodyPr>
          <a:lstStyle/>
          <a:p>
            <a:pPr marL="285750" indent="-285750">
              <a:buFont typeface="Wingdings" panose="05000000000000000000" pitchFamily="2" charset="2"/>
              <a:buChar char="v"/>
            </a:pPr>
            <a:r>
              <a:rPr lang="en-US" b="1" dirty="0"/>
              <a:t>Key Performance Indicators are so important they align your deepest business goals with your current reality.</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They tell the truth about your business and they help to make better </a:t>
            </a:r>
            <a:r>
              <a:rPr lang="en-US" b="1" dirty="0" err="1"/>
              <a:t>dcisions</a:t>
            </a:r>
            <a:r>
              <a:rPr lang="en-US" b="1" dirty="0"/>
              <a:t> to reach your goal.</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i="0">
                <a:effectLst/>
                <a:latin typeface="Söhne"/>
              </a:rPr>
              <a:t> </a:t>
            </a:r>
            <a:r>
              <a:rPr lang="en-US" b="1" i="0" dirty="0">
                <a:effectLst/>
                <a:latin typeface="Söhne"/>
              </a:rPr>
              <a:t>Identifying Strengths and Weaknesses:</a:t>
            </a:r>
            <a:endParaRPr lang="en-US" b="1" dirty="0"/>
          </a:p>
        </p:txBody>
      </p:sp>
    </p:spTree>
    <p:extLst>
      <p:ext uri="{BB962C8B-B14F-4D97-AF65-F5344CB8AC3E}">
        <p14:creationId xmlns:p14="http://schemas.microsoft.com/office/powerpoint/2010/main" val="22347917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TotalTime>
  <Words>622</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Wingdings</vt:lpstr>
      <vt:lpstr>Symbol</vt:lpstr>
      <vt:lpstr>Arial</vt:lpstr>
      <vt:lpstr>Söhne</vt:lpstr>
      <vt:lpstr>Calibri</vt:lpstr>
      <vt:lpstr>Segoe UI</vt:lpstr>
      <vt:lpstr>Roboto</vt:lpstr>
      <vt:lpstr>Simple Light</vt:lpstr>
      <vt:lpstr>PowerPoint Presentation</vt:lpstr>
      <vt:lpstr>Success Coaching Centre KPI</vt:lpstr>
      <vt:lpstr>Criteria The KPI Should Meet</vt:lpstr>
      <vt:lpstr>Success Coaching Centre KPI</vt:lpstr>
      <vt:lpstr>Success Coaching Centre KPI</vt:lpstr>
      <vt:lpstr>Success Coaching Centre KPI</vt:lpstr>
      <vt:lpstr>Success Coaching Centre KPI</vt:lpstr>
      <vt:lpstr>Why KPI is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Sonali Dhawale</cp:lastModifiedBy>
  <cp:revision>417</cp:revision>
  <dcterms:modified xsi:type="dcterms:W3CDTF">2023-11-25T05:47:52Z</dcterms:modified>
</cp:coreProperties>
</file>