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8284"/>
    <a:srgbClr val="478B9A"/>
    <a:srgbClr val="0B1212"/>
    <a:srgbClr val="00B8B4"/>
    <a:srgbClr val="9CFCFF"/>
    <a:srgbClr val="5E9799"/>
    <a:srgbClr val="468A99"/>
    <a:srgbClr val="468998"/>
    <a:srgbClr val="659595"/>
    <a:srgbClr val="448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F6EDA-5C1C-4CDA-BE78-41A30155DD1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94F0478-223E-4224-80BE-E5A7B4473C9B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smtClean="0">
              <a:latin typeface="Sitka Display" panose="02000505000000020004" pitchFamily="2" charset="0"/>
            </a:rPr>
            <a:t>Project Brief</a:t>
          </a:r>
          <a:endParaRPr lang="en-US">
            <a:latin typeface="Sitka Display" panose="02000505000000020004" pitchFamily="2" charset="0"/>
          </a:endParaRPr>
        </a:p>
      </dgm:t>
    </dgm:pt>
    <dgm:pt modelId="{4CB38213-EADD-4CF5-A537-CA411B9800F7}" type="parTrans" cxnId="{DAE29F14-05F8-49C9-9E3D-AF00AC7E4580}">
      <dgm:prSet/>
      <dgm:spPr/>
      <dgm:t>
        <a:bodyPr/>
        <a:lstStyle/>
        <a:p>
          <a:endParaRPr lang="en-US"/>
        </a:p>
      </dgm:t>
    </dgm:pt>
    <dgm:pt modelId="{AEA42D87-77AE-4C86-986D-5B1C9AAA7A49}" type="sibTrans" cxnId="{DAE29F14-05F8-49C9-9E3D-AF00AC7E4580}">
      <dgm:prSet/>
      <dgm:spPr/>
      <dgm:t>
        <a:bodyPr/>
        <a:lstStyle/>
        <a:p>
          <a:endParaRPr lang="en-US"/>
        </a:p>
      </dgm:t>
    </dgm:pt>
    <dgm:pt modelId="{3CA0ECB5-77BB-4262-8A2E-292DA1E1E367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smtClean="0">
              <a:latin typeface="Sitka Display" panose="02000505000000020004" pitchFamily="2" charset="0"/>
            </a:rPr>
            <a:t>Project Execution</a:t>
          </a:r>
          <a:endParaRPr lang="en-US">
            <a:latin typeface="Sitka Display" panose="02000505000000020004" pitchFamily="2" charset="0"/>
          </a:endParaRPr>
        </a:p>
      </dgm:t>
    </dgm:pt>
    <dgm:pt modelId="{BE4C27C6-4D77-406B-942B-5D8DF50E43CB}" type="parTrans" cxnId="{5576212B-2ADF-4223-AC8C-640EB56BEDE4}">
      <dgm:prSet/>
      <dgm:spPr/>
      <dgm:t>
        <a:bodyPr/>
        <a:lstStyle/>
        <a:p>
          <a:endParaRPr lang="en-US"/>
        </a:p>
      </dgm:t>
    </dgm:pt>
    <dgm:pt modelId="{5AAD2BAE-CEE5-48F7-8382-A5F2E32988F3}" type="sibTrans" cxnId="{5576212B-2ADF-4223-AC8C-640EB56BEDE4}">
      <dgm:prSet/>
      <dgm:spPr/>
      <dgm:t>
        <a:bodyPr/>
        <a:lstStyle/>
        <a:p>
          <a:endParaRPr lang="en-US"/>
        </a:p>
      </dgm:t>
    </dgm:pt>
    <dgm:pt modelId="{CE1583B2-2086-45F0-80B3-D8E21571E69E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smtClean="0">
              <a:latin typeface="Sitka Display" panose="02000505000000020004" pitchFamily="2" charset="0"/>
            </a:rPr>
            <a:t>Data Understanding</a:t>
          </a:r>
          <a:endParaRPr lang="en-US">
            <a:latin typeface="Sitka Display" panose="02000505000000020004" pitchFamily="2" charset="0"/>
          </a:endParaRPr>
        </a:p>
      </dgm:t>
    </dgm:pt>
    <dgm:pt modelId="{0377393C-8AE7-41CA-AF96-FD96FDD5EF7F}" type="parTrans" cxnId="{A9DC3B0F-087B-4D50-93F3-FB837573F563}">
      <dgm:prSet/>
      <dgm:spPr/>
      <dgm:t>
        <a:bodyPr/>
        <a:lstStyle/>
        <a:p>
          <a:endParaRPr lang="en-US"/>
        </a:p>
      </dgm:t>
    </dgm:pt>
    <dgm:pt modelId="{4E881E25-F828-4543-8977-D0641AFE6A18}" type="sibTrans" cxnId="{A9DC3B0F-087B-4D50-93F3-FB837573F563}">
      <dgm:prSet/>
      <dgm:spPr/>
      <dgm:t>
        <a:bodyPr/>
        <a:lstStyle/>
        <a:p>
          <a:endParaRPr lang="en-US"/>
        </a:p>
      </dgm:t>
    </dgm:pt>
    <dgm:pt modelId="{CE725286-F533-4C35-AD61-986BFD242556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smtClean="0">
              <a:latin typeface="Sitka Display" panose="02000505000000020004" pitchFamily="2" charset="0"/>
            </a:rPr>
            <a:t>Summary</a:t>
          </a:r>
          <a:endParaRPr lang="en-US">
            <a:latin typeface="Sitka Display" panose="02000505000000020004" pitchFamily="2" charset="0"/>
          </a:endParaRPr>
        </a:p>
      </dgm:t>
    </dgm:pt>
    <dgm:pt modelId="{FD9FF5B4-F53D-4458-A776-E15DF96A09EC}" type="parTrans" cxnId="{D0689B87-A48A-477D-9E10-0244C585331E}">
      <dgm:prSet/>
      <dgm:spPr/>
      <dgm:t>
        <a:bodyPr/>
        <a:lstStyle/>
        <a:p>
          <a:endParaRPr lang="en-US"/>
        </a:p>
      </dgm:t>
    </dgm:pt>
    <dgm:pt modelId="{44223228-0C52-4751-9E63-D5E32EFCB5CD}" type="sibTrans" cxnId="{D0689B87-A48A-477D-9E10-0244C585331E}">
      <dgm:prSet/>
      <dgm:spPr/>
      <dgm:t>
        <a:bodyPr/>
        <a:lstStyle/>
        <a:p>
          <a:endParaRPr lang="en-US"/>
        </a:p>
      </dgm:t>
    </dgm:pt>
    <dgm:pt modelId="{B9C10828-AE80-4216-AF42-D3A2EBB1A150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smtClean="0">
              <a:latin typeface="Sitka Display" panose="02000505000000020004" pitchFamily="2" charset="0"/>
            </a:rPr>
            <a:t>Ad-hoc Requests and Insights</a:t>
          </a:r>
          <a:endParaRPr lang="en-US">
            <a:latin typeface="Sitka Display" panose="02000505000000020004" pitchFamily="2" charset="0"/>
          </a:endParaRPr>
        </a:p>
      </dgm:t>
    </dgm:pt>
    <dgm:pt modelId="{B6009853-B2CA-4D8A-B711-BB8368E1CC48}" type="parTrans" cxnId="{38B88C4A-5179-42A4-8F33-08B4B88EA2EA}">
      <dgm:prSet/>
      <dgm:spPr/>
      <dgm:t>
        <a:bodyPr/>
        <a:lstStyle/>
        <a:p>
          <a:endParaRPr lang="en-US"/>
        </a:p>
      </dgm:t>
    </dgm:pt>
    <dgm:pt modelId="{BB044849-C76A-4187-A613-C6AC181DFDFF}" type="sibTrans" cxnId="{38B88C4A-5179-42A4-8F33-08B4B88EA2EA}">
      <dgm:prSet/>
      <dgm:spPr/>
      <dgm:t>
        <a:bodyPr/>
        <a:lstStyle/>
        <a:p>
          <a:endParaRPr lang="en-US"/>
        </a:p>
      </dgm:t>
    </dgm:pt>
    <dgm:pt modelId="{EF05AECE-C6EC-4684-8CA7-2444A2B3A05E}" type="pres">
      <dgm:prSet presAssocID="{0C0F6EDA-5C1C-4CDA-BE78-41A30155DD15}" presName="linearFlow" presStyleCnt="0">
        <dgm:presLayoutVars>
          <dgm:dir/>
          <dgm:resizeHandles val="exact"/>
        </dgm:presLayoutVars>
      </dgm:prSet>
      <dgm:spPr/>
    </dgm:pt>
    <dgm:pt modelId="{3CE6C479-0789-470D-8107-30014790B5BE}" type="pres">
      <dgm:prSet presAssocID="{594F0478-223E-4224-80BE-E5A7B4473C9B}" presName="composite" presStyleCnt="0"/>
      <dgm:spPr/>
    </dgm:pt>
    <dgm:pt modelId="{A5720F3F-9D7E-45FE-B030-B443C3621130}" type="pres">
      <dgm:prSet presAssocID="{594F0478-223E-4224-80BE-E5A7B4473C9B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6D2A3128-EA20-4C5A-B46C-B45B81106511}" type="pres">
      <dgm:prSet presAssocID="{594F0478-223E-4224-80BE-E5A7B4473C9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A40FC-F84C-4EA3-966C-7549D5C651A1}" type="pres">
      <dgm:prSet presAssocID="{AEA42D87-77AE-4C86-986D-5B1C9AAA7A49}" presName="spacing" presStyleCnt="0"/>
      <dgm:spPr/>
    </dgm:pt>
    <dgm:pt modelId="{6FB9C435-83CA-482B-AA10-1EC4D94FCFD9}" type="pres">
      <dgm:prSet presAssocID="{3CA0ECB5-77BB-4262-8A2E-292DA1E1E367}" presName="composite" presStyleCnt="0"/>
      <dgm:spPr/>
    </dgm:pt>
    <dgm:pt modelId="{44DBADED-2FE1-4BC1-81F0-6A425538AA86}" type="pres">
      <dgm:prSet presAssocID="{3CA0ECB5-77BB-4262-8A2E-292DA1E1E367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96E5DEF1-48FB-4075-ADA3-206CF735DF76}" type="pres">
      <dgm:prSet presAssocID="{3CA0ECB5-77BB-4262-8A2E-292DA1E1E367}" presName="txShp" presStyleLbl="node1" presStyleIdx="1" presStyleCnt="5" custLinFactNeighborX="627" custLinFactNeighborY="-2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CB81-93F9-442A-B526-1DC8B2D6F507}" type="pres">
      <dgm:prSet presAssocID="{5AAD2BAE-CEE5-48F7-8382-A5F2E32988F3}" presName="spacing" presStyleCnt="0"/>
      <dgm:spPr/>
    </dgm:pt>
    <dgm:pt modelId="{417755F6-3E82-44A4-9955-0AF59FAFB251}" type="pres">
      <dgm:prSet presAssocID="{CE1583B2-2086-45F0-80B3-D8E21571E69E}" presName="composite" presStyleCnt="0"/>
      <dgm:spPr/>
    </dgm:pt>
    <dgm:pt modelId="{07A49851-AF32-468E-8AFE-7207DA43126B}" type="pres">
      <dgm:prSet presAssocID="{CE1583B2-2086-45F0-80B3-D8E21571E69E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EEBF06A6-50D9-4B3F-B8C2-14B06FF71B9D}" type="pres">
      <dgm:prSet presAssocID="{CE1583B2-2086-45F0-80B3-D8E21571E69E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4EF53-7CCD-48A8-989C-039BC88EDEA0}" type="pres">
      <dgm:prSet presAssocID="{4E881E25-F828-4543-8977-D0641AFE6A18}" presName="spacing" presStyleCnt="0"/>
      <dgm:spPr/>
    </dgm:pt>
    <dgm:pt modelId="{EC0BD558-CC2A-475C-80AD-449E9398BE38}" type="pres">
      <dgm:prSet presAssocID="{B9C10828-AE80-4216-AF42-D3A2EBB1A150}" presName="composite" presStyleCnt="0"/>
      <dgm:spPr/>
    </dgm:pt>
    <dgm:pt modelId="{C13F1D7D-12C0-4AD6-AE66-BA32EDE14589}" type="pres">
      <dgm:prSet presAssocID="{B9C10828-AE80-4216-AF42-D3A2EBB1A150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3DF7DB70-10ED-4CB4-999A-25E053DE6954}" type="pres">
      <dgm:prSet presAssocID="{B9C10828-AE80-4216-AF42-D3A2EBB1A15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6DDDA-059B-49AB-B433-EE794FDC608A}" type="pres">
      <dgm:prSet presAssocID="{BB044849-C76A-4187-A613-C6AC181DFDFF}" presName="spacing" presStyleCnt="0"/>
      <dgm:spPr/>
    </dgm:pt>
    <dgm:pt modelId="{228FD20B-3C8A-4C83-B46F-4277D9293A21}" type="pres">
      <dgm:prSet presAssocID="{CE725286-F533-4C35-AD61-986BFD242556}" presName="composite" presStyleCnt="0"/>
      <dgm:spPr/>
    </dgm:pt>
    <dgm:pt modelId="{C513AA73-E2B9-454B-B03D-D84FA3F4AF31}" type="pres">
      <dgm:prSet presAssocID="{CE725286-F533-4C35-AD61-986BFD24255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CC448F3F-1805-4606-8E68-FFC6C16CAD50}" type="pres">
      <dgm:prSet presAssocID="{CE725286-F533-4C35-AD61-986BFD242556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CB4782-0ED3-45CB-8231-47D48EF8E243}" type="presOf" srcId="{CE725286-F533-4C35-AD61-986BFD242556}" destId="{CC448F3F-1805-4606-8E68-FFC6C16CAD50}" srcOrd="0" destOrd="0" presId="urn:microsoft.com/office/officeart/2005/8/layout/vList3"/>
    <dgm:cxn modelId="{A49FB63A-1C00-4FFD-ADEC-2108CE221AA3}" type="presOf" srcId="{0C0F6EDA-5C1C-4CDA-BE78-41A30155DD15}" destId="{EF05AECE-C6EC-4684-8CA7-2444A2B3A05E}" srcOrd="0" destOrd="0" presId="urn:microsoft.com/office/officeart/2005/8/layout/vList3"/>
    <dgm:cxn modelId="{55CC0D1C-471A-4196-B4AC-C4C9DFB142F8}" type="presOf" srcId="{594F0478-223E-4224-80BE-E5A7B4473C9B}" destId="{6D2A3128-EA20-4C5A-B46C-B45B81106511}" srcOrd="0" destOrd="0" presId="urn:microsoft.com/office/officeart/2005/8/layout/vList3"/>
    <dgm:cxn modelId="{0D1BFD04-9AA4-49DC-B4B3-C81700A10234}" type="presOf" srcId="{B9C10828-AE80-4216-AF42-D3A2EBB1A150}" destId="{3DF7DB70-10ED-4CB4-999A-25E053DE6954}" srcOrd="0" destOrd="0" presId="urn:microsoft.com/office/officeart/2005/8/layout/vList3"/>
    <dgm:cxn modelId="{DAE29F14-05F8-49C9-9E3D-AF00AC7E4580}" srcId="{0C0F6EDA-5C1C-4CDA-BE78-41A30155DD15}" destId="{594F0478-223E-4224-80BE-E5A7B4473C9B}" srcOrd="0" destOrd="0" parTransId="{4CB38213-EADD-4CF5-A537-CA411B9800F7}" sibTransId="{AEA42D87-77AE-4C86-986D-5B1C9AAA7A49}"/>
    <dgm:cxn modelId="{5576212B-2ADF-4223-AC8C-640EB56BEDE4}" srcId="{0C0F6EDA-5C1C-4CDA-BE78-41A30155DD15}" destId="{3CA0ECB5-77BB-4262-8A2E-292DA1E1E367}" srcOrd="1" destOrd="0" parTransId="{BE4C27C6-4D77-406B-942B-5D8DF50E43CB}" sibTransId="{5AAD2BAE-CEE5-48F7-8382-A5F2E32988F3}"/>
    <dgm:cxn modelId="{A9DC3B0F-087B-4D50-93F3-FB837573F563}" srcId="{0C0F6EDA-5C1C-4CDA-BE78-41A30155DD15}" destId="{CE1583B2-2086-45F0-80B3-D8E21571E69E}" srcOrd="2" destOrd="0" parTransId="{0377393C-8AE7-41CA-AF96-FD96FDD5EF7F}" sibTransId="{4E881E25-F828-4543-8977-D0641AFE6A18}"/>
    <dgm:cxn modelId="{642B252B-6202-4ECE-A1F6-82E0E14B8BF6}" type="presOf" srcId="{3CA0ECB5-77BB-4262-8A2E-292DA1E1E367}" destId="{96E5DEF1-48FB-4075-ADA3-206CF735DF76}" srcOrd="0" destOrd="0" presId="urn:microsoft.com/office/officeart/2005/8/layout/vList3"/>
    <dgm:cxn modelId="{F5CBAB92-2C59-47BA-B5B5-DE409B5A4E18}" type="presOf" srcId="{CE1583B2-2086-45F0-80B3-D8E21571E69E}" destId="{EEBF06A6-50D9-4B3F-B8C2-14B06FF71B9D}" srcOrd="0" destOrd="0" presId="urn:microsoft.com/office/officeart/2005/8/layout/vList3"/>
    <dgm:cxn modelId="{D0689B87-A48A-477D-9E10-0244C585331E}" srcId="{0C0F6EDA-5C1C-4CDA-BE78-41A30155DD15}" destId="{CE725286-F533-4C35-AD61-986BFD242556}" srcOrd="4" destOrd="0" parTransId="{FD9FF5B4-F53D-4458-A776-E15DF96A09EC}" sibTransId="{44223228-0C52-4751-9E63-D5E32EFCB5CD}"/>
    <dgm:cxn modelId="{38B88C4A-5179-42A4-8F33-08B4B88EA2EA}" srcId="{0C0F6EDA-5C1C-4CDA-BE78-41A30155DD15}" destId="{B9C10828-AE80-4216-AF42-D3A2EBB1A150}" srcOrd="3" destOrd="0" parTransId="{B6009853-B2CA-4D8A-B711-BB8368E1CC48}" sibTransId="{BB044849-C76A-4187-A613-C6AC181DFDFF}"/>
    <dgm:cxn modelId="{E7407F6D-8CE7-44AD-AF8B-D87BA4FF088A}" type="presParOf" srcId="{EF05AECE-C6EC-4684-8CA7-2444A2B3A05E}" destId="{3CE6C479-0789-470D-8107-30014790B5BE}" srcOrd="0" destOrd="0" presId="urn:microsoft.com/office/officeart/2005/8/layout/vList3"/>
    <dgm:cxn modelId="{1A24B8B3-D2D8-4BBE-A342-238C502DFFB8}" type="presParOf" srcId="{3CE6C479-0789-470D-8107-30014790B5BE}" destId="{A5720F3F-9D7E-45FE-B030-B443C3621130}" srcOrd="0" destOrd="0" presId="urn:microsoft.com/office/officeart/2005/8/layout/vList3"/>
    <dgm:cxn modelId="{CD7A645C-F2EA-4E3A-9FAA-5DD1BBFE454E}" type="presParOf" srcId="{3CE6C479-0789-470D-8107-30014790B5BE}" destId="{6D2A3128-EA20-4C5A-B46C-B45B81106511}" srcOrd="1" destOrd="0" presId="urn:microsoft.com/office/officeart/2005/8/layout/vList3"/>
    <dgm:cxn modelId="{11727E76-A838-483D-B129-E4584AECD2AA}" type="presParOf" srcId="{EF05AECE-C6EC-4684-8CA7-2444A2B3A05E}" destId="{865A40FC-F84C-4EA3-966C-7549D5C651A1}" srcOrd="1" destOrd="0" presId="urn:microsoft.com/office/officeart/2005/8/layout/vList3"/>
    <dgm:cxn modelId="{64A435D3-BE2B-42D1-944F-FFD24587B3EF}" type="presParOf" srcId="{EF05AECE-C6EC-4684-8CA7-2444A2B3A05E}" destId="{6FB9C435-83CA-482B-AA10-1EC4D94FCFD9}" srcOrd="2" destOrd="0" presId="urn:microsoft.com/office/officeart/2005/8/layout/vList3"/>
    <dgm:cxn modelId="{E6083A7E-FBF8-428A-A164-FEE3E56C5075}" type="presParOf" srcId="{6FB9C435-83CA-482B-AA10-1EC4D94FCFD9}" destId="{44DBADED-2FE1-4BC1-81F0-6A425538AA86}" srcOrd="0" destOrd="0" presId="urn:microsoft.com/office/officeart/2005/8/layout/vList3"/>
    <dgm:cxn modelId="{CE6AEEF9-6CF7-47EE-AB88-0D9A3E0B8EC1}" type="presParOf" srcId="{6FB9C435-83CA-482B-AA10-1EC4D94FCFD9}" destId="{96E5DEF1-48FB-4075-ADA3-206CF735DF76}" srcOrd="1" destOrd="0" presId="urn:microsoft.com/office/officeart/2005/8/layout/vList3"/>
    <dgm:cxn modelId="{82EFA7BE-348C-4EFB-9075-7E66F63B75E5}" type="presParOf" srcId="{EF05AECE-C6EC-4684-8CA7-2444A2B3A05E}" destId="{1FD9CB81-93F9-442A-B526-1DC8B2D6F507}" srcOrd="3" destOrd="0" presId="urn:microsoft.com/office/officeart/2005/8/layout/vList3"/>
    <dgm:cxn modelId="{FAD57A4A-8065-498D-BABB-0B1897A8A219}" type="presParOf" srcId="{EF05AECE-C6EC-4684-8CA7-2444A2B3A05E}" destId="{417755F6-3E82-44A4-9955-0AF59FAFB251}" srcOrd="4" destOrd="0" presId="urn:microsoft.com/office/officeart/2005/8/layout/vList3"/>
    <dgm:cxn modelId="{27615651-7362-4EBA-9597-0E98A93067D0}" type="presParOf" srcId="{417755F6-3E82-44A4-9955-0AF59FAFB251}" destId="{07A49851-AF32-468E-8AFE-7207DA43126B}" srcOrd="0" destOrd="0" presId="urn:microsoft.com/office/officeart/2005/8/layout/vList3"/>
    <dgm:cxn modelId="{7E7D4FE3-A06F-4A01-A94A-6021BEA57455}" type="presParOf" srcId="{417755F6-3E82-44A4-9955-0AF59FAFB251}" destId="{EEBF06A6-50D9-4B3F-B8C2-14B06FF71B9D}" srcOrd="1" destOrd="0" presId="urn:microsoft.com/office/officeart/2005/8/layout/vList3"/>
    <dgm:cxn modelId="{19D88A8D-4B39-4ACE-8A48-A236829B4642}" type="presParOf" srcId="{EF05AECE-C6EC-4684-8CA7-2444A2B3A05E}" destId="{E3E4EF53-7CCD-48A8-989C-039BC88EDEA0}" srcOrd="5" destOrd="0" presId="urn:microsoft.com/office/officeart/2005/8/layout/vList3"/>
    <dgm:cxn modelId="{E1C71BA7-9073-4C6D-AD6A-ADE95E004ED8}" type="presParOf" srcId="{EF05AECE-C6EC-4684-8CA7-2444A2B3A05E}" destId="{EC0BD558-CC2A-475C-80AD-449E9398BE38}" srcOrd="6" destOrd="0" presId="urn:microsoft.com/office/officeart/2005/8/layout/vList3"/>
    <dgm:cxn modelId="{03831650-D400-4018-8B8A-EFD05E8DE7D9}" type="presParOf" srcId="{EC0BD558-CC2A-475C-80AD-449E9398BE38}" destId="{C13F1D7D-12C0-4AD6-AE66-BA32EDE14589}" srcOrd="0" destOrd="0" presId="urn:microsoft.com/office/officeart/2005/8/layout/vList3"/>
    <dgm:cxn modelId="{C04330E2-FBA7-487C-8826-9EB50D53A44C}" type="presParOf" srcId="{EC0BD558-CC2A-475C-80AD-449E9398BE38}" destId="{3DF7DB70-10ED-4CB4-999A-25E053DE6954}" srcOrd="1" destOrd="0" presId="urn:microsoft.com/office/officeart/2005/8/layout/vList3"/>
    <dgm:cxn modelId="{743E5ABD-9B49-465A-87D4-1A24AF7AC1A8}" type="presParOf" srcId="{EF05AECE-C6EC-4684-8CA7-2444A2B3A05E}" destId="{EE06DDDA-059B-49AB-B433-EE794FDC608A}" srcOrd="7" destOrd="0" presId="urn:microsoft.com/office/officeart/2005/8/layout/vList3"/>
    <dgm:cxn modelId="{0D70B7C4-0D7F-495E-B1FB-EC9225A31080}" type="presParOf" srcId="{EF05AECE-C6EC-4684-8CA7-2444A2B3A05E}" destId="{228FD20B-3C8A-4C83-B46F-4277D9293A21}" srcOrd="8" destOrd="0" presId="urn:microsoft.com/office/officeart/2005/8/layout/vList3"/>
    <dgm:cxn modelId="{5CAD1910-37E3-478D-BCD6-E8A5EBF8AC54}" type="presParOf" srcId="{228FD20B-3C8A-4C83-B46F-4277D9293A21}" destId="{C513AA73-E2B9-454B-B03D-D84FA3F4AF31}" srcOrd="0" destOrd="0" presId="urn:microsoft.com/office/officeart/2005/8/layout/vList3"/>
    <dgm:cxn modelId="{E1061248-F8F7-4361-A725-F6FDB4BCC71A}" type="presParOf" srcId="{228FD20B-3C8A-4C83-B46F-4277D9293A21}" destId="{CC448F3F-1805-4606-8E68-FFC6C16CAD5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0528E1-184A-4F1D-9529-73918894DE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38A75-CE7E-4584-A9FA-D69D96FB5F99}">
      <dgm:prSet phldrT="[Text]" custT="1"/>
      <dgm:spPr>
        <a:gradFill flip="none" rotWithShape="0">
          <a:gsLst>
            <a:gs pos="0">
              <a:srgbClr val="37A7E1">
                <a:shade val="30000"/>
                <a:satMod val="115000"/>
              </a:srgbClr>
            </a:gs>
            <a:gs pos="50000">
              <a:srgbClr val="37A7E1">
                <a:shade val="67500"/>
                <a:satMod val="115000"/>
              </a:srgbClr>
            </a:gs>
            <a:gs pos="100000">
              <a:srgbClr val="37A7E1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rgbClr val="0070C0"/>
          </a:solidFill>
        </a:ln>
      </dgm:spPr>
      <dgm:t>
        <a:bodyPr/>
        <a:lstStyle/>
        <a:p>
          <a:r>
            <a:rPr lang="en-US" sz="2000" smtClean="0">
              <a:latin typeface="Sitka Subheading" panose="02000505000000020004" pitchFamily="2" charset="0"/>
            </a:rPr>
            <a:t>About Company -</a:t>
          </a:r>
          <a:endParaRPr lang="en-US" sz="2000">
            <a:latin typeface="Sitka Subheading" panose="02000505000000020004" pitchFamily="2" charset="0"/>
          </a:endParaRPr>
        </a:p>
      </dgm:t>
    </dgm:pt>
    <dgm:pt modelId="{ECE76D89-BC2B-4DA8-A4CE-FE1ACF14250E}" type="parTrans" cxnId="{DC3E5558-F5D6-4442-85DF-D97C31E563CB}">
      <dgm:prSet/>
      <dgm:spPr/>
      <dgm:t>
        <a:bodyPr/>
        <a:lstStyle/>
        <a:p>
          <a:endParaRPr lang="en-US"/>
        </a:p>
      </dgm:t>
    </dgm:pt>
    <dgm:pt modelId="{9F50F898-A784-4227-AC1F-200E8EA9DF95}" type="sibTrans" cxnId="{DC3E5558-F5D6-4442-85DF-D97C31E563CB}">
      <dgm:prSet/>
      <dgm:spPr/>
      <dgm:t>
        <a:bodyPr/>
        <a:lstStyle/>
        <a:p>
          <a:endParaRPr lang="en-US"/>
        </a:p>
      </dgm:t>
    </dgm:pt>
    <dgm:pt modelId="{DF646439-9AA1-4B83-83FC-37FED4146CD8}">
      <dgm:prSet phldrT="[Text]" custT="1"/>
      <dgm:spPr>
        <a:gradFill flip="none" rotWithShape="0">
          <a:gsLst>
            <a:gs pos="0">
              <a:srgbClr val="37A7E1">
                <a:shade val="30000"/>
                <a:satMod val="115000"/>
              </a:srgbClr>
            </a:gs>
            <a:gs pos="50000">
              <a:srgbClr val="37A7E1">
                <a:shade val="67500"/>
                <a:satMod val="115000"/>
              </a:srgbClr>
            </a:gs>
            <a:gs pos="100000">
              <a:srgbClr val="37A7E1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rgbClr val="0070C0"/>
          </a:solidFill>
        </a:ln>
      </dgm:spPr>
      <dgm:t>
        <a:bodyPr/>
        <a:lstStyle/>
        <a:p>
          <a:r>
            <a:rPr lang="en-US" sz="2000" smtClean="0">
              <a:latin typeface="Sitka Subheading" panose="02000505000000020004" pitchFamily="2" charset="0"/>
            </a:rPr>
            <a:t>Problem Statement -</a:t>
          </a:r>
          <a:endParaRPr lang="en-US" sz="2000">
            <a:latin typeface="Sitka Subheading" panose="02000505000000020004" pitchFamily="2" charset="0"/>
          </a:endParaRPr>
        </a:p>
      </dgm:t>
    </dgm:pt>
    <dgm:pt modelId="{934124A1-D254-413F-96E5-501FD6F6D864}" type="parTrans" cxnId="{B271693F-1412-4CF6-A5B6-89EF893923CE}">
      <dgm:prSet/>
      <dgm:spPr/>
      <dgm:t>
        <a:bodyPr/>
        <a:lstStyle/>
        <a:p>
          <a:endParaRPr lang="en-US"/>
        </a:p>
      </dgm:t>
    </dgm:pt>
    <dgm:pt modelId="{62AC476F-64C1-4B4A-9DEB-1A3679239A91}" type="sibTrans" cxnId="{B271693F-1412-4CF6-A5B6-89EF893923CE}">
      <dgm:prSet/>
      <dgm:spPr/>
      <dgm:t>
        <a:bodyPr/>
        <a:lstStyle/>
        <a:p>
          <a:endParaRPr lang="en-US"/>
        </a:p>
      </dgm:t>
    </dgm:pt>
    <dgm:pt modelId="{641F75BC-33E0-4E40-82AE-B5423539B11F}">
      <dgm:prSet phldrT="[Text]" custT="1"/>
      <dgm:spPr>
        <a:gradFill flip="none" rotWithShape="0">
          <a:gsLst>
            <a:gs pos="0">
              <a:srgbClr val="37A7E1">
                <a:shade val="30000"/>
                <a:satMod val="115000"/>
              </a:srgbClr>
            </a:gs>
            <a:gs pos="50000">
              <a:srgbClr val="37A7E1">
                <a:shade val="67500"/>
                <a:satMod val="115000"/>
              </a:srgbClr>
            </a:gs>
            <a:gs pos="100000">
              <a:srgbClr val="37A7E1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rgbClr val="0070C0"/>
          </a:solidFill>
        </a:ln>
      </dgm:spPr>
      <dgm:t>
        <a:bodyPr/>
        <a:lstStyle/>
        <a:p>
          <a:r>
            <a:rPr lang="en-US" sz="2000" smtClean="0">
              <a:latin typeface="Sitka Subheading" panose="02000505000000020004" pitchFamily="2" charset="0"/>
            </a:rPr>
            <a:t>Objective -</a:t>
          </a:r>
          <a:endParaRPr lang="en-US" sz="2000">
            <a:latin typeface="Sitka Subheading" panose="02000505000000020004" pitchFamily="2" charset="0"/>
          </a:endParaRPr>
        </a:p>
      </dgm:t>
    </dgm:pt>
    <dgm:pt modelId="{36DEF0EA-37EC-4D8D-82B7-908EDF477496}" type="parTrans" cxnId="{5488901A-B58E-4532-801F-0745232D7F3B}">
      <dgm:prSet/>
      <dgm:spPr/>
      <dgm:t>
        <a:bodyPr/>
        <a:lstStyle/>
        <a:p>
          <a:endParaRPr lang="en-US"/>
        </a:p>
      </dgm:t>
    </dgm:pt>
    <dgm:pt modelId="{3575E397-E7A8-4558-8721-B0871B814307}" type="sibTrans" cxnId="{5488901A-B58E-4532-801F-0745232D7F3B}">
      <dgm:prSet/>
      <dgm:spPr/>
      <dgm:t>
        <a:bodyPr/>
        <a:lstStyle/>
        <a:p>
          <a:endParaRPr lang="en-US"/>
        </a:p>
      </dgm:t>
    </dgm:pt>
    <dgm:pt modelId="{12EE1884-D001-42C7-85EC-AF171F234B4B}">
      <dgm:prSet/>
      <dgm:spPr>
        <a:solidFill>
          <a:schemeClr val="accent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b="1" i="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Atliq hardware management facing problems to get enough insights to make quick and smart data-informed decisions.</a:t>
          </a:r>
          <a:endParaRPr lang="en-US" b="1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gm:t>
    </dgm:pt>
    <dgm:pt modelId="{AF338276-FEC3-44D3-8B1C-B58DBEB9DFAA}" type="parTrans" cxnId="{30BEBAD7-F837-472E-9B12-1539417DDB90}">
      <dgm:prSet/>
      <dgm:spPr/>
      <dgm:t>
        <a:bodyPr/>
        <a:lstStyle/>
        <a:p>
          <a:endParaRPr lang="en-US"/>
        </a:p>
      </dgm:t>
    </dgm:pt>
    <dgm:pt modelId="{1765E25F-1ABA-42E1-8EBD-4E924745C80E}" type="sibTrans" cxnId="{30BEBAD7-F837-472E-9B12-1539417DDB90}">
      <dgm:prSet/>
      <dgm:spPr/>
      <dgm:t>
        <a:bodyPr/>
        <a:lstStyle/>
        <a:p>
          <a:endParaRPr lang="en-US"/>
        </a:p>
      </dgm:t>
    </dgm:pt>
    <dgm:pt modelId="{219C50CF-CB9E-4698-A70E-8B55F9B3656A}">
      <dgm:prSet/>
      <dgm:spPr>
        <a:solidFill>
          <a:schemeClr val="accent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b="1" i="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They want to expand their data analytics team by adding several junior data analysts. </a:t>
          </a:r>
          <a:endParaRPr lang="en-US" b="1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gm:t>
    </dgm:pt>
    <dgm:pt modelId="{3A903443-43F7-49FA-92CF-B168E7D215A0}" type="parTrans" cxnId="{186307F5-93E7-498E-B410-2A90E2422603}">
      <dgm:prSet/>
      <dgm:spPr/>
      <dgm:t>
        <a:bodyPr/>
        <a:lstStyle/>
        <a:p>
          <a:endParaRPr lang="en-US"/>
        </a:p>
      </dgm:t>
    </dgm:pt>
    <dgm:pt modelId="{678E5E6B-20D4-4093-8F82-9CA442F5D555}" type="sibTrans" cxnId="{186307F5-93E7-498E-B410-2A90E2422603}">
      <dgm:prSet/>
      <dgm:spPr/>
      <dgm:t>
        <a:bodyPr/>
        <a:lstStyle/>
        <a:p>
          <a:endParaRPr lang="en-US"/>
        </a:p>
      </dgm:t>
    </dgm:pt>
    <dgm:pt modelId="{40C37569-D917-4D28-A296-9787531BFF32}">
      <dgm:prSet/>
      <dgm:spPr>
        <a:solidFill>
          <a:schemeClr val="accent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b="1" i="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Tony Sharma, their data analytics director wanted to hire someone who is good at both tech and soft skills. Hence, he decided to conduct a SQL challenge which will help him understand both the skills.</a:t>
          </a:r>
          <a:endParaRPr lang="en-US" b="1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gm:t>
    </dgm:pt>
    <dgm:pt modelId="{D1191375-8CDF-4A9F-A0DA-9D92A6A57978}" type="parTrans" cxnId="{AE541580-D7A0-4596-B25A-FEF205BA4E51}">
      <dgm:prSet/>
      <dgm:spPr/>
      <dgm:t>
        <a:bodyPr/>
        <a:lstStyle/>
        <a:p>
          <a:endParaRPr lang="en-US"/>
        </a:p>
      </dgm:t>
    </dgm:pt>
    <dgm:pt modelId="{3C0CDAF5-355F-4F41-960D-F8F2B949223B}" type="sibTrans" cxnId="{AE541580-D7A0-4596-B25A-FEF205BA4E51}">
      <dgm:prSet/>
      <dgm:spPr/>
      <dgm:t>
        <a:bodyPr/>
        <a:lstStyle/>
        <a:p>
          <a:endParaRPr lang="en-US"/>
        </a:p>
      </dgm:t>
    </dgm:pt>
    <dgm:pt modelId="{37868F92-7D0B-43E9-A429-F11460E3FA7B}">
      <dgm:prSet/>
      <dgm:spPr>
        <a:solidFill>
          <a:schemeClr val="accent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endParaRPr lang="en-US"/>
        </a:p>
      </dgm:t>
    </dgm:pt>
    <dgm:pt modelId="{214C1A9F-1856-48CC-B6CC-065B1A66833B}" type="parTrans" cxnId="{AC355C81-3AE3-41B0-B0C9-1DA36C802857}">
      <dgm:prSet/>
      <dgm:spPr/>
      <dgm:t>
        <a:bodyPr/>
        <a:lstStyle/>
        <a:p>
          <a:endParaRPr lang="en-US"/>
        </a:p>
      </dgm:t>
    </dgm:pt>
    <dgm:pt modelId="{DA109ED5-2C90-45DF-9EC7-678B09205C15}" type="sibTrans" cxnId="{AC355C81-3AE3-41B0-B0C9-1DA36C802857}">
      <dgm:prSet/>
      <dgm:spPr/>
      <dgm:t>
        <a:bodyPr/>
        <a:lstStyle/>
        <a:p>
          <a:endParaRPr lang="en-US"/>
        </a:p>
      </dgm:t>
    </dgm:pt>
    <dgm:pt modelId="{BA736D0D-C9F8-41AB-8B10-133F0909732C}">
      <dgm:prSet/>
      <dgm:spPr>
        <a:solidFill>
          <a:schemeClr val="accent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b="1" i="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Atliq Hardwares is an imaginary company, which is one of the leading computer hardware producers in India and well expanded in other countries too.</a:t>
          </a:r>
          <a:endParaRPr lang="en-US" b="1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gm:t>
    </dgm:pt>
    <dgm:pt modelId="{0D59936E-02AA-4BDB-A8D9-829D8E305B33}" type="parTrans" cxnId="{EB666FD6-1E4E-43B8-9800-9065A9B9280B}">
      <dgm:prSet/>
      <dgm:spPr/>
      <dgm:t>
        <a:bodyPr/>
        <a:lstStyle/>
        <a:p>
          <a:endParaRPr lang="en-US"/>
        </a:p>
      </dgm:t>
    </dgm:pt>
    <dgm:pt modelId="{6F5AD254-A121-4CC2-B6F6-DED649A0D967}" type="sibTrans" cxnId="{EB666FD6-1E4E-43B8-9800-9065A9B9280B}">
      <dgm:prSet/>
      <dgm:spPr/>
      <dgm:t>
        <a:bodyPr/>
        <a:lstStyle/>
        <a:p>
          <a:endParaRPr lang="en-US"/>
        </a:p>
      </dgm:t>
    </dgm:pt>
    <dgm:pt modelId="{F5C1E84D-680D-4C59-8886-3269C06A21B7}">
      <dgm:prSet/>
      <dgm:spPr>
        <a:solidFill>
          <a:schemeClr val="accent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endParaRPr lang="en-US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gm:t>
    </dgm:pt>
    <dgm:pt modelId="{C8B44065-737E-4429-B313-06D92A825816}" type="parTrans" cxnId="{67CEE1D9-E17D-4D7B-85B9-02EB6FDDCF4E}">
      <dgm:prSet/>
      <dgm:spPr/>
      <dgm:t>
        <a:bodyPr/>
        <a:lstStyle/>
        <a:p>
          <a:endParaRPr lang="en-US"/>
        </a:p>
      </dgm:t>
    </dgm:pt>
    <dgm:pt modelId="{AE05517C-3734-4BA6-9CF3-E4ABD99034D5}" type="sibTrans" cxnId="{67CEE1D9-E17D-4D7B-85B9-02EB6FDDCF4E}">
      <dgm:prSet/>
      <dgm:spPr/>
      <dgm:t>
        <a:bodyPr/>
        <a:lstStyle/>
        <a:p>
          <a:endParaRPr lang="en-US"/>
        </a:p>
      </dgm:t>
    </dgm:pt>
    <dgm:pt modelId="{9C11B11E-247C-4A27-A78C-8A7A101A7DFC}">
      <dgm:prSet/>
      <dgm:spPr>
        <a:solidFill>
          <a:schemeClr val="accent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b="1" i="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The target audience of this dashboard is top-level management. So, the presentation has to be creative that help management to take important decisions.</a:t>
          </a:r>
          <a:endParaRPr lang="en-US" b="1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gm:t>
    </dgm:pt>
    <dgm:pt modelId="{BDA2C04E-396C-4A0B-ACBD-F3B7C1551B8B}" type="parTrans" cxnId="{999360EB-E4E3-43BD-9448-5AAE34D028F0}">
      <dgm:prSet/>
      <dgm:spPr/>
      <dgm:t>
        <a:bodyPr/>
        <a:lstStyle/>
        <a:p>
          <a:endParaRPr lang="en-US"/>
        </a:p>
      </dgm:t>
    </dgm:pt>
    <dgm:pt modelId="{8F71A7E1-43A4-4302-AE40-30EFEB1B4910}" type="sibTrans" cxnId="{999360EB-E4E3-43BD-9448-5AAE34D028F0}">
      <dgm:prSet/>
      <dgm:spPr/>
      <dgm:t>
        <a:bodyPr/>
        <a:lstStyle/>
        <a:p>
          <a:endParaRPr lang="en-US"/>
        </a:p>
      </dgm:t>
    </dgm:pt>
    <dgm:pt modelId="{542C1BB2-F000-4A6B-A88F-838E6BEA1EDC}">
      <dgm:prSet/>
      <dgm:spPr>
        <a:solidFill>
          <a:schemeClr val="accent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endParaRPr lang="en-US">
            <a:latin typeface="Myanmar Text" panose="020B0502040204020203" pitchFamily="34" charset="0"/>
            <a:cs typeface="Myanmar Text" panose="020B0502040204020203" pitchFamily="34" charset="0"/>
          </a:endParaRPr>
        </a:p>
      </dgm:t>
    </dgm:pt>
    <dgm:pt modelId="{4F946A0C-C1E4-4A89-876D-C03A2C5EBA18}" type="parTrans" cxnId="{A6C719B3-4C36-4E5B-9952-035D3EBE0363}">
      <dgm:prSet/>
      <dgm:spPr/>
      <dgm:t>
        <a:bodyPr/>
        <a:lstStyle/>
        <a:p>
          <a:endParaRPr lang="en-US"/>
        </a:p>
      </dgm:t>
    </dgm:pt>
    <dgm:pt modelId="{6475A674-5526-40B3-9248-67211F1D9042}" type="sibTrans" cxnId="{A6C719B3-4C36-4E5B-9952-035D3EBE0363}">
      <dgm:prSet/>
      <dgm:spPr/>
      <dgm:t>
        <a:bodyPr/>
        <a:lstStyle/>
        <a:p>
          <a:endParaRPr lang="en-US"/>
        </a:p>
      </dgm:t>
    </dgm:pt>
    <dgm:pt modelId="{9A776E2A-BCB0-4B2F-9842-1C21FF2A42AE}">
      <dgm:prSet/>
      <dgm:spPr>
        <a:solidFill>
          <a:schemeClr val="accent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b="1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In this task, it has been asked to run a SQL queries to answer the 10 ad hoc requests for which the business needs insights.</a:t>
          </a:r>
          <a:r>
            <a:rPr lang="en-US" b="1" i="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</a:t>
          </a:r>
          <a:endParaRPr lang="en-US" b="1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gm:t>
    </dgm:pt>
    <dgm:pt modelId="{EA2D51AA-1B62-4D9D-97CA-B2045A077FD7}" type="parTrans" cxnId="{3A63480D-0B11-4F8A-AFC4-C82DCAB15A50}">
      <dgm:prSet/>
      <dgm:spPr/>
      <dgm:t>
        <a:bodyPr/>
        <a:lstStyle/>
        <a:p>
          <a:endParaRPr lang="en-US"/>
        </a:p>
      </dgm:t>
    </dgm:pt>
    <dgm:pt modelId="{7BCF5092-081C-42E3-BB1D-C003103F45A3}" type="sibTrans" cxnId="{3A63480D-0B11-4F8A-AFC4-C82DCAB15A50}">
      <dgm:prSet/>
      <dgm:spPr/>
      <dgm:t>
        <a:bodyPr/>
        <a:lstStyle/>
        <a:p>
          <a:endParaRPr lang="en-US"/>
        </a:p>
      </dgm:t>
    </dgm:pt>
    <dgm:pt modelId="{EF91C9D0-F09F-4EC9-A29D-BDBE9B8A30E2}" type="pres">
      <dgm:prSet presAssocID="{3A0528E1-184A-4F1D-9529-73918894DE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B4515-3659-4341-9EC2-96FE94B3E101}" type="pres">
      <dgm:prSet presAssocID="{9B538A75-CE7E-4584-A9FA-D69D96FB5F99}" presName="parentLin" presStyleCnt="0"/>
      <dgm:spPr/>
    </dgm:pt>
    <dgm:pt modelId="{B9CCC67A-AB16-4F46-BA46-982D2C4DD183}" type="pres">
      <dgm:prSet presAssocID="{9B538A75-CE7E-4584-A9FA-D69D96FB5F9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D428B9C-75D0-4751-B90F-EE4DC374EB0E}" type="pres">
      <dgm:prSet presAssocID="{9B538A75-CE7E-4584-A9FA-D69D96FB5F99}" presName="parentText" presStyleLbl="node1" presStyleIdx="0" presStyleCnt="3" custScaleX="51189" custScaleY="28092" custLinFactX="-198" custLinFactNeighborX="-100000" custLinFactNeighborY="-683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A262B-3C9A-492F-A9E4-6CB94B609137}" type="pres">
      <dgm:prSet presAssocID="{9B538A75-CE7E-4584-A9FA-D69D96FB5F99}" presName="negativeSpace" presStyleCnt="0"/>
      <dgm:spPr/>
    </dgm:pt>
    <dgm:pt modelId="{765ABF26-351E-41D5-ACAA-FEA9E0E24016}" type="pres">
      <dgm:prSet presAssocID="{9B538A75-CE7E-4584-A9FA-D69D96FB5F99}" presName="childText" presStyleLbl="conFgAcc1" presStyleIdx="0" presStyleCnt="3" custScaleY="6074" custLinFactY="-37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9F936-1E78-444F-9D7D-118118935EDA}" type="pres">
      <dgm:prSet presAssocID="{9F50F898-A784-4227-AC1F-200E8EA9DF95}" presName="spaceBetweenRectangles" presStyleCnt="0"/>
      <dgm:spPr/>
    </dgm:pt>
    <dgm:pt modelId="{9E251D57-2CC7-47F5-B318-91B046556474}" type="pres">
      <dgm:prSet presAssocID="{DF646439-9AA1-4B83-83FC-37FED4146CD8}" presName="parentLin" presStyleCnt="0"/>
      <dgm:spPr/>
    </dgm:pt>
    <dgm:pt modelId="{ABAA8F6B-E7BC-4C01-932C-BF5D2971F23E}" type="pres">
      <dgm:prSet presAssocID="{DF646439-9AA1-4B83-83FC-37FED4146CD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7BE453F-EF43-4F3E-85A5-1286103D49DC}" type="pres">
      <dgm:prSet presAssocID="{DF646439-9AA1-4B83-83FC-37FED4146CD8}" presName="parentText" presStyleLbl="node1" presStyleIdx="1" presStyleCnt="3" custScaleX="50399" custScaleY="26984" custLinFactNeighborX="-97222" custLinFactNeighborY="-322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735A0-B151-4DA7-B984-C686F5741A3E}" type="pres">
      <dgm:prSet presAssocID="{DF646439-9AA1-4B83-83FC-37FED4146CD8}" presName="negativeSpace" presStyleCnt="0"/>
      <dgm:spPr/>
    </dgm:pt>
    <dgm:pt modelId="{024BB76F-086E-48A1-9AE0-E9AB328E7010}" type="pres">
      <dgm:prSet presAssocID="{DF646439-9AA1-4B83-83FC-37FED4146CD8}" presName="childText" presStyleLbl="conFgAcc1" presStyleIdx="1" presStyleCnt="3" custScaleY="4156" custLinFactNeighborY="513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C5BE1-44C6-4FBE-BC77-96DEF539C014}" type="pres">
      <dgm:prSet presAssocID="{62AC476F-64C1-4B4A-9DEB-1A3679239A91}" presName="spaceBetweenRectangles" presStyleCnt="0"/>
      <dgm:spPr/>
    </dgm:pt>
    <dgm:pt modelId="{9D3D2E83-A474-4DF4-B6BF-8AD543076CB5}" type="pres">
      <dgm:prSet presAssocID="{641F75BC-33E0-4E40-82AE-B5423539B11F}" presName="parentLin" presStyleCnt="0"/>
      <dgm:spPr/>
    </dgm:pt>
    <dgm:pt modelId="{5B1CEC97-325C-4983-925A-0D4745D8565C}" type="pres">
      <dgm:prSet presAssocID="{641F75BC-33E0-4E40-82AE-B5423539B11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E1C3277-B563-434E-8594-577568B2328A}" type="pres">
      <dgm:prSet presAssocID="{641F75BC-33E0-4E40-82AE-B5423539B11F}" presName="parentText" presStyleLbl="node1" presStyleIdx="2" presStyleCnt="3" custScaleX="49206" custScaleY="27897" custLinFactNeighborX="-100000" custLinFactNeighborY="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F3D94-12FC-490E-9630-330D1C52AF07}" type="pres">
      <dgm:prSet presAssocID="{641F75BC-33E0-4E40-82AE-B5423539B11F}" presName="negativeSpace" presStyleCnt="0"/>
      <dgm:spPr/>
    </dgm:pt>
    <dgm:pt modelId="{F53B16F2-7E87-4137-B3D6-F62A9BF312B9}" type="pres">
      <dgm:prSet presAssocID="{641F75BC-33E0-4E40-82AE-B5423539B11F}" presName="childText" presStyleLbl="conFgAcc1" presStyleIdx="2" presStyleCnt="3" custScaleY="5005" custLinFactY="112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3E5558-F5D6-4442-85DF-D97C31E563CB}" srcId="{3A0528E1-184A-4F1D-9529-73918894DEF1}" destId="{9B538A75-CE7E-4584-A9FA-D69D96FB5F99}" srcOrd="0" destOrd="0" parTransId="{ECE76D89-BC2B-4DA8-A4CE-FE1ACF14250E}" sibTransId="{9F50F898-A784-4227-AC1F-200E8EA9DF95}"/>
    <dgm:cxn modelId="{358207D8-4D14-4CF2-836D-E55E82729749}" type="presOf" srcId="{542C1BB2-F000-4A6B-A88F-838E6BEA1EDC}" destId="{F53B16F2-7E87-4137-B3D6-F62A9BF312B9}" srcOrd="0" destOrd="0" presId="urn:microsoft.com/office/officeart/2005/8/layout/list1"/>
    <dgm:cxn modelId="{2FEA6B90-9888-47B7-9EEA-D6F4646F3F1C}" type="presOf" srcId="{F5C1E84D-680D-4C59-8886-3269C06A21B7}" destId="{765ABF26-351E-41D5-ACAA-FEA9E0E24016}" srcOrd="0" destOrd="0" presId="urn:microsoft.com/office/officeart/2005/8/layout/list1"/>
    <dgm:cxn modelId="{3B48E481-D423-4CB2-82AE-9100C03AA38B}" type="presOf" srcId="{DF646439-9AA1-4B83-83FC-37FED4146CD8}" destId="{F7BE453F-EF43-4F3E-85A5-1286103D49DC}" srcOrd="1" destOrd="0" presId="urn:microsoft.com/office/officeart/2005/8/layout/list1"/>
    <dgm:cxn modelId="{67CEE1D9-E17D-4D7B-85B9-02EB6FDDCF4E}" srcId="{9B538A75-CE7E-4584-A9FA-D69D96FB5F99}" destId="{F5C1E84D-680D-4C59-8886-3269C06A21B7}" srcOrd="0" destOrd="0" parTransId="{C8B44065-737E-4429-B313-06D92A825816}" sibTransId="{AE05517C-3734-4BA6-9CF3-E4ABD99034D5}"/>
    <dgm:cxn modelId="{AE541580-D7A0-4596-B25A-FEF205BA4E51}" srcId="{DF646439-9AA1-4B83-83FC-37FED4146CD8}" destId="{40C37569-D917-4D28-A296-9787531BFF32}" srcOrd="3" destOrd="0" parTransId="{D1191375-8CDF-4A9F-A0DA-9D92A6A57978}" sibTransId="{3C0CDAF5-355F-4F41-960D-F8F2B949223B}"/>
    <dgm:cxn modelId="{2BF02D35-B103-447C-A35C-BE29C5C83DB8}" type="presOf" srcId="{9C11B11E-247C-4A27-A78C-8A7A101A7DFC}" destId="{F53B16F2-7E87-4137-B3D6-F62A9BF312B9}" srcOrd="0" destOrd="2" presId="urn:microsoft.com/office/officeart/2005/8/layout/list1"/>
    <dgm:cxn modelId="{B6981567-7072-444D-BA2C-997501CE2269}" type="presOf" srcId="{9B538A75-CE7E-4584-A9FA-D69D96FB5F99}" destId="{B9CCC67A-AB16-4F46-BA46-982D2C4DD183}" srcOrd="0" destOrd="0" presId="urn:microsoft.com/office/officeart/2005/8/layout/list1"/>
    <dgm:cxn modelId="{AC355C81-3AE3-41B0-B0C9-1DA36C802857}" srcId="{DF646439-9AA1-4B83-83FC-37FED4146CD8}" destId="{37868F92-7D0B-43E9-A429-F11460E3FA7B}" srcOrd="0" destOrd="0" parTransId="{214C1A9F-1856-48CC-B6CC-065B1A66833B}" sibTransId="{DA109ED5-2C90-45DF-9EC7-678B09205C15}"/>
    <dgm:cxn modelId="{05AC97B4-72F9-49A4-A345-33FB6235840D}" type="presOf" srcId="{641F75BC-33E0-4E40-82AE-B5423539B11F}" destId="{5B1CEC97-325C-4983-925A-0D4745D8565C}" srcOrd="0" destOrd="0" presId="urn:microsoft.com/office/officeart/2005/8/layout/list1"/>
    <dgm:cxn modelId="{3A63480D-0B11-4F8A-AFC4-C82DCAB15A50}" srcId="{641F75BC-33E0-4E40-82AE-B5423539B11F}" destId="{9A776E2A-BCB0-4B2F-9842-1C21FF2A42AE}" srcOrd="1" destOrd="0" parTransId="{EA2D51AA-1B62-4D9D-97CA-B2045A077FD7}" sibTransId="{7BCF5092-081C-42E3-BB1D-C003103F45A3}"/>
    <dgm:cxn modelId="{7C927D54-F92B-4329-8FAE-7900EE2B4A32}" type="presOf" srcId="{12EE1884-D001-42C7-85EC-AF171F234B4B}" destId="{024BB76F-086E-48A1-9AE0-E9AB328E7010}" srcOrd="0" destOrd="1" presId="urn:microsoft.com/office/officeart/2005/8/layout/list1"/>
    <dgm:cxn modelId="{B8E857FE-D6FF-4674-A202-9C31087C87CD}" type="presOf" srcId="{3A0528E1-184A-4F1D-9529-73918894DEF1}" destId="{EF91C9D0-F09F-4EC9-A29D-BDBE9B8A30E2}" srcOrd="0" destOrd="0" presId="urn:microsoft.com/office/officeart/2005/8/layout/list1"/>
    <dgm:cxn modelId="{C9DD93CC-F35D-4139-B69E-2F2754A20779}" type="presOf" srcId="{DF646439-9AA1-4B83-83FC-37FED4146CD8}" destId="{ABAA8F6B-E7BC-4C01-932C-BF5D2971F23E}" srcOrd="0" destOrd="0" presId="urn:microsoft.com/office/officeart/2005/8/layout/list1"/>
    <dgm:cxn modelId="{93D6BF2F-3E86-4CD1-8426-20648E043BDF}" type="presOf" srcId="{219C50CF-CB9E-4698-A70E-8B55F9B3656A}" destId="{024BB76F-086E-48A1-9AE0-E9AB328E7010}" srcOrd="0" destOrd="2" presId="urn:microsoft.com/office/officeart/2005/8/layout/list1"/>
    <dgm:cxn modelId="{911057BC-A022-4866-92B6-F444E6B1A96F}" type="presOf" srcId="{BA736D0D-C9F8-41AB-8B10-133F0909732C}" destId="{765ABF26-351E-41D5-ACAA-FEA9E0E24016}" srcOrd="0" destOrd="1" presId="urn:microsoft.com/office/officeart/2005/8/layout/list1"/>
    <dgm:cxn modelId="{186307F5-93E7-498E-B410-2A90E2422603}" srcId="{DF646439-9AA1-4B83-83FC-37FED4146CD8}" destId="{219C50CF-CB9E-4698-A70E-8B55F9B3656A}" srcOrd="2" destOrd="0" parTransId="{3A903443-43F7-49FA-92CF-B168E7D215A0}" sibTransId="{678E5E6B-20D4-4093-8F82-9CA442F5D555}"/>
    <dgm:cxn modelId="{EB666FD6-1E4E-43B8-9800-9065A9B9280B}" srcId="{9B538A75-CE7E-4584-A9FA-D69D96FB5F99}" destId="{BA736D0D-C9F8-41AB-8B10-133F0909732C}" srcOrd="1" destOrd="0" parTransId="{0D59936E-02AA-4BDB-A8D9-829D8E305B33}" sibTransId="{6F5AD254-A121-4CC2-B6F6-DED649A0D967}"/>
    <dgm:cxn modelId="{328AFC13-1389-4446-AD7D-9FD4EC4FD13A}" type="presOf" srcId="{40C37569-D917-4D28-A296-9787531BFF32}" destId="{024BB76F-086E-48A1-9AE0-E9AB328E7010}" srcOrd="0" destOrd="3" presId="urn:microsoft.com/office/officeart/2005/8/layout/list1"/>
    <dgm:cxn modelId="{999360EB-E4E3-43BD-9448-5AAE34D028F0}" srcId="{641F75BC-33E0-4E40-82AE-B5423539B11F}" destId="{9C11B11E-247C-4A27-A78C-8A7A101A7DFC}" srcOrd="2" destOrd="0" parTransId="{BDA2C04E-396C-4A0B-ACBD-F3B7C1551B8B}" sibTransId="{8F71A7E1-43A4-4302-AE40-30EFEB1B4910}"/>
    <dgm:cxn modelId="{B271693F-1412-4CF6-A5B6-89EF893923CE}" srcId="{3A0528E1-184A-4F1D-9529-73918894DEF1}" destId="{DF646439-9AA1-4B83-83FC-37FED4146CD8}" srcOrd="1" destOrd="0" parTransId="{934124A1-D254-413F-96E5-501FD6F6D864}" sibTransId="{62AC476F-64C1-4B4A-9DEB-1A3679239A91}"/>
    <dgm:cxn modelId="{1843729C-A017-4F42-B2E3-321578E328A2}" type="presOf" srcId="{37868F92-7D0B-43E9-A429-F11460E3FA7B}" destId="{024BB76F-086E-48A1-9AE0-E9AB328E7010}" srcOrd="0" destOrd="0" presId="urn:microsoft.com/office/officeart/2005/8/layout/list1"/>
    <dgm:cxn modelId="{A6C719B3-4C36-4E5B-9952-035D3EBE0363}" srcId="{641F75BC-33E0-4E40-82AE-B5423539B11F}" destId="{542C1BB2-F000-4A6B-A88F-838E6BEA1EDC}" srcOrd="0" destOrd="0" parTransId="{4F946A0C-C1E4-4A89-876D-C03A2C5EBA18}" sibTransId="{6475A674-5526-40B3-9248-67211F1D9042}"/>
    <dgm:cxn modelId="{93478810-49F3-4FC6-9822-B291AD0A92DB}" type="presOf" srcId="{9A776E2A-BCB0-4B2F-9842-1C21FF2A42AE}" destId="{F53B16F2-7E87-4137-B3D6-F62A9BF312B9}" srcOrd="0" destOrd="1" presId="urn:microsoft.com/office/officeart/2005/8/layout/list1"/>
    <dgm:cxn modelId="{60427729-F2BE-4D94-B827-367A73B53E80}" type="presOf" srcId="{641F75BC-33E0-4E40-82AE-B5423539B11F}" destId="{BE1C3277-B563-434E-8594-577568B2328A}" srcOrd="1" destOrd="0" presId="urn:microsoft.com/office/officeart/2005/8/layout/list1"/>
    <dgm:cxn modelId="{30BEBAD7-F837-472E-9B12-1539417DDB90}" srcId="{DF646439-9AA1-4B83-83FC-37FED4146CD8}" destId="{12EE1884-D001-42C7-85EC-AF171F234B4B}" srcOrd="1" destOrd="0" parTransId="{AF338276-FEC3-44D3-8B1C-B58DBEB9DFAA}" sibTransId="{1765E25F-1ABA-42E1-8EBD-4E924745C80E}"/>
    <dgm:cxn modelId="{6DF3F62C-C154-4BEF-809E-0E67DDB8A0A6}" type="presOf" srcId="{9B538A75-CE7E-4584-A9FA-D69D96FB5F99}" destId="{ED428B9C-75D0-4751-B90F-EE4DC374EB0E}" srcOrd="1" destOrd="0" presId="urn:microsoft.com/office/officeart/2005/8/layout/list1"/>
    <dgm:cxn modelId="{5488901A-B58E-4532-801F-0745232D7F3B}" srcId="{3A0528E1-184A-4F1D-9529-73918894DEF1}" destId="{641F75BC-33E0-4E40-82AE-B5423539B11F}" srcOrd="2" destOrd="0" parTransId="{36DEF0EA-37EC-4D8D-82B7-908EDF477496}" sibTransId="{3575E397-E7A8-4558-8721-B0871B814307}"/>
    <dgm:cxn modelId="{3C3848C7-96E9-4C17-A951-CCF4A485775A}" type="presParOf" srcId="{EF91C9D0-F09F-4EC9-A29D-BDBE9B8A30E2}" destId="{621B4515-3659-4341-9EC2-96FE94B3E101}" srcOrd="0" destOrd="0" presId="urn:microsoft.com/office/officeart/2005/8/layout/list1"/>
    <dgm:cxn modelId="{0FF362B9-72F0-4074-8320-69FA4066AED2}" type="presParOf" srcId="{621B4515-3659-4341-9EC2-96FE94B3E101}" destId="{B9CCC67A-AB16-4F46-BA46-982D2C4DD183}" srcOrd="0" destOrd="0" presId="urn:microsoft.com/office/officeart/2005/8/layout/list1"/>
    <dgm:cxn modelId="{B08C21EF-FF73-4AA7-A5D0-6D30F071F61F}" type="presParOf" srcId="{621B4515-3659-4341-9EC2-96FE94B3E101}" destId="{ED428B9C-75D0-4751-B90F-EE4DC374EB0E}" srcOrd="1" destOrd="0" presId="urn:microsoft.com/office/officeart/2005/8/layout/list1"/>
    <dgm:cxn modelId="{EB0453A6-E6D4-4940-8D3A-88B37A8C8AE5}" type="presParOf" srcId="{EF91C9D0-F09F-4EC9-A29D-BDBE9B8A30E2}" destId="{5E7A262B-3C9A-492F-A9E4-6CB94B609137}" srcOrd="1" destOrd="0" presId="urn:microsoft.com/office/officeart/2005/8/layout/list1"/>
    <dgm:cxn modelId="{0AD83872-0BF6-44E2-80A8-D474B519DAEA}" type="presParOf" srcId="{EF91C9D0-F09F-4EC9-A29D-BDBE9B8A30E2}" destId="{765ABF26-351E-41D5-ACAA-FEA9E0E24016}" srcOrd="2" destOrd="0" presId="urn:microsoft.com/office/officeart/2005/8/layout/list1"/>
    <dgm:cxn modelId="{68266C98-88DD-451C-8C48-26B642F20EB0}" type="presParOf" srcId="{EF91C9D0-F09F-4EC9-A29D-BDBE9B8A30E2}" destId="{7479F936-1E78-444F-9D7D-118118935EDA}" srcOrd="3" destOrd="0" presId="urn:microsoft.com/office/officeart/2005/8/layout/list1"/>
    <dgm:cxn modelId="{849E632E-5894-4D21-90D6-CF693220649C}" type="presParOf" srcId="{EF91C9D0-F09F-4EC9-A29D-BDBE9B8A30E2}" destId="{9E251D57-2CC7-47F5-B318-91B046556474}" srcOrd="4" destOrd="0" presId="urn:microsoft.com/office/officeart/2005/8/layout/list1"/>
    <dgm:cxn modelId="{871ED3F1-F883-419C-9603-9D59525C5CCB}" type="presParOf" srcId="{9E251D57-2CC7-47F5-B318-91B046556474}" destId="{ABAA8F6B-E7BC-4C01-932C-BF5D2971F23E}" srcOrd="0" destOrd="0" presId="urn:microsoft.com/office/officeart/2005/8/layout/list1"/>
    <dgm:cxn modelId="{BD0EC2C5-9E53-4D14-8507-4E1EBFC9DBC1}" type="presParOf" srcId="{9E251D57-2CC7-47F5-B318-91B046556474}" destId="{F7BE453F-EF43-4F3E-85A5-1286103D49DC}" srcOrd="1" destOrd="0" presId="urn:microsoft.com/office/officeart/2005/8/layout/list1"/>
    <dgm:cxn modelId="{E59479B0-A035-42E5-A850-C8FA88782F54}" type="presParOf" srcId="{EF91C9D0-F09F-4EC9-A29D-BDBE9B8A30E2}" destId="{446735A0-B151-4DA7-B984-C686F5741A3E}" srcOrd="5" destOrd="0" presId="urn:microsoft.com/office/officeart/2005/8/layout/list1"/>
    <dgm:cxn modelId="{61091181-0838-4C36-9E26-2B9EDBEE6574}" type="presParOf" srcId="{EF91C9D0-F09F-4EC9-A29D-BDBE9B8A30E2}" destId="{024BB76F-086E-48A1-9AE0-E9AB328E7010}" srcOrd="6" destOrd="0" presId="urn:microsoft.com/office/officeart/2005/8/layout/list1"/>
    <dgm:cxn modelId="{3DA61D5D-CF8C-441C-8DDD-E8816A197824}" type="presParOf" srcId="{EF91C9D0-F09F-4EC9-A29D-BDBE9B8A30E2}" destId="{F1BC5BE1-44C6-4FBE-BC77-96DEF539C014}" srcOrd="7" destOrd="0" presId="urn:microsoft.com/office/officeart/2005/8/layout/list1"/>
    <dgm:cxn modelId="{69612364-E13C-4BF0-9428-6D472AC509F9}" type="presParOf" srcId="{EF91C9D0-F09F-4EC9-A29D-BDBE9B8A30E2}" destId="{9D3D2E83-A474-4DF4-B6BF-8AD543076CB5}" srcOrd="8" destOrd="0" presId="urn:microsoft.com/office/officeart/2005/8/layout/list1"/>
    <dgm:cxn modelId="{22A0C102-7ADD-4A24-BACD-300DC92F8272}" type="presParOf" srcId="{9D3D2E83-A474-4DF4-B6BF-8AD543076CB5}" destId="{5B1CEC97-325C-4983-925A-0D4745D8565C}" srcOrd="0" destOrd="0" presId="urn:microsoft.com/office/officeart/2005/8/layout/list1"/>
    <dgm:cxn modelId="{D46CE0A0-EF13-400B-9401-12F5EE2DB15D}" type="presParOf" srcId="{9D3D2E83-A474-4DF4-B6BF-8AD543076CB5}" destId="{BE1C3277-B563-434E-8594-577568B2328A}" srcOrd="1" destOrd="0" presId="urn:microsoft.com/office/officeart/2005/8/layout/list1"/>
    <dgm:cxn modelId="{853807AE-BC49-4323-9354-660E54E43218}" type="presParOf" srcId="{EF91C9D0-F09F-4EC9-A29D-BDBE9B8A30E2}" destId="{CA5F3D94-12FC-490E-9630-330D1C52AF07}" srcOrd="9" destOrd="0" presId="urn:microsoft.com/office/officeart/2005/8/layout/list1"/>
    <dgm:cxn modelId="{66A06BBE-15DB-4C8E-8CE7-E8559B70A4F2}" type="presParOf" srcId="{EF91C9D0-F09F-4EC9-A29D-BDBE9B8A30E2}" destId="{F53B16F2-7E87-4137-B3D6-F62A9BF312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652BCB-22EB-4EC0-999E-1BA17AB3732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A464E-6348-439D-AF4F-B57A78F0BACC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smtClean="0">
              <a:latin typeface="Sitka Small" panose="02000505000000020004" pitchFamily="2" charset="0"/>
            </a:rPr>
            <a:t>Load atliq hardware database ‘gdb023’ into MySQL provided by atliq data analyst director Tony Sharma</a:t>
          </a:r>
          <a:r>
            <a:rPr lang="en-US" smtClean="0"/>
            <a:t>.</a:t>
          </a:r>
          <a:endParaRPr lang="en-US"/>
        </a:p>
      </dgm:t>
    </dgm:pt>
    <dgm:pt modelId="{4AD2080A-B63D-4EB1-9EAC-75B8EEFA6849}" type="parTrans" cxnId="{87B3867C-58D8-4A58-92BA-56261568F279}">
      <dgm:prSet/>
      <dgm:spPr/>
      <dgm:t>
        <a:bodyPr/>
        <a:lstStyle/>
        <a:p>
          <a:endParaRPr lang="en-US"/>
        </a:p>
      </dgm:t>
    </dgm:pt>
    <dgm:pt modelId="{C1A85EAA-A12C-4FBD-A8E5-B6E17FF14153}" type="sibTrans" cxnId="{87B3867C-58D8-4A58-92BA-56261568F279}">
      <dgm:prSet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9689F688-326C-4CFE-8075-934B863A9F5F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smtClean="0">
              <a:latin typeface="Sitka Small" panose="02000505000000020004" pitchFamily="2" charset="0"/>
            </a:rPr>
            <a:t>Understanding and analyzing the  provided datasets of consumer domain for the fiscal year of 2020 and 2021.</a:t>
          </a:r>
          <a:endParaRPr lang="en-US">
            <a:latin typeface="Sitka Small" panose="02000505000000020004" pitchFamily="2" charset="0"/>
          </a:endParaRPr>
        </a:p>
      </dgm:t>
    </dgm:pt>
    <dgm:pt modelId="{A6717982-3F17-4430-A2AB-AA3C44A2AA94}" type="parTrans" cxnId="{4F142D81-840E-494C-A4D3-658984D0D562}">
      <dgm:prSet/>
      <dgm:spPr/>
      <dgm:t>
        <a:bodyPr/>
        <a:lstStyle/>
        <a:p>
          <a:endParaRPr lang="en-US"/>
        </a:p>
      </dgm:t>
    </dgm:pt>
    <dgm:pt modelId="{B1F88728-7B1B-4C59-9D44-C3E4FAA2CFE4}" type="sibTrans" cxnId="{4F142D81-840E-494C-A4D3-658984D0D562}">
      <dgm:prSet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67D0BC69-AC92-4561-AD43-0289D82CBBA2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smtClean="0">
              <a:latin typeface="Sitka Small" panose="02000505000000020004" pitchFamily="2" charset="0"/>
            </a:rPr>
            <a:t>Run the SQL queries for 10 ad-hoc reqests and provide insights to the company.</a:t>
          </a:r>
          <a:endParaRPr lang="en-US">
            <a:latin typeface="Sitka Small" panose="02000505000000020004" pitchFamily="2" charset="0"/>
          </a:endParaRPr>
        </a:p>
      </dgm:t>
    </dgm:pt>
    <dgm:pt modelId="{995B0EAD-494E-40E6-BD62-2198484D93A2}" type="parTrans" cxnId="{6CFA4B45-B6B2-404D-BF36-6621207C09E5}">
      <dgm:prSet/>
      <dgm:spPr/>
      <dgm:t>
        <a:bodyPr/>
        <a:lstStyle/>
        <a:p>
          <a:endParaRPr lang="en-US"/>
        </a:p>
      </dgm:t>
    </dgm:pt>
    <dgm:pt modelId="{FC87D3DB-C24F-4D1A-98ED-5008A8319B99}" type="sibTrans" cxnId="{6CFA4B45-B6B2-404D-BF36-6621207C09E5}">
      <dgm:prSet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409A5A9A-D376-485C-ABE6-78B2D59014AC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smtClean="0">
              <a:latin typeface="Sitka Small" panose="02000505000000020004" pitchFamily="2" charset="0"/>
            </a:rPr>
            <a:t>Load all the tables in Microsoft Power BI for visualization.</a:t>
          </a:r>
          <a:endParaRPr lang="en-US">
            <a:latin typeface="Sitka Small" panose="02000505000000020004" pitchFamily="2" charset="0"/>
          </a:endParaRPr>
        </a:p>
      </dgm:t>
    </dgm:pt>
    <dgm:pt modelId="{2E5A9F50-A6EC-4EBB-91C1-324385255E92}" type="parTrans" cxnId="{FD9EBAE2-D5C4-4C95-AECF-2E7EE3C1900F}">
      <dgm:prSet/>
      <dgm:spPr/>
      <dgm:t>
        <a:bodyPr/>
        <a:lstStyle/>
        <a:p>
          <a:endParaRPr lang="en-US"/>
        </a:p>
      </dgm:t>
    </dgm:pt>
    <dgm:pt modelId="{240DF278-434E-4B99-940A-3B022AEFF6BC}" type="sibTrans" cxnId="{FD9EBAE2-D5C4-4C95-AECF-2E7EE3C1900F}">
      <dgm:prSet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C797D1DF-64EE-457E-AFCA-EE6E70322754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smtClean="0">
              <a:latin typeface="Sitka Small" panose="02000505000000020004" pitchFamily="2" charset="0"/>
            </a:rPr>
            <a:t>Create the PowerPoint presentation to show all the insights. </a:t>
          </a:r>
          <a:endParaRPr lang="en-US">
            <a:latin typeface="Sitka Small" panose="02000505000000020004" pitchFamily="2" charset="0"/>
          </a:endParaRPr>
        </a:p>
      </dgm:t>
    </dgm:pt>
    <dgm:pt modelId="{2BCCC612-73A4-407C-A788-0F33C753A15C}" type="parTrans" cxnId="{336F33BA-1686-4E4D-9F4D-D8EBEC499D3C}">
      <dgm:prSet/>
      <dgm:spPr/>
      <dgm:t>
        <a:bodyPr/>
        <a:lstStyle/>
        <a:p>
          <a:endParaRPr lang="en-US"/>
        </a:p>
      </dgm:t>
    </dgm:pt>
    <dgm:pt modelId="{F8DD4D0B-2EF8-4B9C-98E1-EEC69DFDD62A}" type="sibTrans" cxnId="{336F33BA-1686-4E4D-9F4D-D8EBEC499D3C}">
      <dgm:prSet/>
      <dgm:spPr/>
      <dgm:t>
        <a:bodyPr/>
        <a:lstStyle/>
        <a:p>
          <a:endParaRPr lang="en-US"/>
        </a:p>
      </dgm:t>
    </dgm:pt>
    <dgm:pt modelId="{2F9E72B3-A5AF-4487-9A57-83710DE9275E}" type="pres">
      <dgm:prSet presAssocID="{53652BCB-22EB-4EC0-999E-1BA17AB3732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D50F3F-9F5B-4F56-A38B-05B4A2C505B2}" type="pres">
      <dgm:prSet presAssocID="{53652BCB-22EB-4EC0-999E-1BA17AB3732F}" presName="dummyMaxCanvas" presStyleCnt="0">
        <dgm:presLayoutVars/>
      </dgm:prSet>
      <dgm:spPr/>
    </dgm:pt>
    <dgm:pt modelId="{275F7734-72D4-4087-9BE2-13606D753A8B}" type="pres">
      <dgm:prSet presAssocID="{53652BCB-22EB-4EC0-999E-1BA17AB3732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74CFA-0A34-431E-BF2C-65E0D1E323F0}" type="pres">
      <dgm:prSet presAssocID="{53652BCB-22EB-4EC0-999E-1BA17AB3732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E7550-4B28-4D50-9173-BFD67BF7768C}" type="pres">
      <dgm:prSet presAssocID="{53652BCB-22EB-4EC0-999E-1BA17AB3732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1784C-7187-44E9-8C8A-5AA6AA2BA4D3}" type="pres">
      <dgm:prSet presAssocID="{53652BCB-22EB-4EC0-999E-1BA17AB3732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85E24-450D-469F-A61E-EA79B925B888}" type="pres">
      <dgm:prSet presAssocID="{53652BCB-22EB-4EC0-999E-1BA17AB3732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E1FC9-2E69-478B-83CD-58F3614FE7AD}" type="pres">
      <dgm:prSet presAssocID="{53652BCB-22EB-4EC0-999E-1BA17AB3732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D9FB1-5D52-4DA9-9DF5-07BCFB6FDEBA}" type="pres">
      <dgm:prSet presAssocID="{53652BCB-22EB-4EC0-999E-1BA17AB3732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39728-3A2B-4449-9E1A-902BA9767B85}" type="pres">
      <dgm:prSet presAssocID="{53652BCB-22EB-4EC0-999E-1BA17AB3732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502CB-CCEE-44F3-95C0-00CA76AB24D9}" type="pres">
      <dgm:prSet presAssocID="{53652BCB-22EB-4EC0-999E-1BA17AB3732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44705-D714-4B19-AC86-D5D02E827425}" type="pres">
      <dgm:prSet presAssocID="{53652BCB-22EB-4EC0-999E-1BA17AB3732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2CFBC-743C-4761-95D1-E21CF9DB443F}" type="pres">
      <dgm:prSet presAssocID="{53652BCB-22EB-4EC0-999E-1BA17AB3732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F227C-6433-4895-A663-88D0D6B00286}" type="pres">
      <dgm:prSet presAssocID="{53652BCB-22EB-4EC0-999E-1BA17AB3732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6AB30-DC5E-434A-8ABF-473E2AB505A2}" type="pres">
      <dgm:prSet presAssocID="{53652BCB-22EB-4EC0-999E-1BA17AB3732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AE9E8-4C25-468D-A9DE-5FE580D68419}" type="pres">
      <dgm:prSet presAssocID="{53652BCB-22EB-4EC0-999E-1BA17AB3732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806C22-C9B4-4B85-9FA5-9A808F06F58F}" type="presOf" srcId="{409A5A9A-D376-485C-ABE6-78B2D59014AC}" destId="{E9C1784C-7187-44E9-8C8A-5AA6AA2BA4D3}" srcOrd="0" destOrd="0" presId="urn:microsoft.com/office/officeart/2005/8/layout/vProcess5"/>
    <dgm:cxn modelId="{4F142D81-840E-494C-A4D3-658984D0D562}" srcId="{53652BCB-22EB-4EC0-999E-1BA17AB3732F}" destId="{9689F688-326C-4CFE-8075-934B863A9F5F}" srcOrd="1" destOrd="0" parTransId="{A6717982-3F17-4430-A2AB-AA3C44A2AA94}" sibTransId="{B1F88728-7B1B-4C59-9D44-C3E4FAA2CFE4}"/>
    <dgm:cxn modelId="{68BF0D0E-9A85-44CF-9DAD-C17942E67681}" type="presOf" srcId="{409A5A9A-D376-485C-ABE6-78B2D59014AC}" destId="{B636AB30-DC5E-434A-8ABF-473E2AB505A2}" srcOrd="1" destOrd="0" presId="urn:microsoft.com/office/officeart/2005/8/layout/vProcess5"/>
    <dgm:cxn modelId="{9B2D3538-9D60-4EA8-A0CC-A1F1808DA2A5}" type="presOf" srcId="{240DF278-434E-4B99-940A-3B022AEFF6BC}" destId="{20F502CB-CCEE-44F3-95C0-00CA76AB24D9}" srcOrd="0" destOrd="0" presId="urn:microsoft.com/office/officeart/2005/8/layout/vProcess5"/>
    <dgm:cxn modelId="{87B3867C-58D8-4A58-92BA-56261568F279}" srcId="{53652BCB-22EB-4EC0-999E-1BA17AB3732F}" destId="{4CDA464E-6348-439D-AF4F-B57A78F0BACC}" srcOrd="0" destOrd="0" parTransId="{4AD2080A-B63D-4EB1-9EAC-75B8EEFA6849}" sibTransId="{C1A85EAA-A12C-4FBD-A8E5-B6E17FF14153}"/>
    <dgm:cxn modelId="{2BD6F8CF-83E8-45CF-824C-1B8A1CF1861C}" type="presOf" srcId="{B1F88728-7B1B-4C59-9D44-C3E4FAA2CFE4}" destId="{5E9D9FB1-5D52-4DA9-9DF5-07BCFB6FDEBA}" srcOrd="0" destOrd="0" presId="urn:microsoft.com/office/officeart/2005/8/layout/vProcess5"/>
    <dgm:cxn modelId="{FD9EBAE2-D5C4-4C95-AECF-2E7EE3C1900F}" srcId="{53652BCB-22EB-4EC0-999E-1BA17AB3732F}" destId="{409A5A9A-D376-485C-ABE6-78B2D59014AC}" srcOrd="3" destOrd="0" parTransId="{2E5A9F50-A6EC-4EBB-91C1-324385255E92}" sibTransId="{240DF278-434E-4B99-940A-3B022AEFF6BC}"/>
    <dgm:cxn modelId="{6CFA4B45-B6B2-404D-BF36-6621207C09E5}" srcId="{53652BCB-22EB-4EC0-999E-1BA17AB3732F}" destId="{67D0BC69-AC92-4561-AD43-0289D82CBBA2}" srcOrd="2" destOrd="0" parTransId="{995B0EAD-494E-40E6-BD62-2198484D93A2}" sibTransId="{FC87D3DB-C24F-4D1A-98ED-5008A8319B99}"/>
    <dgm:cxn modelId="{B7855CE1-4D59-4CDF-ACB6-E054F12BDFD5}" type="presOf" srcId="{C797D1DF-64EE-457E-AFCA-EE6E70322754}" destId="{9DF85E24-450D-469F-A61E-EA79B925B888}" srcOrd="0" destOrd="0" presId="urn:microsoft.com/office/officeart/2005/8/layout/vProcess5"/>
    <dgm:cxn modelId="{56ECEF43-C2F1-4220-9198-69384873D6C0}" type="presOf" srcId="{4CDA464E-6348-439D-AF4F-B57A78F0BACC}" destId="{25F44705-D714-4B19-AC86-D5D02E827425}" srcOrd="1" destOrd="0" presId="urn:microsoft.com/office/officeart/2005/8/layout/vProcess5"/>
    <dgm:cxn modelId="{F639BC4D-9070-405E-9F38-63CAF6E74351}" type="presOf" srcId="{FC87D3DB-C24F-4D1A-98ED-5008A8319B99}" destId="{78B39728-3A2B-4449-9E1A-902BA9767B85}" srcOrd="0" destOrd="0" presId="urn:microsoft.com/office/officeart/2005/8/layout/vProcess5"/>
    <dgm:cxn modelId="{5E5B2C72-C17A-4F8E-8483-AFFEF6EDACF2}" type="presOf" srcId="{9689F688-326C-4CFE-8075-934B863A9F5F}" destId="{4032CFBC-743C-4761-95D1-E21CF9DB443F}" srcOrd="1" destOrd="0" presId="urn:microsoft.com/office/officeart/2005/8/layout/vProcess5"/>
    <dgm:cxn modelId="{90F67528-7CD2-4B36-A5C3-9D31FD9CE11B}" type="presOf" srcId="{C1A85EAA-A12C-4FBD-A8E5-B6E17FF14153}" destId="{E00E1FC9-2E69-478B-83CD-58F3614FE7AD}" srcOrd="0" destOrd="0" presId="urn:microsoft.com/office/officeart/2005/8/layout/vProcess5"/>
    <dgm:cxn modelId="{2844D6F4-8FFF-4D98-89FB-95D1B6350B1D}" type="presOf" srcId="{67D0BC69-AC92-4561-AD43-0289D82CBBA2}" destId="{F57F227C-6433-4895-A663-88D0D6B00286}" srcOrd="1" destOrd="0" presId="urn:microsoft.com/office/officeart/2005/8/layout/vProcess5"/>
    <dgm:cxn modelId="{C047FE19-BB5B-495D-AFC9-587C874AE155}" type="presOf" srcId="{4CDA464E-6348-439D-AF4F-B57A78F0BACC}" destId="{275F7734-72D4-4087-9BE2-13606D753A8B}" srcOrd="0" destOrd="0" presId="urn:microsoft.com/office/officeart/2005/8/layout/vProcess5"/>
    <dgm:cxn modelId="{1A29238F-2044-4CE0-AC5F-E294CEE7C622}" type="presOf" srcId="{C797D1DF-64EE-457E-AFCA-EE6E70322754}" destId="{2DFAE9E8-4C25-468D-A9DE-5FE580D68419}" srcOrd="1" destOrd="0" presId="urn:microsoft.com/office/officeart/2005/8/layout/vProcess5"/>
    <dgm:cxn modelId="{B5D12850-5EDA-4414-A359-5D2AFDB25531}" type="presOf" srcId="{53652BCB-22EB-4EC0-999E-1BA17AB3732F}" destId="{2F9E72B3-A5AF-4487-9A57-83710DE9275E}" srcOrd="0" destOrd="0" presId="urn:microsoft.com/office/officeart/2005/8/layout/vProcess5"/>
    <dgm:cxn modelId="{336F33BA-1686-4E4D-9F4D-D8EBEC499D3C}" srcId="{53652BCB-22EB-4EC0-999E-1BA17AB3732F}" destId="{C797D1DF-64EE-457E-AFCA-EE6E70322754}" srcOrd="4" destOrd="0" parTransId="{2BCCC612-73A4-407C-A788-0F33C753A15C}" sibTransId="{F8DD4D0B-2EF8-4B9C-98E1-EEC69DFDD62A}"/>
    <dgm:cxn modelId="{12797BF3-D3AE-43FD-B4E7-D7B3D080FFF4}" type="presOf" srcId="{67D0BC69-AC92-4561-AD43-0289D82CBBA2}" destId="{E3AE7550-4B28-4D50-9173-BFD67BF7768C}" srcOrd="0" destOrd="0" presId="urn:microsoft.com/office/officeart/2005/8/layout/vProcess5"/>
    <dgm:cxn modelId="{05FE5F1C-3C01-4540-AAE1-389836CB894D}" type="presOf" srcId="{9689F688-326C-4CFE-8075-934B863A9F5F}" destId="{7DD74CFA-0A34-431E-BF2C-65E0D1E323F0}" srcOrd="0" destOrd="0" presId="urn:microsoft.com/office/officeart/2005/8/layout/vProcess5"/>
    <dgm:cxn modelId="{920C190A-9AB9-4F19-854A-C5937B4B1AA8}" type="presParOf" srcId="{2F9E72B3-A5AF-4487-9A57-83710DE9275E}" destId="{FCD50F3F-9F5B-4F56-A38B-05B4A2C505B2}" srcOrd="0" destOrd="0" presId="urn:microsoft.com/office/officeart/2005/8/layout/vProcess5"/>
    <dgm:cxn modelId="{0EB7317E-8CDB-4261-85A8-6511C7B711AD}" type="presParOf" srcId="{2F9E72B3-A5AF-4487-9A57-83710DE9275E}" destId="{275F7734-72D4-4087-9BE2-13606D753A8B}" srcOrd="1" destOrd="0" presId="urn:microsoft.com/office/officeart/2005/8/layout/vProcess5"/>
    <dgm:cxn modelId="{E7B51805-E171-40EE-8E3F-F37B2173F950}" type="presParOf" srcId="{2F9E72B3-A5AF-4487-9A57-83710DE9275E}" destId="{7DD74CFA-0A34-431E-BF2C-65E0D1E323F0}" srcOrd="2" destOrd="0" presId="urn:microsoft.com/office/officeart/2005/8/layout/vProcess5"/>
    <dgm:cxn modelId="{08EF81F2-0ECC-49FE-AEAC-07B397F5B37F}" type="presParOf" srcId="{2F9E72B3-A5AF-4487-9A57-83710DE9275E}" destId="{E3AE7550-4B28-4D50-9173-BFD67BF7768C}" srcOrd="3" destOrd="0" presId="urn:microsoft.com/office/officeart/2005/8/layout/vProcess5"/>
    <dgm:cxn modelId="{E6819D69-E846-4594-9F04-7324C4964DB3}" type="presParOf" srcId="{2F9E72B3-A5AF-4487-9A57-83710DE9275E}" destId="{E9C1784C-7187-44E9-8C8A-5AA6AA2BA4D3}" srcOrd="4" destOrd="0" presId="urn:microsoft.com/office/officeart/2005/8/layout/vProcess5"/>
    <dgm:cxn modelId="{4061CA24-0FC8-4209-BACD-C934B3422675}" type="presParOf" srcId="{2F9E72B3-A5AF-4487-9A57-83710DE9275E}" destId="{9DF85E24-450D-469F-A61E-EA79B925B888}" srcOrd="5" destOrd="0" presId="urn:microsoft.com/office/officeart/2005/8/layout/vProcess5"/>
    <dgm:cxn modelId="{BBF8025F-029A-44B4-9B2C-22BC8F931D54}" type="presParOf" srcId="{2F9E72B3-A5AF-4487-9A57-83710DE9275E}" destId="{E00E1FC9-2E69-478B-83CD-58F3614FE7AD}" srcOrd="6" destOrd="0" presId="urn:microsoft.com/office/officeart/2005/8/layout/vProcess5"/>
    <dgm:cxn modelId="{36798DB1-60AB-4A3A-9DCD-63FF356D5405}" type="presParOf" srcId="{2F9E72B3-A5AF-4487-9A57-83710DE9275E}" destId="{5E9D9FB1-5D52-4DA9-9DF5-07BCFB6FDEBA}" srcOrd="7" destOrd="0" presId="urn:microsoft.com/office/officeart/2005/8/layout/vProcess5"/>
    <dgm:cxn modelId="{937498E6-647D-4ACE-899D-E8BE7085B198}" type="presParOf" srcId="{2F9E72B3-A5AF-4487-9A57-83710DE9275E}" destId="{78B39728-3A2B-4449-9E1A-902BA9767B85}" srcOrd="8" destOrd="0" presId="urn:microsoft.com/office/officeart/2005/8/layout/vProcess5"/>
    <dgm:cxn modelId="{9BEB15FC-649F-4DED-84AE-16BC33E00796}" type="presParOf" srcId="{2F9E72B3-A5AF-4487-9A57-83710DE9275E}" destId="{20F502CB-CCEE-44F3-95C0-00CA76AB24D9}" srcOrd="9" destOrd="0" presId="urn:microsoft.com/office/officeart/2005/8/layout/vProcess5"/>
    <dgm:cxn modelId="{8B3B6805-FA42-4CB3-BE7B-400521BFC3E6}" type="presParOf" srcId="{2F9E72B3-A5AF-4487-9A57-83710DE9275E}" destId="{25F44705-D714-4B19-AC86-D5D02E827425}" srcOrd="10" destOrd="0" presId="urn:microsoft.com/office/officeart/2005/8/layout/vProcess5"/>
    <dgm:cxn modelId="{B90E8701-7831-43C7-A97D-40947E36DA53}" type="presParOf" srcId="{2F9E72B3-A5AF-4487-9A57-83710DE9275E}" destId="{4032CFBC-743C-4761-95D1-E21CF9DB443F}" srcOrd="11" destOrd="0" presId="urn:microsoft.com/office/officeart/2005/8/layout/vProcess5"/>
    <dgm:cxn modelId="{A59E0186-08A0-4B18-A3E8-2B8C92763F83}" type="presParOf" srcId="{2F9E72B3-A5AF-4487-9A57-83710DE9275E}" destId="{F57F227C-6433-4895-A663-88D0D6B00286}" srcOrd="12" destOrd="0" presId="urn:microsoft.com/office/officeart/2005/8/layout/vProcess5"/>
    <dgm:cxn modelId="{DAF455D9-1AA0-4CA2-AAD8-DDED647DC83C}" type="presParOf" srcId="{2F9E72B3-A5AF-4487-9A57-83710DE9275E}" destId="{B636AB30-DC5E-434A-8ABF-473E2AB505A2}" srcOrd="13" destOrd="0" presId="urn:microsoft.com/office/officeart/2005/8/layout/vProcess5"/>
    <dgm:cxn modelId="{E373CBFC-1BF4-4415-85BC-5AB4B706F1D1}" type="presParOf" srcId="{2F9E72B3-A5AF-4487-9A57-83710DE9275E}" destId="{2DFAE9E8-4C25-468D-A9DE-5FE580D6841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8DE6AD-BBFB-45F0-B01E-7449EDFAE4F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F6B6BC-15DD-44A4-8145-3B9B6B1775D1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600" smtClean="0">
              <a:latin typeface="Sitka Small" panose="02000505000000020004" pitchFamily="2" charset="0"/>
            </a:rPr>
            <a:t>contains customer-related data</a:t>
          </a:r>
          <a:endParaRPr lang="en-US" sz="1600">
            <a:latin typeface="Sitka Small" panose="02000505000000020004" pitchFamily="2" charset="0"/>
          </a:endParaRPr>
        </a:p>
      </dgm:t>
    </dgm:pt>
    <dgm:pt modelId="{D14B0DD2-46F6-467D-AF99-D12622DEFF2B}" type="parTrans" cxnId="{90EDFA3E-FECD-4C89-9E2B-93A14C273867}">
      <dgm:prSet/>
      <dgm:spPr/>
      <dgm:t>
        <a:bodyPr/>
        <a:lstStyle/>
        <a:p>
          <a:endParaRPr lang="en-US"/>
        </a:p>
      </dgm:t>
    </dgm:pt>
    <dgm:pt modelId="{A452E580-8C2F-4651-B19B-E1D5922001EB}" type="sibTrans" cxnId="{90EDFA3E-FECD-4C89-9E2B-93A14C273867}">
      <dgm:prSet/>
      <dgm:spPr/>
      <dgm:t>
        <a:bodyPr/>
        <a:lstStyle/>
        <a:p>
          <a:endParaRPr lang="en-US"/>
        </a:p>
      </dgm:t>
    </dgm:pt>
    <dgm:pt modelId="{27733B0A-2A1E-459D-8E19-8D52E427521B}">
      <dgm:prSet phldrT="[Text]" custT="1"/>
      <dgm:spPr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r"/>
          <a:endParaRPr lang="en-US" sz="1600" smtClean="0">
            <a:latin typeface="Sitka Subheading" panose="02000505000000020004" pitchFamily="2" charset="0"/>
          </a:endParaRPr>
        </a:p>
        <a:p>
          <a:pPr algn="ctr"/>
          <a:r>
            <a:rPr lang="en-US" sz="1600" smtClean="0">
              <a:latin typeface="Sitka Subheading" panose="02000505000000020004" pitchFamily="2" charset="0"/>
            </a:rPr>
            <a:t>dim_product</a:t>
          </a:r>
          <a:endParaRPr lang="en-US" sz="1600">
            <a:latin typeface="Sitka Subheading" panose="02000505000000020004" pitchFamily="2" charset="0"/>
          </a:endParaRPr>
        </a:p>
      </dgm:t>
    </dgm:pt>
    <dgm:pt modelId="{45939EDF-563A-459C-A7F7-67F859A22331}" type="parTrans" cxnId="{1ED1CF9E-80F4-4861-A5F0-7C64AD448838}">
      <dgm:prSet/>
      <dgm:spPr/>
      <dgm:t>
        <a:bodyPr/>
        <a:lstStyle/>
        <a:p>
          <a:endParaRPr lang="en-US"/>
        </a:p>
      </dgm:t>
    </dgm:pt>
    <dgm:pt modelId="{DF7CC763-03CE-4828-ADBE-4D6C90CB71F8}" type="sibTrans" cxnId="{1ED1CF9E-80F4-4861-A5F0-7C64AD448838}">
      <dgm:prSet/>
      <dgm:spPr/>
      <dgm:t>
        <a:bodyPr/>
        <a:lstStyle/>
        <a:p>
          <a:endParaRPr lang="en-US"/>
        </a:p>
      </dgm:t>
    </dgm:pt>
    <dgm:pt modelId="{9594EEA5-8B77-490D-9FBF-3C005F769587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600" smtClean="0">
              <a:latin typeface="Sitka Small" panose="02000505000000020004" pitchFamily="2" charset="0"/>
            </a:rPr>
            <a:t>contains product-related data</a:t>
          </a:r>
          <a:endParaRPr lang="en-US" sz="1600">
            <a:latin typeface="Sitka Small" panose="02000505000000020004" pitchFamily="2" charset="0"/>
          </a:endParaRPr>
        </a:p>
      </dgm:t>
    </dgm:pt>
    <dgm:pt modelId="{20D5449C-012F-4822-B6A4-2E71F9C28C94}" type="parTrans" cxnId="{A7B44966-DB59-480D-90B0-EE8F3F6285A6}">
      <dgm:prSet/>
      <dgm:spPr/>
      <dgm:t>
        <a:bodyPr/>
        <a:lstStyle/>
        <a:p>
          <a:endParaRPr lang="en-US"/>
        </a:p>
      </dgm:t>
    </dgm:pt>
    <dgm:pt modelId="{D9B2EB33-B5F5-46B9-836C-966FF574318C}" type="sibTrans" cxnId="{A7B44966-DB59-480D-90B0-EE8F3F6285A6}">
      <dgm:prSet/>
      <dgm:spPr/>
      <dgm:t>
        <a:bodyPr/>
        <a:lstStyle/>
        <a:p>
          <a:endParaRPr lang="en-US"/>
        </a:p>
      </dgm:t>
    </dgm:pt>
    <dgm:pt modelId="{64F8C5F7-9426-49D5-B730-DE4ECA7657A8}">
      <dgm:prSet phldrT="[Text]" custT="1"/>
      <dgm:spPr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 sz="1600" smtClean="0">
            <a:latin typeface="Sitka Subheading" panose="02000505000000020004" pitchFamily="2" charset="0"/>
          </a:endParaRPr>
        </a:p>
        <a:p>
          <a:r>
            <a:rPr lang="en-US" sz="1600" smtClean="0">
              <a:latin typeface="Sitka Subheading" panose="02000505000000020004" pitchFamily="2" charset="0"/>
            </a:rPr>
            <a:t>fact_gross_price</a:t>
          </a:r>
          <a:endParaRPr lang="en-US" sz="1600">
            <a:latin typeface="Sitka Subheading" panose="02000505000000020004" pitchFamily="2" charset="0"/>
          </a:endParaRPr>
        </a:p>
      </dgm:t>
    </dgm:pt>
    <dgm:pt modelId="{2E535252-8EBF-47CC-8B59-4A8FF2AD9901}" type="parTrans" cxnId="{46E262B9-7042-44A5-A880-6F737F33191E}">
      <dgm:prSet/>
      <dgm:spPr/>
      <dgm:t>
        <a:bodyPr/>
        <a:lstStyle/>
        <a:p>
          <a:endParaRPr lang="en-US"/>
        </a:p>
      </dgm:t>
    </dgm:pt>
    <dgm:pt modelId="{21A45639-7EFB-4934-80DC-7B8DA373D60F}" type="sibTrans" cxnId="{46E262B9-7042-44A5-A880-6F737F33191E}">
      <dgm:prSet/>
      <dgm:spPr/>
      <dgm:t>
        <a:bodyPr/>
        <a:lstStyle/>
        <a:p>
          <a:endParaRPr lang="en-US"/>
        </a:p>
      </dgm:t>
    </dgm:pt>
    <dgm:pt modelId="{9BC19886-7BA1-45FA-B78F-6FD3E78A12E9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600" smtClean="0">
              <a:latin typeface="Sitka Small" panose="02000505000000020004" pitchFamily="2" charset="0"/>
            </a:rPr>
            <a:t>contains gross price information for each product</a:t>
          </a:r>
          <a:endParaRPr lang="en-US" sz="1600">
            <a:latin typeface="Sitka Small" panose="02000505000000020004" pitchFamily="2" charset="0"/>
          </a:endParaRPr>
        </a:p>
      </dgm:t>
    </dgm:pt>
    <dgm:pt modelId="{C1568BBB-EE3A-4B17-80FB-B506341E7A7E}" type="parTrans" cxnId="{C5DE6053-7905-41CB-AF0A-A1749E49E1AF}">
      <dgm:prSet/>
      <dgm:spPr/>
      <dgm:t>
        <a:bodyPr/>
        <a:lstStyle/>
        <a:p>
          <a:endParaRPr lang="en-US"/>
        </a:p>
      </dgm:t>
    </dgm:pt>
    <dgm:pt modelId="{6938C57E-90A7-42CA-B26E-AA85E483BA04}" type="sibTrans" cxnId="{C5DE6053-7905-41CB-AF0A-A1749E49E1AF}">
      <dgm:prSet/>
      <dgm:spPr/>
      <dgm:t>
        <a:bodyPr/>
        <a:lstStyle/>
        <a:p>
          <a:endParaRPr lang="en-US"/>
        </a:p>
      </dgm:t>
    </dgm:pt>
    <dgm:pt modelId="{74ED437A-FEEA-4592-843A-CA68B634F198}">
      <dgm:prSet phldrT="[Text]" custT="1"/>
      <dgm:spPr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1600" smtClean="0">
              <a:latin typeface="Sitka Subheading" panose="02000505000000020004" pitchFamily="2" charset="0"/>
            </a:rPr>
            <a:t> </a:t>
          </a:r>
        </a:p>
        <a:p>
          <a:r>
            <a:rPr lang="en-US" sz="1600" smtClean="0">
              <a:latin typeface="Sitka Subheading" panose="02000505000000020004" pitchFamily="2" charset="0"/>
            </a:rPr>
            <a:t>fact_sales_monthly</a:t>
          </a:r>
          <a:endParaRPr lang="en-US" sz="1600">
            <a:latin typeface="Sitka Subheading" panose="02000505000000020004" pitchFamily="2" charset="0"/>
          </a:endParaRPr>
        </a:p>
      </dgm:t>
    </dgm:pt>
    <dgm:pt modelId="{7EB53788-F888-450D-A58F-5285F51094D5}" type="parTrans" cxnId="{2A7B02E4-3C4D-4B8A-B7F8-840E6151C5D0}">
      <dgm:prSet/>
      <dgm:spPr/>
      <dgm:t>
        <a:bodyPr/>
        <a:lstStyle/>
        <a:p>
          <a:endParaRPr lang="en-US"/>
        </a:p>
      </dgm:t>
    </dgm:pt>
    <dgm:pt modelId="{0713507D-EF8C-4CA0-B03F-2ECFB2D19288}" type="sibTrans" cxnId="{2A7B02E4-3C4D-4B8A-B7F8-840E6151C5D0}">
      <dgm:prSet/>
      <dgm:spPr/>
      <dgm:t>
        <a:bodyPr/>
        <a:lstStyle/>
        <a:p>
          <a:endParaRPr lang="en-US"/>
        </a:p>
      </dgm:t>
    </dgm:pt>
    <dgm:pt modelId="{16765AC6-E97E-41EC-AA4D-EA5E8C7C2F98}">
      <dgm:prSet phldrT="[Text]" custT="1"/>
      <dgm:spPr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en-US" sz="1600" smtClean="0">
              <a:latin typeface="Sitka Subheading" panose="02000505000000020004" pitchFamily="2" charset="0"/>
            </a:rPr>
            <a:t> fact_manufacturing_cost</a:t>
          </a:r>
          <a:endParaRPr lang="en-US" sz="1600">
            <a:latin typeface="Sitka Subheading" panose="02000505000000020004" pitchFamily="2" charset="0"/>
          </a:endParaRPr>
        </a:p>
      </dgm:t>
    </dgm:pt>
    <dgm:pt modelId="{693C6A0A-DF9C-4A8D-BEF7-8C5DAF9F72E5}" type="parTrans" cxnId="{2A5BE145-9B92-41AC-A69C-C3FF92AAC2B1}">
      <dgm:prSet/>
      <dgm:spPr/>
      <dgm:t>
        <a:bodyPr/>
        <a:lstStyle/>
        <a:p>
          <a:endParaRPr lang="en-US"/>
        </a:p>
      </dgm:t>
    </dgm:pt>
    <dgm:pt modelId="{1DC361E8-7956-4047-8774-BF85B1966FE7}" type="sibTrans" cxnId="{2A5BE145-9B92-41AC-A69C-C3FF92AAC2B1}">
      <dgm:prSet/>
      <dgm:spPr/>
      <dgm:t>
        <a:bodyPr/>
        <a:lstStyle/>
        <a:p>
          <a:endParaRPr lang="en-US"/>
        </a:p>
      </dgm:t>
    </dgm:pt>
    <dgm:pt modelId="{5DD8BF59-1BDB-4F2B-9326-2E76652C1DA9}">
      <dgm:prSet phldrT="[Text]" custT="1"/>
      <dgm:spPr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endParaRPr lang="en-US" sz="1200" smtClean="0">
            <a:latin typeface="Sitka Subheading" panose="02000505000000020004" pitchFamily="2" charset="0"/>
          </a:endParaRPr>
        </a:p>
        <a:p>
          <a:pPr algn="ctr"/>
          <a:r>
            <a:rPr lang="en-US" sz="1600" smtClean="0">
              <a:latin typeface="Sitka Subheading" panose="02000505000000020004" pitchFamily="2" charset="0"/>
            </a:rPr>
            <a:t>fact_pre_invoice_deductions</a:t>
          </a:r>
        </a:p>
        <a:p>
          <a:pPr algn="ctr"/>
          <a:endParaRPr lang="en-US" sz="1600">
            <a:latin typeface="Sitka Subheading" panose="02000505000000020004" pitchFamily="2" charset="0"/>
          </a:endParaRPr>
        </a:p>
      </dgm:t>
    </dgm:pt>
    <dgm:pt modelId="{5607D1CD-6127-4B2E-A846-EFA52AD930F5}" type="parTrans" cxnId="{217460B9-245A-49AD-B4A2-9441C00908B2}">
      <dgm:prSet/>
      <dgm:spPr/>
      <dgm:t>
        <a:bodyPr/>
        <a:lstStyle/>
        <a:p>
          <a:endParaRPr lang="en-US"/>
        </a:p>
      </dgm:t>
    </dgm:pt>
    <dgm:pt modelId="{B04AF99E-EDB6-4612-98C6-67C3BBC822B0}" type="sibTrans" cxnId="{217460B9-245A-49AD-B4A2-9441C00908B2}">
      <dgm:prSet/>
      <dgm:spPr/>
      <dgm:t>
        <a:bodyPr/>
        <a:lstStyle/>
        <a:p>
          <a:endParaRPr lang="en-US"/>
        </a:p>
      </dgm:t>
    </dgm:pt>
    <dgm:pt modelId="{2145C20B-1634-4886-9511-28A0C7F97638}">
      <dgm:prSet phldrT="[Text]" custT="1"/>
      <dgm:spPr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600" smtClean="0">
            <a:latin typeface="Sitka Subheading" panose="02000505000000020004" pitchFamily="2" charset="0"/>
          </a:endParaRPr>
        </a:p>
        <a:p>
          <a:r>
            <a:rPr lang="en-US" sz="1600" smtClean="0">
              <a:latin typeface="Sitka Subheading" panose="02000505000000020004" pitchFamily="2" charset="0"/>
            </a:rPr>
            <a:t>dim_customer</a:t>
          </a:r>
          <a:r>
            <a:rPr lang="en-US" sz="900" smtClean="0"/>
            <a:t> </a:t>
          </a:r>
          <a:endParaRPr lang="en-US" sz="900"/>
        </a:p>
      </dgm:t>
    </dgm:pt>
    <dgm:pt modelId="{BBA6C2B1-EBAD-4081-B1ED-2398C0B020EF}" type="sibTrans" cxnId="{CF2D657A-4D0B-430B-BCCD-CCD52306681A}">
      <dgm:prSet/>
      <dgm:spPr/>
      <dgm:t>
        <a:bodyPr/>
        <a:lstStyle/>
        <a:p>
          <a:endParaRPr lang="en-US"/>
        </a:p>
      </dgm:t>
    </dgm:pt>
    <dgm:pt modelId="{D9352928-C93D-4829-9240-EEF99E2E56DE}" type="parTrans" cxnId="{CF2D657A-4D0B-430B-BCCD-CCD52306681A}">
      <dgm:prSet/>
      <dgm:spPr/>
      <dgm:t>
        <a:bodyPr/>
        <a:lstStyle/>
        <a:p>
          <a:endParaRPr lang="en-US"/>
        </a:p>
      </dgm:t>
    </dgm:pt>
    <dgm:pt modelId="{E9A86077-4211-4290-8A1C-E5A23606060B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600" smtClean="0">
              <a:latin typeface="Sitka Small" panose="02000505000000020004" pitchFamily="2" charset="0"/>
            </a:rPr>
            <a:t>contains the cost incurred in the production of each product</a:t>
          </a:r>
          <a:endParaRPr lang="en-US" sz="1600">
            <a:latin typeface="Sitka Small" panose="02000505000000020004" pitchFamily="2" charset="0"/>
          </a:endParaRPr>
        </a:p>
      </dgm:t>
    </dgm:pt>
    <dgm:pt modelId="{1A7FAC01-CA24-4FFA-AA8C-7C8F7F6A9733}" type="parTrans" cxnId="{FE6E68FF-2728-4A6E-9906-802DD012EB36}">
      <dgm:prSet/>
      <dgm:spPr/>
      <dgm:t>
        <a:bodyPr/>
        <a:lstStyle/>
        <a:p>
          <a:endParaRPr lang="en-US"/>
        </a:p>
      </dgm:t>
    </dgm:pt>
    <dgm:pt modelId="{85199863-05A7-414E-99EA-E0516C81FCB8}" type="sibTrans" cxnId="{FE6E68FF-2728-4A6E-9906-802DD012EB36}">
      <dgm:prSet/>
      <dgm:spPr/>
      <dgm:t>
        <a:bodyPr/>
        <a:lstStyle/>
        <a:p>
          <a:endParaRPr lang="en-US"/>
        </a:p>
      </dgm:t>
    </dgm:pt>
    <dgm:pt modelId="{8DF86B4B-DF53-4E86-9E78-043F8FDCD81F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600" smtClean="0">
              <a:latin typeface="Sitka Small" panose="02000505000000020004" pitchFamily="2" charset="0"/>
            </a:rPr>
            <a:t>contains pre-invoice deductions information for each product</a:t>
          </a:r>
          <a:endParaRPr lang="en-US" sz="1600">
            <a:latin typeface="Sitka Small" panose="02000505000000020004" pitchFamily="2" charset="0"/>
          </a:endParaRPr>
        </a:p>
      </dgm:t>
    </dgm:pt>
    <dgm:pt modelId="{D2D3C0CD-F55C-4174-A61F-35DE7D92C9FC}" type="parTrans" cxnId="{CE449576-500F-492E-BF35-2736ED51E1D5}">
      <dgm:prSet/>
      <dgm:spPr/>
      <dgm:t>
        <a:bodyPr/>
        <a:lstStyle/>
        <a:p>
          <a:endParaRPr lang="en-US"/>
        </a:p>
      </dgm:t>
    </dgm:pt>
    <dgm:pt modelId="{5B8CB1B0-694E-4904-B638-082165D3C75F}" type="sibTrans" cxnId="{CE449576-500F-492E-BF35-2736ED51E1D5}">
      <dgm:prSet/>
      <dgm:spPr/>
      <dgm:t>
        <a:bodyPr/>
        <a:lstStyle/>
        <a:p>
          <a:endParaRPr lang="en-US"/>
        </a:p>
      </dgm:t>
    </dgm:pt>
    <dgm:pt modelId="{EF674463-A4DB-49C8-B7B3-B82E2688CC2C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600" smtClean="0">
              <a:latin typeface="Sitka Small" panose="02000505000000020004" pitchFamily="2" charset="0"/>
            </a:rPr>
            <a:t>contains monthly sales data for each product.</a:t>
          </a:r>
          <a:endParaRPr lang="en-US" sz="1600">
            <a:latin typeface="Sitka Small" panose="02000505000000020004" pitchFamily="2" charset="0"/>
          </a:endParaRPr>
        </a:p>
      </dgm:t>
    </dgm:pt>
    <dgm:pt modelId="{9C07FE64-85C4-44A8-8E60-8205EA7C1207}" type="parTrans" cxnId="{B2771809-C1C3-4998-87DC-DBA7F5417EF1}">
      <dgm:prSet/>
      <dgm:spPr/>
      <dgm:t>
        <a:bodyPr/>
        <a:lstStyle/>
        <a:p>
          <a:endParaRPr lang="en-US"/>
        </a:p>
      </dgm:t>
    </dgm:pt>
    <dgm:pt modelId="{4F5C5313-7405-4C6D-8A22-D398A5A74B74}" type="sibTrans" cxnId="{B2771809-C1C3-4998-87DC-DBA7F5417EF1}">
      <dgm:prSet/>
      <dgm:spPr/>
      <dgm:t>
        <a:bodyPr/>
        <a:lstStyle/>
        <a:p>
          <a:endParaRPr lang="en-US"/>
        </a:p>
      </dgm:t>
    </dgm:pt>
    <dgm:pt modelId="{09A4FD3A-BA93-4207-BC37-DBD15673C5E3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 sz="1400"/>
        </a:p>
      </dgm:t>
    </dgm:pt>
    <dgm:pt modelId="{04537962-DD23-4BBE-A2E0-D1A2F92BB546}" type="parTrans" cxnId="{4B638876-08A6-4ED5-AD6B-1509F0BB8837}">
      <dgm:prSet/>
      <dgm:spPr/>
      <dgm:t>
        <a:bodyPr/>
        <a:lstStyle/>
        <a:p>
          <a:endParaRPr lang="en-US"/>
        </a:p>
      </dgm:t>
    </dgm:pt>
    <dgm:pt modelId="{98FDE2CA-FE20-4F8A-9468-2FC3831D055D}" type="sibTrans" cxnId="{4B638876-08A6-4ED5-AD6B-1509F0BB8837}">
      <dgm:prSet/>
      <dgm:spPr/>
      <dgm:t>
        <a:bodyPr/>
        <a:lstStyle/>
        <a:p>
          <a:endParaRPr lang="en-US"/>
        </a:p>
      </dgm:t>
    </dgm:pt>
    <dgm:pt modelId="{4719E7E8-FD96-40FD-BD75-4CD24294BDBC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 sz="1400"/>
        </a:p>
      </dgm:t>
    </dgm:pt>
    <dgm:pt modelId="{14591EE5-A9AD-4A23-B787-CC320C0E3EF7}" type="parTrans" cxnId="{7373B223-AF87-4FCF-9AC9-E6C942A9F7F4}">
      <dgm:prSet/>
      <dgm:spPr/>
      <dgm:t>
        <a:bodyPr/>
        <a:lstStyle/>
        <a:p>
          <a:endParaRPr lang="en-US"/>
        </a:p>
      </dgm:t>
    </dgm:pt>
    <dgm:pt modelId="{3B8785FC-7037-4C0F-9C43-C620319EA720}" type="sibTrans" cxnId="{7373B223-AF87-4FCF-9AC9-E6C942A9F7F4}">
      <dgm:prSet/>
      <dgm:spPr/>
      <dgm:t>
        <a:bodyPr/>
        <a:lstStyle/>
        <a:p>
          <a:endParaRPr lang="en-US"/>
        </a:p>
      </dgm:t>
    </dgm:pt>
    <dgm:pt modelId="{4663CA47-7305-4B4C-96B4-895FBEF91165}" type="pres">
      <dgm:prSet presAssocID="{DB8DE6AD-BBFB-45F0-B01E-7449EDFAE4F1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F226CAA-05A2-40D9-A96B-EECE7989745C}" type="pres">
      <dgm:prSet presAssocID="{2145C20B-1634-4886-9511-28A0C7F97638}" presName="compositeNode" presStyleCnt="0">
        <dgm:presLayoutVars>
          <dgm:bulletEnabled val="1"/>
        </dgm:presLayoutVars>
      </dgm:prSet>
      <dgm:spPr/>
    </dgm:pt>
    <dgm:pt modelId="{7A8D03EA-065C-4205-A509-E48009E7A341}" type="pres">
      <dgm:prSet presAssocID="{2145C20B-1634-4886-9511-28A0C7F97638}" presName="image" presStyleLbl="fgImgPlace1" presStyleIdx="0" presStyleCnt="6" custScaleX="235546" custScaleY="204576" custLinFactY="-19716" custLinFactNeighborX="-25953" custLinFactNeighborY="-1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70C0"/>
          </a:solidFill>
        </a:ln>
      </dgm:spPr>
    </dgm:pt>
    <dgm:pt modelId="{1C80451F-4DCC-43D5-B9D7-568EE7225E08}" type="pres">
      <dgm:prSet presAssocID="{2145C20B-1634-4886-9511-28A0C7F97638}" presName="childNode" presStyleLbl="node1" presStyleIdx="0" presStyleCnt="6" custScaleX="233490" custScaleY="45337" custLinFactNeighborX="-57170" custLinFactNeighborY="-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C60EF-B096-495D-9899-F7417EE3646D}" type="pres">
      <dgm:prSet presAssocID="{2145C20B-1634-4886-9511-28A0C7F97638}" presName="parentNode" presStyleLbl="revTx" presStyleIdx="0" presStyleCnt="6" custAng="5400000" custFlipHor="1" custScaleX="433677" custScaleY="44556" custLinFactNeighborX="-19315" custLinFactNeighborY="-363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A2F37-2A94-4674-81FC-4706426BE66D}" type="pres">
      <dgm:prSet presAssocID="{BBA6C2B1-EBAD-4081-B1ED-2398C0B020EF}" presName="sibTrans" presStyleCnt="0"/>
      <dgm:spPr/>
    </dgm:pt>
    <dgm:pt modelId="{18CD9142-2365-45EF-8BF0-F42F95EEEEBE}" type="pres">
      <dgm:prSet presAssocID="{27733B0A-2A1E-459D-8E19-8D52E427521B}" presName="compositeNode" presStyleCnt="0">
        <dgm:presLayoutVars>
          <dgm:bulletEnabled val="1"/>
        </dgm:presLayoutVars>
      </dgm:prSet>
      <dgm:spPr/>
    </dgm:pt>
    <dgm:pt modelId="{18F490B0-E205-40FF-BC0C-2731730B7737}" type="pres">
      <dgm:prSet presAssocID="{27733B0A-2A1E-459D-8E19-8D52E427521B}" presName="image" presStyleLbl="fgImgPlace1" presStyleIdx="1" presStyleCnt="6" custScaleX="241400" custScaleY="186305" custLinFactY="-19137" custLinFactNeighborX="-33165" custLinFactNeighborY="-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70C0"/>
          </a:solidFill>
        </a:ln>
      </dgm:spPr>
    </dgm:pt>
    <dgm:pt modelId="{7A46A0E1-0843-4AB4-A254-4CBAAA11E1FA}" type="pres">
      <dgm:prSet presAssocID="{27733B0A-2A1E-459D-8E19-8D52E427521B}" presName="childNode" presStyleLbl="node1" presStyleIdx="1" presStyleCnt="6" custScaleX="230750" custScaleY="44380" custLinFactNeighborX="-43702" custLinFactNeighborY="-1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CA464-1355-48DB-8977-36CB434CDB78}" type="pres">
      <dgm:prSet presAssocID="{27733B0A-2A1E-459D-8E19-8D52E427521B}" presName="parentNode" presStyleLbl="revTx" presStyleIdx="1" presStyleCnt="6" custAng="5400000" custScaleX="431154" custScaleY="47879" custLinFactNeighborX="80021" custLinFactNeighborY="-365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462E-FDF1-41A1-8E61-F34ED479E7CA}" type="pres">
      <dgm:prSet presAssocID="{DF7CC763-03CE-4828-ADBE-4D6C90CB71F8}" presName="sibTrans" presStyleCnt="0"/>
      <dgm:spPr/>
    </dgm:pt>
    <dgm:pt modelId="{CB232C16-76BD-42D0-AF2F-3F9588ABE5AC}" type="pres">
      <dgm:prSet presAssocID="{64F8C5F7-9426-49D5-B730-DE4ECA7657A8}" presName="compositeNode" presStyleCnt="0">
        <dgm:presLayoutVars>
          <dgm:bulletEnabled val="1"/>
        </dgm:presLayoutVars>
      </dgm:prSet>
      <dgm:spPr/>
    </dgm:pt>
    <dgm:pt modelId="{AAE8CE81-4B13-4BB3-AA7E-432547AA08F3}" type="pres">
      <dgm:prSet presAssocID="{64F8C5F7-9426-49D5-B730-DE4ECA7657A8}" presName="image" presStyleLbl="fgImgPlace1" presStyleIdx="2" presStyleCnt="6" custScaleX="261010" custScaleY="181894" custLinFactY="-19137" custLinFactNeighborX="44877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70C0"/>
          </a:solidFill>
        </a:ln>
      </dgm:spPr>
    </dgm:pt>
    <dgm:pt modelId="{0A98A530-56FF-459F-8B0C-707169D63515}" type="pres">
      <dgm:prSet presAssocID="{64F8C5F7-9426-49D5-B730-DE4ECA7657A8}" presName="childNode" presStyleLbl="node1" presStyleIdx="2" presStyleCnt="6" custScaleX="223625" custScaleY="45879" custLinFactNeighborX="-22322" custLinFactNeighborY="-1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4A65A-9396-44CE-B604-6943663DE710}" type="pres">
      <dgm:prSet presAssocID="{64F8C5F7-9426-49D5-B730-DE4ECA7657A8}" presName="parentNode" presStyleLbl="revTx" presStyleIdx="2" presStyleCnt="6" custAng="5400000" custScaleX="423297" custScaleY="45234" custLinFactX="78754" custLinFactNeighborX="100000" custLinFactNeighborY="-363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F84B0-D367-452F-B57A-19608A7195B9}" type="pres">
      <dgm:prSet presAssocID="{21A45639-7EFB-4934-80DC-7B8DA373D60F}" presName="sibTrans" presStyleCnt="0"/>
      <dgm:spPr/>
    </dgm:pt>
    <dgm:pt modelId="{24F4EBC6-C72E-4363-B9C7-076B4AAA51C4}" type="pres">
      <dgm:prSet presAssocID="{16765AC6-E97E-41EC-AA4D-EA5E8C7C2F98}" presName="compositeNode" presStyleCnt="0">
        <dgm:presLayoutVars>
          <dgm:bulletEnabled val="1"/>
        </dgm:presLayoutVars>
      </dgm:prSet>
      <dgm:spPr/>
    </dgm:pt>
    <dgm:pt modelId="{51428B02-98B6-4757-84E2-90ABAF56B357}" type="pres">
      <dgm:prSet presAssocID="{16765AC6-E97E-41EC-AA4D-EA5E8C7C2F98}" presName="image" presStyleLbl="fgImgPlace1" presStyleIdx="3" presStyleCnt="6" custScaleX="222104" custScaleY="194067" custLinFactY="-19137" custLinFactNeighborX="51967" custLinFactNeighborY="-10000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70C0"/>
          </a:solidFill>
        </a:ln>
      </dgm:spPr>
    </dgm:pt>
    <dgm:pt modelId="{1BDF3D95-818D-40DC-BEBB-208108EA147E}" type="pres">
      <dgm:prSet presAssocID="{16765AC6-E97E-41EC-AA4D-EA5E8C7C2F98}" presName="childNode" presStyleLbl="node1" presStyleIdx="3" presStyleCnt="6" custScaleX="235557" custScaleY="47229" custLinFactNeighborX="-8961" custLinFactNeighborY="-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CBD38-D6DD-4E74-83FC-3182DAB53A9A}" type="pres">
      <dgm:prSet presAssocID="{16765AC6-E97E-41EC-AA4D-EA5E8C7C2F98}" presName="parentNode" presStyleLbl="revTx" presStyleIdx="3" presStyleCnt="6" custAng="5400000" custScaleX="473529" custScaleY="46566" custLinFactX="100000" custLinFactNeighborX="140088" custLinFactNeighborY="-366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CBD52-B9B7-4A61-A52C-253DEE57692B}" type="pres">
      <dgm:prSet presAssocID="{1DC361E8-7956-4047-8774-BF85B1966FE7}" presName="sibTrans" presStyleCnt="0"/>
      <dgm:spPr/>
    </dgm:pt>
    <dgm:pt modelId="{1B87DCF7-D48C-4836-BD9E-D294699BADC0}" type="pres">
      <dgm:prSet presAssocID="{5DD8BF59-1BDB-4F2B-9326-2E76652C1DA9}" presName="compositeNode" presStyleCnt="0">
        <dgm:presLayoutVars>
          <dgm:bulletEnabled val="1"/>
        </dgm:presLayoutVars>
      </dgm:prSet>
      <dgm:spPr/>
    </dgm:pt>
    <dgm:pt modelId="{A82C39B9-297E-46B5-B3FB-399B9F938F57}" type="pres">
      <dgm:prSet presAssocID="{5DD8BF59-1BDB-4F2B-9326-2E76652C1DA9}" presName="image" presStyleLbl="fgImgPlace1" presStyleIdx="4" presStyleCnt="6" custScaleX="243106" custScaleY="189158" custLinFactX="38746" custLinFactY="-19137" custLinFactNeighborX="100000" custLinFactNeighborY="-10000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70C0"/>
          </a:solidFill>
        </a:ln>
      </dgm:spPr>
    </dgm:pt>
    <dgm:pt modelId="{8DE64639-9CB9-4D3B-82FF-7124EA3C3761}" type="pres">
      <dgm:prSet presAssocID="{5DD8BF59-1BDB-4F2B-9326-2E76652C1DA9}" presName="childNode" presStyleLbl="node1" presStyleIdx="4" presStyleCnt="6" custScaleX="231676" custScaleY="47798" custLinFactNeighborX="7117" custLinFactNeighborY="-5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9F1BC-83AD-46AC-B2C7-BE4190CE11A1}" type="pres">
      <dgm:prSet presAssocID="{5DD8BF59-1BDB-4F2B-9326-2E76652C1DA9}" presName="parentNode" presStyleLbl="revTx" presStyleIdx="4" presStyleCnt="6" custAng="5400000" custScaleX="502489" custScaleY="45593" custLinFactX="143751" custLinFactNeighborX="200000" custLinFactNeighborY="-372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83174-2F91-4B17-B41D-6B7DC39C6DAD}" type="pres">
      <dgm:prSet presAssocID="{B04AF99E-EDB6-4612-98C6-67C3BBC822B0}" presName="sibTrans" presStyleCnt="0"/>
      <dgm:spPr/>
    </dgm:pt>
    <dgm:pt modelId="{ADBFB886-4768-47A2-B3E1-4C5FBD2A209B}" type="pres">
      <dgm:prSet presAssocID="{74ED437A-FEEA-4592-843A-CA68B634F198}" presName="compositeNode" presStyleCnt="0">
        <dgm:presLayoutVars>
          <dgm:bulletEnabled val="1"/>
        </dgm:presLayoutVars>
      </dgm:prSet>
      <dgm:spPr/>
    </dgm:pt>
    <dgm:pt modelId="{94C4C9D3-ACDC-4110-89A7-5B64C2158194}" type="pres">
      <dgm:prSet presAssocID="{74ED437A-FEEA-4592-843A-CA68B634F198}" presName="image" presStyleLbl="fgImgPlace1" presStyleIdx="5" presStyleCnt="6" custScaleX="227928" custScaleY="196410" custLinFactX="69973" custLinFactY="-48598" custLinFactNeighborX="100000" custLinFactNeighborY="-100000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70C0"/>
          </a:solidFill>
        </a:ln>
      </dgm:spPr>
    </dgm:pt>
    <dgm:pt modelId="{5DEBB1F8-BC93-46C7-9A41-6E89C74F850F}" type="pres">
      <dgm:prSet presAssocID="{74ED437A-FEEA-4592-843A-CA68B634F198}" presName="childNode" presStyleLbl="node1" presStyleIdx="5" presStyleCnt="6" custScaleX="230866" custScaleY="48264" custLinFactNeighborX="31513" custLinFactNeighborY="-2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9BF23-44FF-4D5D-A9FA-E9AE9385D9F4}" type="pres">
      <dgm:prSet presAssocID="{74ED437A-FEEA-4592-843A-CA68B634F198}" presName="parentNode" presStyleLbl="revTx" presStyleIdx="5" presStyleCnt="6" custAng="5400000" custScaleX="447692" custScaleY="49302" custLinFactX="200000" custLinFactNeighborX="279291" custLinFactNeighborY="-378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449576-500F-492E-BF35-2736ED51E1D5}" srcId="{5DD8BF59-1BDB-4F2B-9326-2E76652C1DA9}" destId="{8DF86B4B-DF53-4E86-9E78-043F8FDCD81F}" srcOrd="0" destOrd="0" parTransId="{D2D3C0CD-F55C-4174-A61F-35DE7D92C9FC}" sibTransId="{5B8CB1B0-694E-4904-B638-082165D3C75F}"/>
    <dgm:cxn modelId="{01516079-3BDF-4650-974F-FDB3A0B817A9}" type="presOf" srcId="{16765AC6-E97E-41EC-AA4D-EA5E8C7C2F98}" destId="{BA0CBD38-D6DD-4E74-83FC-3182DAB53A9A}" srcOrd="0" destOrd="0" presId="urn:microsoft.com/office/officeart/2005/8/layout/hList2"/>
    <dgm:cxn modelId="{B2771809-C1C3-4998-87DC-DBA7F5417EF1}" srcId="{74ED437A-FEEA-4592-843A-CA68B634F198}" destId="{EF674463-A4DB-49C8-B7B3-B82E2688CC2C}" srcOrd="0" destOrd="0" parTransId="{9C07FE64-85C4-44A8-8E60-8205EA7C1207}" sibTransId="{4F5C5313-7405-4C6D-8A22-D398A5A74B74}"/>
    <dgm:cxn modelId="{7373B223-AF87-4FCF-9AC9-E6C942A9F7F4}" srcId="{74ED437A-FEEA-4592-843A-CA68B634F198}" destId="{4719E7E8-FD96-40FD-BD75-4CD24294BDBC}" srcOrd="2" destOrd="0" parTransId="{14591EE5-A9AD-4A23-B787-CC320C0E3EF7}" sibTransId="{3B8785FC-7037-4C0F-9C43-C620319EA720}"/>
    <dgm:cxn modelId="{F3642BAA-DBA0-4E27-A036-C575CDBF86AD}" type="presOf" srcId="{F9F6B6BC-15DD-44A4-8145-3B9B6B1775D1}" destId="{1C80451F-4DCC-43D5-B9D7-568EE7225E08}" srcOrd="0" destOrd="0" presId="urn:microsoft.com/office/officeart/2005/8/layout/hList2"/>
    <dgm:cxn modelId="{37CE8D0B-0C6C-4E58-AC9B-828E30355546}" type="presOf" srcId="{E9A86077-4211-4290-8A1C-E5A23606060B}" destId="{1BDF3D95-818D-40DC-BEBB-208108EA147E}" srcOrd="0" destOrd="0" presId="urn:microsoft.com/office/officeart/2005/8/layout/hList2"/>
    <dgm:cxn modelId="{E1315EF0-0DCA-4523-B559-EBF8252040E8}" type="presOf" srcId="{EF674463-A4DB-49C8-B7B3-B82E2688CC2C}" destId="{5DEBB1F8-BC93-46C7-9A41-6E89C74F850F}" srcOrd="0" destOrd="0" presId="urn:microsoft.com/office/officeart/2005/8/layout/hList2"/>
    <dgm:cxn modelId="{4A6F5B4A-9A31-4105-B1C2-32512F172836}" type="presOf" srcId="{DB8DE6AD-BBFB-45F0-B01E-7449EDFAE4F1}" destId="{4663CA47-7305-4B4C-96B4-895FBEF91165}" srcOrd="0" destOrd="0" presId="urn:microsoft.com/office/officeart/2005/8/layout/hList2"/>
    <dgm:cxn modelId="{3CD272AE-DE38-40FC-945A-DC4E0D7BBB62}" type="presOf" srcId="{74ED437A-FEEA-4592-843A-CA68B634F198}" destId="{A179BF23-44FF-4D5D-A9FA-E9AE9385D9F4}" srcOrd="0" destOrd="0" presId="urn:microsoft.com/office/officeart/2005/8/layout/hList2"/>
    <dgm:cxn modelId="{8C96A2FD-9CFB-49BC-A2CC-7B03C91E5F0B}" type="presOf" srcId="{09A4FD3A-BA93-4207-BC37-DBD15673C5E3}" destId="{5DEBB1F8-BC93-46C7-9A41-6E89C74F850F}" srcOrd="0" destOrd="1" presId="urn:microsoft.com/office/officeart/2005/8/layout/hList2"/>
    <dgm:cxn modelId="{2A5BE145-9B92-41AC-A69C-C3FF92AAC2B1}" srcId="{DB8DE6AD-BBFB-45F0-B01E-7449EDFAE4F1}" destId="{16765AC6-E97E-41EC-AA4D-EA5E8C7C2F98}" srcOrd="3" destOrd="0" parTransId="{693C6A0A-DF9C-4A8D-BEF7-8C5DAF9F72E5}" sibTransId="{1DC361E8-7956-4047-8774-BF85B1966FE7}"/>
    <dgm:cxn modelId="{4B638876-08A6-4ED5-AD6B-1509F0BB8837}" srcId="{74ED437A-FEEA-4592-843A-CA68B634F198}" destId="{09A4FD3A-BA93-4207-BC37-DBD15673C5E3}" srcOrd="1" destOrd="0" parTransId="{04537962-DD23-4BBE-A2E0-D1A2F92BB546}" sibTransId="{98FDE2CA-FE20-4F8A-9468-2FC3831D055D}"/>
    <dgm:cxn modelId="{FF325AB8-74C8-48EA-8911-FB6A3E7AAC4A}" type="presOf" srcId="{27733B0A-2A1E-459D-8E19-8D52E427521B}" destId="{D0CCA464-1355-48DB-8977-36CB434CDB78}" srcOrd="0" destOrd="0" presId="urn:microsoft.com/office/officeart/2005/8/layout/hList2"/>
    <dgm:cxn modelId="{217460B9-245A-49AD-B4A2-9441C00908B2}" srcId="{DB8DE6AD-BBFB-45F0-B01E-7449EDFAE4F1}" destId="{5DD8BF59-1BDB-4F2B-9326-2E76652C1DA9}" srcOrd="4" destOrd="0" parTransId="{5607D1CD-6127-4B2E-A846-EFA52AD930F5}" sibTransId="{B04AF99E-EDB6-4612-98C6-67C3BBC822B0}"/>
    <dgm:cxn modelId="{C5DE6053-7905-41CB-AF0A-A1749E49E1AF}" srcId="{64F8C5F7-9426-49D5-B730-DE4ECA7657A8}" destId="{9BC19886-7BA1-45FA-B78F-6FD3E78A12E9}" srcOrd="0" destOrd="0" parTransId="{C1568BBB-EE3A-4B17-80FB-B506341E7A7E}" sibTransId="{6938C57E-90A7-42CA-B26E-AA85E483BA04}"/>
    <dgm:cxn modelId="{7F15F457-5779-48A4-AC26-46481AF0CD87}" type="presOf" srcId="{8DF86B4B-DF53-4E86-9E78-043F8FDCD81F}" destId="{8DE64639-9CB9-4D3B-82FF-7124EA3C3761}" srcOrd="0" destOrd="0" presId="urn:microsoft.com/office/officeart/2005/8/layout/hList2"/>
    <dgm:cxn modelId="{6B1BDBF7-346E-4E9B-8724-AC719AC7C0BA}" type="presOf" srcId="{2145C20B-1634-4886-9511-28A0C7F97638}" destId="{F92C60EF-B096-495D-9899-F7417EE3646D}" srcOrd="0" destOrd="0" presId="urn:microsoft.com/office/officeart/2005/8/layout/hList2"/>
    <dgm:cxn modelId="{A7B44966-DB59-480D-90B0-EE8F3F6285A6}" srcId="{27733B0A-2A1E-459D-8E19-8D52E427521B}" destId="{9594EEA5-8B77-490D-9FBF-3C005F769587}" srcOrd="0" destOrd="0" parTransId="{20D5449C-012F-4822-B6A4-2E71F9C28C94}" sibTransId="{D9B2EB33-B5F5-46B9-836C-966FF574318C}"/>
    <dgm:cxn modelId="{46E262B9-7042-44A5-A880-6F737F33191E}" srcId="{DB8DE6AD-BBFB-45F0-B01E-7449EDFAE4F1}" destId="{64F8C5F7-9426-49D5-B730-DE4ECA7657A8}" srcOrd="2" destOrd="0" parTransId="{2E535252-8EBF-47CC-8B59-4A8FF2AD9901}" sibTransId="{21A45639-7EFB-4934-80DC-7B8DA373D60F}"/>
    <dgm:cxn modelId="{FE6E68FF-2728-4A6E-9906-802DD012EB36}" srcId="{16765AC6-E97E-41EC-AA4D-EA5E8C7C2F98}" destId="{E9A86077-4211-4290-8A1C-E5A23606060B}" srcOrd="0" destOrd="0" parTransId="{1A7FAC01-CA24-4FFA-AA8C-7C8F7F6A9733}" sibTransId="{85199863-05A7-414E-99EA-E0516C81FCB8}"/>
    <dgm:cxn modelId="{719C62F6-B2C1-4367-A248-7BDDEF16E808}" type="presOf" srcId="{4719E7E8-FD96-40FD-BD75-4CD24294BDBC}" destId="{5DEBB1F8-BC93-46C7-9A41-6E89C74F850F}" srcOrd="0" destOrd="2" presId="urn:microsoft.com/office/officeart/2005/8/layout/hList2"/>
    <dgm:cxn modelId="{46A4F675-4AA7-46AC-B7F0-A2D4CD516ADD}" type="presOf" srcId="{5DD8BF59-1BDB-4F2B-9326-2E76652C1DA9}" destId="{70D9F1BC-83AD-46AC-B2C7-BE4190CE11A1}" srcOrd="0" destOrd="0" presId="urn:microsoft.com/office/officeart/2005/8/layout/hList2"/>
    <dgm:cxn modelId="{F888896B-CC68-4600-8A6C-48D24AE36546}" type="presOf" srcId="{9594EEA5-8B77-490D-9FBF-3C005F769587}" destId="{7A46A0E1-0843-4AB4-A254-4CBAAA11E1FA}" srcOrd="0" destOrd="0" presId="urn:microsoft.com/office/officeart/2005/8/layout/hList2"/>
    <dgm:cxn modelId="{CF2D657A-4D0B-430B-BCCD-CCD52306681A}" srcId="{DB8DE6AD-BBFB-45F0-B01E-7449EDFAE4F1}" destId="{2145C20B-1634-4886-9511-28A0C7F97638}" srcOrd="0" destOrd="0" parTransId="{D9352928-C93D-4829-9240-EEF99E2E56DE}" sibTransId="{BBA6C2B1-EBAD-4081-B1ED-2398C0B020EF}"/>
    <dgm:cxn modelId="{7C01C014-5DC6-4E0F-AE70-9FC6E5A499C9}" type="presOf" srcId="{9BC19886-7BA1-45FA-B78F-6FD3E78A12E9}" destId="{0A98A530-56FF-459F-8B0C-707169D63515}" srcOrd="0" destOrd="0" presId="urn:microsoft.com/office/officeart/2005/8/layout/hList2"/>
    <dgm:cxn modelId="{90EDFA3E-FECD-4C89-9E2B-93A14C273867}" srcId="{2145C20B-1634-4886-9511-28A0C7F97638}" destId="{F9F6B6BC-15DD-44A4-8145-3B9B6B1775D1}" srcOrd="0" destOrd="0" parTransId="{D14B0DD2-46F6-467D-AF99-D12622DEFF2B}" sibTransId="{A452E580-8C2F-4651-B19B-E1D5922001EB}"/>
    <dgm:cxn modelId="{1ED1CF9E-80F4-4861-A5F0-7C64AD448838}" srcId="{DB8DE6AD-BBFB-45F0-B01E-7449EDFAE4F1}" destId="{27733B0A-2A1E-459D-8E19-8D52E427521B}" srcOrd="1" destOrd="0" parTransId="{45939EDF-563A-459C-A7F7-67F859A22331}" sibTransId="{DF7CC763-03CE-4828-ADBE-4D6C90CB71F8}"/>
    <dgm:cxn modelId="{2A7B02E4-3C4D-4B8A-B7F8-840E6151C5D0}" srcId="{DB8DE6AD-BBFB-45F0-B01E-7449EDFAE4F1}" destId="{74ED437A-FEEA-4592-843A-CA68B634F198}" srcOrd="5" destOrd="0" parTransId="{7EB53788-F888-450D-A58F-5285F51094D5}" sibTransId="{0713507D-EF8C-4CA0-B03F-2ECFB2D19288}"/>
    <dgm:cxn modelId="{7C5DEF8E-6423-4B32-B605-4C574615419A}" type="presOf" srcId="{64F8C5F7-9426-49D5-B730-DE4ECA7657A8}" destId="{0924A65A-9396-44CE-B604-6943663DE710}" srcOrd="0" destOrd="0" presId="urn:microsoft.com/office/officeart/2005/8/layout/hList2"/>
    <dgm:cxn modelId="{4C7524F8-3344-44BE-A2B2-33F52960167B}" type="presParOf" srcId="{4663CA47-7305-4B4C-96B4-895FBEF91165}" destId="{BF226CAA-05A2-40D9-A96B-EECE7989745C}" srcOrd="0" destOrd="0" presId="urn:microsoft.com/office/officeart/2005/8/layout/hList2"/>
    <dgm:cxn modelId="{AD3B493D-AFB9-4874-B41A-9EC85437C44B}" type="presParOf" srcId="{BF226CAA-05A2-40D9-A96B-EECE7989745C}" destId="{7A8D03EA-065C-4205-A509-E48009E7A341}" srcOrd="0" destOrd="0" presId="urn:microsoft.com/office/officeart/2005/8/layout/hList2"/>
    <dgm:cxn modelId="{05111E25-E52E-4262-BC10-ACB783F6D08B}" type="presParOf" srcId="{BF226CAA-05A2-40D9-A96B-EECE7989745C}" destId="{1C80451F-4DCC-43D5-B9D7-568EE7225E08}" srcOrd="1" destOrd="0" presId="urn:microsoft.com/office/officeart/2005/8/layout/hList2"/>
    <dgm:cxn modelId="{A5DED3B9-F3B1-4574-9215-9451A4701B3A}" type="presParOf" srcId="{BF226CAA-05A2-40D9-A96B-EECE7989745C}" destId="{F92C60EF-B096-495D-9899-F7417EE3646D}" srcOrd="2" destOrd="0" presId="urn:microsoft.com/office/officeart/2005/8/layout/hList2"/>
    <dgm:cxn modelId="{AC7AC304-8E06-4790-BF3D-6CEC1ABB9019}" type="presParOf" srcId="{4663CA47-7305-4B4C-96B4-895FBEF91165}" destId="{451A2F37-2A94-4674-81FC-4706426BE66D}" srcOrd="1" destOrd="0" presId="urn:microsoft.com/office/officeart/2005/8/layout/hList2"/>
    <dgm:cxn modelId="{024785F2-4CF0-475F-82F5-0A861F94C508}" type="presParOf" srcId="{4663CA47-7305-4B4C-96B4-895FBEF91165}" destId="{18CD9142-2365-45EF-8BF0-F42F95EEEEBE}" srcOrd="2" destOrd="0" presId="urn:microsoft.com/office/officeart/2005/8/layout/hList2"/>
    <dgm:cxn modelId="{3EDE8048-5CD0-4D9D-8DD9-9413BD228937}" type="presParOf" srcId="{18CD9142-2365-45EF-8BF0-F42F95EEEEBE}" destId="{18F490B0-E205-40FF-BC0C-2731730B7737}" srcOrd="0" destOrd="0" presId="urn:microsoft.com/office/officeart/2005/8/layout/hList2"/>
    <dgm:cxn modelId="{27E9EC35-6F9E-434C-9774-CFFBE60C54C8}" type="presParOf" srcId="{18CD9142-2365-45EF-8BF0-F42F95EEEEBE}" destId="{7A46A0E1-0843-4AB4-A254-4CBAAA11E1FA}" srcOrd="1" destOrd="0" presId="urn:microsoft.com/office/officeart/2005/8/layout/hList2"/>
    <dgm:cxn modelId="{F4ECAF5F-8520-4EF6-A7DF-1FA83235ED18}" type="presParOf" srcId="{18CD9142-2365-45EF-8BF0-F42F95EEEEBE}" destId="{D0CCA464-1355-48DB-8977-36CB434CDB78}" srcOrd="2" destOrd="0" presId="urn:microsoft.com/office/officeart/2005/8/layout/hList2"/>
    <dgm:cxn modelId="{C46752DD-532E-4109-8D00-8E1727493315}" type="presParOf" srcId="{4663CA47-7305-4B4C-96B4-895FBEF91165}" destId="{1892462E-FDF1-41A1-8E61-F34ED479E7CA}" srcOrd="3" destOrd="0" presId="urn:microsoft.com/office/officeart/2005/8/layout/hList2"/>
    <dgm:cxn modelId="{6739F849-17D9-4C10-AB77-80E74086565F}" type="presParOf" srcId="{4663CA47-7305-4B4C-96B4-895FBEF91165}" destId="{CB232C16-76BD-42D0-AF2F-3F9588ABE5AC}" srcOrd="4" destOrd="0" presId="urn:microsoft.com/office/officeart/2005/8/layout/hList2"/>
    <dgm:cxn modelId="{5AF5D316-3651-4C4F-95E7-C9C4238F1F45}" type="presParOf" srcId="{CB232C16-76BD-42D0-AF2F-3F9588ABE5AC}" destId="{AAE8CE81-4B13-4BB3-AA7E-432547AA08F3}" srcOrd="0" destOrd="0" presId="urn:microsoft.com/office/officeart/2005/8/layout/hList2"/>
    <dgm:cxn modelId="{6FD0C181-D66F-4B28-AE92-20BC97B25580}" type="presParOf" srcId="{CB232C16-76BD-42D0-AF2F-3F9588ABE5AC}" destId="{0A98A530-56FF-459F-8B0C-707169D63515}" srcOrd="1" destOrd="0" presId="urn:microsoft.com/office/officeart/2005/8/layout/hList2"/>
    <dgm:cxn modelId="{AB617703-9AE8-47FD-8476-3657C9A21E9A}" type="presParOf" srcId="{CB232C16-76BD-42D0-AF2F-3F9588ABE5AC}" destId="{0924A65A-9396-44CE-B604-6943663DE710}" srcOrd="2" destOrd="0" presId="urn:microsoft.com/office/officeart/2005/8/layout/hList2"/>
    <dgm:cxn modelId="{30DA3C0A-C1FB-40B9-937F-CD81690904CC}" type="presParOf" srcId="{4663CA47-7305-4B4C-96B4-895FBEF91165}" destId="{CE3F84B0-D367-452F-B57A-19608A7195B9}" srcOrd="5" destOrd="0" presId="urn:microsoft.com/office/officeart/2005/8/layout/hList2"/>
    <dgm:cxn modelId="{3FF5A2A2-251E-4508-9D20-43DB69BDC7F7}" type="presParOf" srcId="{4663CA47-7305-4B4C-96B4-895FBEF91165}" destId="{24F4EBC6-C72E-4363-B9C7-076B4AAA51C4}" srcOrd="6" destOrd="0" presId="urn:microsoft.com/office/officeart/2005/8/layout/hList2"/>
    <dgm:cxn modelId="{977F8A96-9D4C-463A-9186-B45B62B29ABB}" type="presParOf" srcId="{24F4EBC6-C72E-4363-B9C7-076B4AAA51C4}" destId="{51428B02-98B6-4757-84E2-90ABAF56B357}" srcOrd="0" destOrd="0" presId="urn:microsoft.com/office/officeart/2005/8/layout/hList2"/>
    <dgm:cxn modelId="{687D055B-E73C-41E7-AC3F-B67EDD58EF46}" type="presParOf" srcId="{24F4EBC6-C72E-4363-B9C7-076B4AAA51C4}" destId="{1BDF3D95-818D-40DC-BEBB-208108EA147E}" srcOrd="1" destOrd="0" presId="urn:microsoft.com/office/officeart/2005/8/layout/hList2"/>
    <dgm:cxn modelId="{A9690CFE-D768-4DD7-92C3-560877F04807}" type="presParOf" srcId="{24F4EBC6-C72E-4363-B9C7-076B4AAA51C4}" destId="{BA0CBD38-D6DD-4E74-83FC-3182DAB53A9A}" srcOrd="2" destOrd="0" presId="urn:microsoft.com/office/officeart/2005/8/layout/hList2"/>
    <dgm:cxn modelId="{EF202DF5-3254-4ADE-9496-6DC852D7EB47}" type="presParOf" srcId="{4663CA47-7305-4B4C-96B4-895FBEF91165}" destId="{A61CBD52-B9B7-4A61-A52C-253DEE57692B}" srcOrd="7" destOrd="0" presId="urn:microsoft.com/office/officeart/2005/8/layout/hList2"/>
    <dgm:cxn modelId="{38DAC590-C0A4-43C5-BE84-9AB741290653}" type="presParOf" srcId="{4663CA47-7305-4B4C-96B4-895FBEF91165}" destId="{1B87DCF7-D48C-4836-BD9E-D294699BADC0}" srcOrd="8" destOrd="0" presId="urn:microsoft.com/office/officeart/2005/8/layout/hList2"/>
    <dgm:cxn modelId="{DC096F13-4240-4C49-99BB-95BBAC826A06}" type="presParOf" srcId="{1B87DCF7-D48C-4836-BD9E-D294699BADC0}" destId="{A82C39B9-297E-46B5-B3FB-399B9F938F57}" srcOrd="0" destOrd="0" presId="urn:microsoft.com/office/officeart/2005/8/layout/hList2"/>
    <dgm:cxn modelId="{D4199AD4-854F-4CDF-9C68-1362FDABA127}" type="presParOf" srcId="{1B87DCF7-D48C-4836-BD9E-D294699BADC0}" destId="{8DE64639-9CB9-4D3B-82FF-7124EA3C3761}" srcOrd="1" destOrd="0" presId="urn:microsoft.com/office/officeart/2005/8/layout/hList2"/>
    <dgm:cxn modelId="{42F2804D-6E1E-437D-9E5C-C3C06186DF30}" type="presParOf" srcId="{1B87DCF7-D48C-4836-BD9E-D294699BADC0}" destId="{70D9F1BC-83AD-46AC-B2C7-BE4190CE11A1}" srcOrd="2" destOrd="0" presId="urn:microsoft.com/office/officeart/2005/8/layout/hList2"/>
    <dgm:cxn modelId="{4B347119-4358-494D-A31B-E3B475114ED0}" type="presParOf" srcId="{4663CA47-7305-4B4C-96B4-895FBEF91165}" destId="{18183174-2F91-4B17-B41D-6B7DC39C6DAD}" srcOrd="9" destOrd="0" presId="urn:microsoft.com/office/officeart/2005/8/layout/hList2"/>
    <dgm:cxn modelId="{ABA37103-44F4-4596-A4C4-218ACEB0A6DB}" type="presParOf" srcId="{4663CA47-7305-4B4C-96B4-895FBEF91165}" destId="{ADBFB886-4768-47A2-B3E1-4C5FBD2A209B}" srcOrd="10" destOrd="0" presId="urn:microsoft.com/office/officeart/2005/8/layout/hList2"/>
    <dgm:cxn modelId="{130B4A00-2FEB-4036-92F3-84FABA76E749}" type="presParOf" srcId="{ADBFB886-4768-47A2-B3E1-4C5FBD2A209B}" destId="{94C4C9D3-ACDC-4110-89A7-5B64C2158194}" srcOrd="0" destOrd="0" presId="urn:microsoft.com/office/officeart/2005/8/layout/hList2"/>
    <dgm:cxn modelId="{AA702B38-9442-4139-9FAA-76CB3E751963}" type="presParOf" srcId="{ADBFB886-4768-47A2-B3E1-4C5FBD2A209B}" destId="{5DEBB1F8-BC93-46C7-9A41-6E89C74F850F}" srcOrd="1" destOrd="0" presId="urn:microsoft.com/office/officeart/2005/8/layout/hList2"/>
    <dgm:cxn modelId="{54B05D82-EA1F-4267-9D4D-5DF2A7CDD460}" type="presParOf" srcId="{ADBFB886-4768-47A2-B3E1-4C5FBD2A209B}" destId="{A179BF23-44FF-4D5D-A9FA-E9AE9385D9F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A3128-EA20-4C5A-B46C-B45B81106511}">
      <dsp:nvSpPr>
        <dsp:cNvPr id="0" name=""/>
        <dsp:cNvSpPr/>
      </dsp:nvSpPr>
      <dsp:spPr>
        <a:xfrm rot="10800000">
          <a:off x="1551895" y="1416"/>
          <a:ext cx="5405120" cy="7618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42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Sitka Display" panose="02000505000000020004" pitchFamily="2" charset="0"/>
            </a:rPr>
            <a:t>Project Brief</a:t>
          </a:r>
          <a:endParaRPr lang="en-US" sz="3100" kern="1200">
            <a:latin typeface="Sitka Display" panose="02000505000000020004" pitchFamily="2" charset="0"/>
          </a:endParaRPr>
        </a:p>
      </dsp:txBody>
      <dsp:txXfrm rot="10800000">
        <a:off x="1742350" y="1416"/>
        <a:ext cx="5214665" cy="761821"/>
      </dsp:txXfrm>
    </dsp:sp>
    <dsp:sp modelId="{A5720F3F-9D7E-45FE-B030-B443C3621130}">
      <dsp:nvSpPr>
        <dsp:cNvPr id="0" name=""/>
        <dsp:cNvSpPr/>
      </dsp:nvSpPr>
      <dsp:spPr>
        <a:xfrm>
          <a:off x="1170984" y="1416"/>
          <a:ext cx="761821" cy="76182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5DEF1-48FB-4075-ADA3-206CF735DF76}">
      <dsp:nvSpPr>
        <dsp:cNvPr id="0" name=""/>
        <dsp:cNvSpPr/>
      </dsp:nvSpPr>
      <dsp:spPr>
        <a:xfrm rot="10800000">
          <a:off x="1585785" y="971022"/>
          <a:ext cx="5405120" cy="7618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42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Sitka Display" panose="02000505000000020004" pitchFamily="2" charset="0"/>
            </a:rPr>
            <a:t>Project Execution</a:t>
          </a:r>
          <a:endParaRPr lang="en-US" sz="3100" kern="1200">
            <a:latin typeface="Sitka Display" panose="02000505000000020004" pitchFamily="2" charset="0"/>
          </a:endParaRPr>
        </a:p>
      </dsp:txBody>
      <dsp:txXfrm rot="10800000">
        <a:off x="1776240" y="971022"/>
        <a:ext cx="5214665" cy="761821"/>
      </dsp:txXfrm>
    </dsp:sp>
    <dsp:sp modelId="{44DBADED-2FE1-4BC1-81F0-6A425538AA86}">
      <dsp:nvSpPr>
        <dsp:cNvPr id="0" name=""/>
        <dsp:cNvSpPr/>
      </dsp:nvSpPr>
      <dsp:spPr>
        <a:xfrm>
          <a:off x="1170984" y="990647"/>
          <a:ext cx="761821" cy="76182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F06A6-50D9-4B3F-B8C2-14B06FF71B9D}">
      <dsp:nvSpPr>
        <dsp:cNvPr id="0" name=""/>
        <dsp:cNvSpPr/>
      </dsp:nvSpPr>
      <dsp:spPr>
        <a:xfrm rot="10800000">
          <a:off x="1551895" y="1979878"/>
          <a:ext cx="5405120" cy="7618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42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Sitka Display" panose="02000505000000020004" pitchFamily="2" charset="0"/>
            </a:rPr>
            <a:t>Data Understanding</a:t>
          </a:r>
          <a:endParaRPr lang="en-US" sz="3100" kern="1200">
            <a:latin typeface="Sitka Display" panose="02000505000000020004" pitchFamily="2" charset="0"/>
          </a:endParaRPr>
        </a:p>
      </dsp:txBody>
      <dsp:txXfrm rot="10800000">
        <a:off x="1742350" y="1979878"/>
        <a:ext cx="5214665" cy="761821"/>
      </dsp:txXfrm>
    </dsp:sp>
    <dsp:sp modelId="{07A49851-AF32-468E-8AFE-7207DA43126B}">
      <dsp:nvSpPr>
        <dsp:cNvPr id="0" name=""/>
        <dsp:cNvSpPr/>
      </dsp:nvSpPr>
      <dsp:spPr>
        <a:xfrm>
          <a:off x="1170984" y="1979878"/>
          <a:ext cx="761821" cy="76182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7DB70-10ED-4CB4-999A-25E053DE6954}">
      <dsp:nvSpPr>
        <dsp:cNvPr id="0" name=""/>
        <dsp:cNvSpPr/>
      </dsp:nvSpPr>
      <dsp:spPr>
        <a:xfrm rot="10800000">
          <a:off x="1551895" y="2969109"/>
          <a:ext cx="5405120" cy="7618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42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Sitka Display" panose="02000505000000020004" pitchFamily="2" charset="0"/>
            </a:rPr>
            <a:t>Ad-hoc Requests and Insights</a:t>
          </a:r>
          <a:endParaRPr lang="en-US" sz="3100" kern="1200">
            <a:latin typeface="Sitka Display" panose="02000505000000020004" pitchFamily="2" charset="0"/>
          </a:endParaRPr>
        </a:p>
      </dsp:txBody>
      <dsp:txXfrm rot="10800000">
        <a:off x="1742350" y="2969109"/>
        <a:ext cx="5214665" cy="761821"/>
      </dsp:txXfrm>
    </dsp:sp>
    <dsp:sp modelId="{C13F1D7D-12C0-4AD6-AE66-BA32EDE14589}">
      <dsp:nvSpPr>
        <dsp:cNvPr id="0" name=""/>
        <dsp:cNvSpPr/>
      </dsp:nvSpPr>
      <dsp:spPr>
        <a:xfrm>
          <a:off x="1170984" y="2969109"/>
          <a:ext cx="761821" cy="76182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48F3F-1805-4606-8E68-FFC6C16CAD50}">
      <dsp:nvSpPr>
        <dsp:cNvPr id="0" name=""/>
        <dsp:cNvSpPr/>
      </dsp:nvSpPr>
      <dsp:spPr>
        <a:xfrm rot="10800000">
          <a:off x="1551895" y="3958339"/>
          <a:ext cx="5405120" cy="7618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42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Sitka Display" panose="02000505000000020004" pitchFamily="2" charset="0"/>
            </a:rPr>
            <a:t>Summary</a:t>
          </a:r>
          <a:endParaRPr lang="en-US" sz="3100" kern="1200">
            <a:latin typeface="Sitka Display" panose="02000505000000020004" pitchFamily="2" charset="0"/>
          </a:endParaRPr>
        </a:p>
      </dsp:txBody>
      <dsp:txXfrm rot="10800000">
        <a:off x="1742350" y="3958339"/>
        <a:ext cx="5214665" cy="761821"/>
      </dsp:txXfrm>
    </dsp:sp>
    <dsp:sp modelId="{C513AA73-E2B9-454B-B03D-D84FA3F4AF31}">
      <dsp:nvSpPr>
        <dsp:cNvPr id="0" name=""/>
        <dsp:cNvSpPr/>
      </dsp:nvSpPr>
      <dsp:spPr>
        <a:xfrm>
          <a:off x="1170984" y="3958339"/>
          <a:ext cx="761821" cy="761821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BF26-351E-41D5-ACAA-FEA9E0E24016}">
      <dsp:nvSpPr>
        <dsp:cNvPr id="0" name=""/>
        <dsp:cNvSpPr/>
      </dsp:nvSpPr>
      <dsp:spPr>
        <a:xfrm>
          <a:off x="0" y="311307"/>
          <a:ext cx="8128000" cy="1224518"/>
        </a:xfrm>
        <a:prstGeom prst="rect">
          <a:avLst/>
        </a:prstGeom>
        <a:solidFill>
          <a:schemeClr val="accent1">
            <a:alpha val="9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29108" rIns="6308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Atliq Hardwares is an imaginary company, which is one of the leading computer hardware producers in India and well expanded in other countries too.</a:t>
          </a:r>
          <a:endParaRPr lang="en-US" sz="1100" b="1" kern="1200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sp:txBody>
      <dsp:txXfrm>
        <a:off x="0" y="311307"/>
        <a:ext cx="8128000" cy="1224518"/>
      </dsp:txXfrm>
    </dsp:sp>
    <dsp:sp modelId="{ED428B9C-75D0-4751-B90F-EE4DC374EB0E}">
      <dsp:nvSpPr>
        <dsp:cNvPr id="0" name=""/>
        <dsp:cNvSpPr/>
      </dsp:nvSpPr>
      <dsp:spPr>
        <a:xfrm>
          <a:off x="0" y="0"/>
          <a:ext cx="2912449" cy="530736"/>
        </a:xfrm>
        <a:prstGeom prst="roundRect">
          <a:avLst/>
        </a:prstGeom>
        <a:gradFill flip="none" rotWithShape="0">
          <a:gsLst>
            <a:gs pos="0">
              <a:srgbClr val="37A7E1">
                <a:shade val="30000"/>
                <a:satMod val="115000"/>
              </a:srgbClr>
            </a:gs>
            <a:gs pos="50000">
              <a:srgbClr val="37A7E1">
                <a:shade val="67500"/>
                <a:satMod val="115000"/>
              </a:srgbClr>
            </a:gs>
            <a:gs pos="100000">
              <a:srgbClr val="37A7E1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Sitka Subheading" panose="02000505000000020004" pitchFamily="2" charset="0"/>
            </a:rPr>
            <a:t>About Company -</a:t>
          </a:r>
          <a:endParaRPr lang="en-US" sz="2000" kern="1200">
            <a:latin typeface="Sitka Subheading" panose="02000505000000020004" pitchFamily="2" charset="0"/>
          </a:endParaRPr>
        </a:p>
      </dsp:txBody>
      <dsp:txXfrm>
        <a:off x="25908" y="25908"/>
        <a:ext cx="2860633" cy="478920"/>
      </dsp:txXfrm>
    </dsp:sp>
    <dsp:sp modelId="{024BB76F-086E-48A1-9AE0-E9AB328E7010}">
      <dsp:nvSpPr>
        <dsp:cNvPr id="0" name=""/>
        <dsp:cNvSpPr/>
      </dsp:nvSpPr>
      <dsp:spPr>
        <a:xfrm>
          <a:off x="0" y="2045880"/>
          <a:ext cx="8128000" cy="1776241"/>
        </a:xfrm>
        <a:prstGeom prst="rect">
          <a:avLst/>
        </a:prstGeom>
        <a:solidFill>
          <a:schemeClr val="accent1">
            <a:alpha val="9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29108" rIns="6308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Atliq hardware management facing problems to get enough insights to make quick and smart data-informed decisions.</a:t>
          </a:r>
          <a:endParaRPr lang="en-US" sz="1100" b="1" kern="1200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They want to expand their data analytics team by adding several junior data analysts. </a:t>
          </a:r>
          <a:endParaRPr lang="en-US" sz="1100" b="1" kern="1200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Tony Sharma, their data analytics director wanted to hire someone who is good at both tech and soft skills. Hence, he decided to conduct a SQL challenge which will help him understand both the skills.</a:t>
          </a:r>
          <a:endParaRPr lang="en-US" sz="1100" b="1" kern="1200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sp:txBody>
      <dsp:txXfrm>
        <a:off x="0" y="2045880"/>
        <a:ext cx="8128000" cy="1776241"/>
      </dsp:txXfrm>
    </dsp:sp>
    <dsp:sp modelId="{F7BE453F-EF43-4F3E-85A5-1286103D49DC}">
      <dsp:nvSpPr>
        <dsp:cNvPr id="0" name=""/>
        <dsp:cNvSpPr/>
      </dsp:nvSpPr>
      <dsp:spPr>
        <a:xfrm>
          <a:off x="11289" y="1693031"/>
          <a:ext cx="2867501" cy="509803"/>
        </a:xfrm>
        <a:prstGeom prst="roundRect">
          <a:avLst/>
        </a:prstGeom>
        <a:gradFill flip="none" rotWithShape="0">
          <a:gsLst>
            <a:gs pos="0">
              <a:srgbClr val="37A7E1">
                <a:shade val="30000"/>
                <a:satMod val="115000"/>
              </a:srgbClr>
            </a:gs>
            <a:gs pos="50000">
              <a:srgbClr val="37A7E1">
                <a:shade val="67500"/>
                <a:satMod val="115000"/>
              </a:srgbClr>
            </a:gs>
            <a:gs pos="100000">
              <a:srgbClr val="37A7E1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Sitka Subheading" panose="02000505000000020004" pitchFamily="2" charset="0"/>
            </a:rPr>
            <a:t>Problem Statement -</a:t>
          </a:r>
          <a:endParaRPr lang="en-US" sz="2000" kern="1200">
            <a:latin typeface="Sitka Subheading" panose="02000505000000020004" pitchFamily="2" charset="0"/>
          </a:endParaRPr>
        </a:p>
      </dsp:txBody>
      <dsp:txXfrm>
        <a:off x="36176" y="1717918"/>
        <a:ext cx="2817727" cy="460029"/>
      </dsp:txXfrm>
    </dsp:sp>
    <dsp:sp modelId="{F53B16F2-7E87-4137-B3D6-F62A9BF312B9}">
      <dsp:nvSpPr>
        <dsp:cNvPr id="0" name=""/>
        <dsp:cNvSpPr/>
      </dsp:nvSpPr>
      <dsp:spPr>
        <a:xfrm>
          <a:off x="0" y="4305760"/>
          <a:ext cx="8128000" cy="1654773"/>
        </a:xfrm>
        <a:prstGeom prst="rect">
          <a:avLst/>
        </a:prstGeom>
        <a:solidFill>
          <a:schemeClr val="accent1">
            <a:alpha val="9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29108" rIns="6308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>
            <a:latin typeface="Myanmar Text" panose="020B0502040204020203" pitchFamily="34" charset="0"/>
            <a:cs typeface="Myanmar Text" panose="020B0502040204020203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In this task, it has been asked to run a SQL queries to answer the 10 ad hoc requests for which the business needs insights.</a:t>
          </a:r>
          <a:r>
            <a:rPr lang="en-US" sz="1100" b="1" i="0" kern="120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</a:t>
          </a:r>
          <a:endParaRPr lang="en-US" sz="1100" b="1" kern="1200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rPr>
            <a:t> The target audience of this dashboard is top-level management. So, the presentation has to be creative that help management to take important decisions.</a:t>
          </a:r>
          <a:endParaRPr lang="en-US" sz="1100" b="1" kern="1200">
            <a:solidFill>
              <a:schemeClr val="tx1"/>
            </a:solidFill>
            <a:latin typeface="Myanmar Text" panose="020B0502040204020203" pitchFamily="34" charset="0"/>
            <a:cs typeface="Myanmar Text" panose="020B0502040204020203" pitchFamily="34" charset="0"/>
          </a:endParaRPr>
        </a:p>
      </dsp:txBody>
      <dsp:txXfrm>
        <a:off x="0" y="4305760"/>
        <a:ext cx="8128000" cy="1654773"/>
      </dsp:txXfrm>
    </dsp:sp>
    <dsp:sp modelId="{BE1C3277-B563-434E-8594-577568B2328A}">
      <dsp:nvSpPr>
        <dsp:cNvPr id="0" name=""/>
        <dsp:cNvSpPr/>
      </dsp:nvSpPr>
      <dsp:spPr>
        <a:xfrm>
          <a:off x="0" y="3997377"/>
          <a:ext cx="2799624" cy="527052"/>
        </a:xfrm>
        <a:prstGeom prst="roundRect">
          <a:avLst/>
        </a:prstGeom>
        <a:gradFill flip="none" rotWithShape="0">
          <a:gsLst>
            <a:gs pos="0">
              <a:srgbClr val="37A7E1">
                <a:shade val="30000"/>
                <a:satMod val="115000"/>
              </a:srgbClr>
            </a:gs>
            <a:gs pos="50000">
              <a:srgbClr val="37A7E1">
                <a:shade val="67500"/>
                <a:satMod val="115000"/>
              </a:srgbClr>
            </a:gs>
            <a:gs pos="100000">
              <a:srgbClr val="37A7E1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Sitka Subheading" panose="02000505000000020004" pitchFamily="2" charset="0"/>
            </a:rPr>
            <a:t>Objective -</a:t>
          </a:r>
          <a:endParaRPr lang="en-US" sz="2000" kern="1200">
            <a:latin typeface="Sitka Subheading" panose="02000505000000020004" pitchFamily="2" charset="0"/>
          </a:endParaRPr>
        </a:p>
      </dsp:txBody>
      <dsp:txXfrm>
        <a:off x="25729" y="4023106"/>
        <a:ext cx="2748166" cy="475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F7734-72D4-4087-9BE2-13606D753A8B}">
      <dsp:nvSpPr>
        <dsp:cNvPr id="0" name=""/>
        <dsp:cNvSpPr/>
      </dsp:nvSpPr>
      <dsp:spPr>
        <a:xfrm>
          <a:off x="0" y="0"/>
          <a:ext cx="6171635" cy="92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Sitka Small" panose="02000505000000020004" pitchFamily="2" charset="0"/>
            </a:rPr>
            <a:t>Load atliq hardware database ‘gdb023’ into MySQL provided by atliq data analyst director Tony Sharma</a:t>
          </a:r>
          <a:r>
            <a:rPr lang="en-US" sz="1700" kern="1200" smtClean="0"/>
            <a:t>.</a:t>
          </a:r>
          <a:endParaRPr lang="en-US" sz="1700" kern="1200"/>
        </a:p>
      </dsp:txBody>
      <dsp:txXfrm>
        <a:off x="27005" y="27005"/>
        <a:ext cx="5068827" cy="868009"/>
      </dsp:txXfrm>
    </dsp:sp>
    <dsp:sp modelId="{7DD74CFA-0A34-431E-BF2C-65E0D1E323F0}">
      <dsp:nvSpPr>
        <dsp:cNvPr id="0" name=""/>
        <dsp:cNvSpPr/>
      </dsp:nvSpPr>
      <dsp:spPr>
        <a:xfrm>
          <a:off x="460868" y="1050078"/>
          <a:ext cx="6171635" cy="92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Sitka Small" panose="02000505000000020004" pitchFamily="2" charset="0"/>
            </a:rPr>
            <a:t>Understanding and analyzing the  provided datasets of consumer domain for the fiscal year of 2020 and 2021.</a:t>
          </a:r>
          <a:endParaRPr lang="en-US" sz="1700" kern="1200">
            <a:latin typeface="Sitka Small" panose="02000505000000020004" pitchFamily="2" charset="0"/>
          </a:endParaRPr>
        </a:p>
      </dsp:txBody>
      <dsp:txXfrm>
        <a:off x="487873" y="1077083"/>
        <a:ext cx="5057443" cy="868009"/>
      </dsp:txXfrm>
    </dsp:sp>
    <dsp:sp modelId="{E3AE7550-4B28-4D50-9173-BFD67BF7768C}">
      <dsp:nvSpPr>
        <dsp:cNvPr id="0" name=""/>
        <dsp:cNvSpPr/>
      </dsp:nvSpPr>
      <dsp:spPr>
        <a:xfrm>
          <a:off x="921737" y="2100156"/>
          <a:ext cx="6171635" cy="92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Sitka Small" panose="02000505000000020004" pitchFamily="2" charset="0"/>
            </a:rPr>
            <a:t>Run the SQL queries for 10 ad-hoc reqests and provide insights to the company.</a:t>
          </a:r>
          <a:endParaRPr lang="en-US" sz="1700" kern="1200">
            <a:latin typeface="Sitka Small" panose="02000505000000020004" pitchFamily="2" charset="0"/>
          </a:endParaRPr>
        </a:p>
      </dsp:txBody>
      <dsp:txXfrm>
        <a:off x="948742" y="2127161"/>
        <a:ext cx="5057443" cy="868009"/>
      </dsp:txXfrm>
    </dsp:sp>
    <dsp:sp modelId="{E9C1784C-7187-44E9-8C8A-5AA6AA2BA4D3}">
      <dsp:nvSpPr>
        <dsp:cNvPr id="0" name=""/>
        <dsp:cNvSpPr/>
      </dsp:nvSpPr>
      <dsp:spPr>
        <a:xfrm>
          <a:off x="1382606" y="3150234"/>
          <a:ext cx="6171635" cy="92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Sitka Small" panose="02000505000000020004" pitchFamily="2" charset="0"/>
            </a:rPr>
            <a:t>Load all the tables in Microsoft Power BI for visualization.</a:t>
          </a:r>
          <a:endParaRPr lang="en-US" sz="1700" kern="1200">
            <a:latin typeface="Sitka Small" panose="02000505000000020004" pitchFamily="2" charset="0"/>
          </a:endParaRPr>
        </a:p>
      </dsp:txBody>
      <dsp:txXfrm>
        <a:off x="1409611" y="3177239"/>
        <a:ext cx="5057443" cy="868009"/>
      </dsp:txXfrm>
    </dsp:sp>
    <dsp:sp modelId="{9DF85E24-450D-469F-A61E-EA79B925B888}">
      <dsp:nvSpPr>
        <dsp:cNvPr id="0" name=""/>
        <dsp:cNvSpPr/>
      </dsp:nvSpPr>
      <dsp:spPr>
        <a:xfrm>
          <a:off x="1843475" y="4200313"/>
          <a:ext cx="6171635" cy="92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Sitka Small" panose="02000505000000020004" pitchFamily="2" charset="0"/>
            </a:rPr>
            <a:t>Create the PowerPoint presentation to show all the insights. </a:t>
          </a:r>
          <a:endParaRPr lang="en-US" sz="1700" kern="1200">
            <a:latin typeface="Sitka Small" panose="02000505000000020004" pitchFamily="2" charset="0"/>
          </a:endParaRPr>
        </a:p>
      </dsp:txBody>
      <dsp:txXfrm>
        <a:off x="1870480" y="4227318"/>
        <a:ext cx="5057443" cy="868009"/>
      </dsp:txXfrm>
    </dsp:sp>
    <dsp:sp modelId="{E00E1FC9-2E69-478B-83CD-58F3614FE7AD}">
      <dsp:nvSpPr>
        <dsp:cNvPr id="0" name=""/>
        <dsp:cNvSpPr/>
      </dsp:nvSpPr>
      <dsp:spPr>
        <a:xfrm>
          <a:off x="5572322" y="673586"/>
          <a:ext cx="599312" cy="599312"/>
        </a:xfrm>
        <a:prstGeom prst="downArrow">
          <a:avLst>
            <a:gd name="adj1" fmla="val 55000"/>
            <a:gd name="adj2" fmla="val 45000"/>
          </a:avLst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5707167" y="673586"/>
        <a:ext cx="329622" cy="450982"/>
      </dsp:txXfrm>
    </dsp:sp>
    <dsp:sp modelId="{5E9D9FB1-5D52-4DA9-9DF5-07BCFB6FDEBA}">
      <dsp:nvSpPr>
        <dsp:cNvPr id="0" name=""/>
        <dsp:cNvSpPr/>
      </dsp:nvSpPr>
      <dsp:spPr>
        <a:xfrm>
          <a:off x="6033191" y="1723665"/>
          <a:ext cx="599312" cy="599312"/>
        </a:xfrm>
        <a:prstGeom prst="downArrow">
          <a:avLst>
            <a:gd name="adj1" fmla="val 55000"/>
            <a:gd name="adj2" fmla="val 45000"/>
          </a:avLst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168036" y="1723665"/>
        <a:ext cx="329622" cy="450982"/>
      </dsp:txXfrm>
    </dsp:sp>
    <dsp:sp modelId="{78B39728-3A2B-4449-9E1A-902BA9767B85}">
      <dsp:nvSpPr>
        <dsp:cNvPr id="0" name=""/>
        <dsp:cNvSpPr/>
      </dsp:nvSpPr>
      <dsp:spPr>
        <a:xfrm>
          <a:off x="6494060" y="2758376"/>
          <a:ext cx="599312" cy="599312"/>
        </a:xfrm>
        <a:prstGeom prst="downArrow">
          <a:avLst>
            <a:gd name="adj1" fmla="val 55000"/>
            <a:gd name="adj2" fmla="val 45000"/>
          </a:avLst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628905" y="2758376"/>
        <a:ext cx="329622" cy="450982"/>
      </dsp:txXfrm>
    </dsp:sp>
    <dsp:sp modelId="{20F502CB-CCEE-44F3-95C0-00CA76AB24D9}">
      <dsp:nvSpPr>
        <dsp:cNvPr id="0" name=""/>
        <dsp:cNvSpPr/>
      </dsp:nvSpPr>
      <dsp:spPr>
        <a:xfrm>
          <a:off x="6954929" y="3818699"/>
          <a:ext cx="599312" cy="599312"/>
        </a:xfrm>
        <a:prstGeom prst="downArrow">
          <a:avLst>
            <a:gd name="adj1" fmla="val 55000"/>
            <a:gd name="adj2" fmla="val 45000"/>
          </a:avLst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089774" y="3818699"/>
        <a:ext cx="329622" cy="450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C60EF-B096-495D-9899-F7417EE3646D}">
      <dsp:nvSpPr>
        <dsp:cNvPr id="0" name=""/>
        <dsp:cNvSpPr/>
      </dsp:nvSpPr>
      <dsp:spPr>
        <a:xfrm flipH="1">
          <a:off x="121338" y="1460101"/>
          <a:ext cx="1756659" cy="618455"/>
        </a:xfrm>
        <a:prstGeom prst="rect">
          <a:avLst/>
        </a:prstGeom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5772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smtClean="0">
            <a:latin typeface="Sitka Subheading" panose="02000505000000020004" pitchFamily="2" charset="0"/>
          </a:endParaRP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Sitka Subheading" panose="02000505000000020004" pitchFamily="2" charset="0"/>
            </a:rPr>
            <a:t>dim_customer</a:t>
          </a:r>
          <a:r>
            <a:rPr lang="en-US" sz="900" kern="1200" smtClean="0"/>
            <a:t> </a:t>
          </a:r>
          <a:endParaRPr lang="en-US" sz="900" kern="1200"/>
        </a:p>
      </dsp:txBody>
      <dsp:txXfrm>
        <a:off x="121338" y="1460101"/>
        <a:ext cx="1756659" cy="618455"/>
      </dsp:txXfrm>
    </dsp:sp>
    <dsp:sp modelId="{1C80451F-4DCC-43D5-B9D7-568EE7225E08}">
      <dsp:nvSpPr>
        <dsp:cNvPr id="0" name=""/>
        <dsp:cNvSpPr/>
      </dsp:nvSpPr>
      <dsp:spPr>
        <a:xfrm>
          <a:off x="218303" y="2288666"/>
          <a:ext cx="1658562" cy="1787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2577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Sitka Small" panose="02000505000000020004" pitchFamily="2" charset="0"/>
            </a:rPr>
            <a:t>contains customer-related data</a:t>
          </a:r>
          <a:endParaRPr lang="en-US" sz="1600" kern="1200">
            <a:latin typeface="Sitka Small" panose="02000505000000020004" pitchFamily="2" charset="0"/>
          </a:endParaRPr>
        </a:p>
      </dsp:txBody>
      <dsp:txXfrm>
        <a:off x="218303" y="2288666"/>
        <a:ext cx="1658562" cy="1787451"/>
      </dsp:txXfrm>
    </dsp:sp>
    <dsp:sp modelId="{7A8D03EA-065C-4205-A509-E48009E7A341}">
      <dsp:nvSpPr>
        <dsp:cNvPr id="0" name=""/>
        <dsp:cNvSpPr/>
      </dsp:nvSpPr>
      <dsp:spPr>
        <a:xfrm>
          <a:off x="688588" y="551397"/>
          <a:ext cx="671811" cy="5834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CA464-1355-48DB-8977-36CB434CDB78}">
      <dsp:nvSpPr>
        <dsp:cNvPr id="0" name=""/>
        <dsp:cNvSpPr/>
      </dsp:nvSpPr>
      <dsp:spPr>
        <a:xfrm>
          <a:off x="2034354" y="1426539"/>
          <a:ext cx="1887671" cy="614857"/>
        </a:xfrm>
        <a:prstGeom prst="rect">
          <a:avLst/>
        </a:prstGeom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5772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smtClean="0">
            <a:latin typeface="Sitka Subheading" panose="02000505000000020004" pitchFamily="2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Sitka Subheading" panose="02000505000000020004" pitchFamily="2" charset="0"/>
            </a:rPr>
            <a:t>dim_product</a:t>
          </a:r>
          <a:endParaRPr lang="en-US" sz="1600" kern="1200">
            <a:latin typeface="Sitka Subheading" panose="02000505000000020004" pitchFamily="2" charset="0"/>
          </a:endParaRPr>
        </a:p>
      </dsp:txBody>
      <dsp:txXfrm>
        <a:off x="2034354" y="1426539"/>
        <a:ext cx="1887671" cy="614857"/>
      </dsp:txXfrm>
    </dsp:sp>
    <dsp:sp modelId="{7A46A0E1-0843-4AB4-A254-4CBAAA11E1FA}">
      <dsp:nvSpPr>
        <dsp:cNvPr id="0" name=""/>
        <dsp:cNvSpPr/>
      </dsp:nvSpPr>
      <dsp:spPr>
        <a:xfrm>
          <a:off x="2160565" y="2254705"/>
          <a:ext cx="1639099" cy="1749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2577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Sitka Small" panose="02000505000000020004" pitchFamily="2" charset="0"/>
            </a:rPr>
            <a:t>contains product-related data</a:t>
          </a:r>
          <a:endParaRPr lang="en-US" sz="1600" kern="1200">
            <a:latin typeface="Sitka Small" panose="02000505000000020004" pitchFamily="2" charset="0"/>
          </a:endParaRPr>
        </a:p>
      </dsp:txBody>
      <dsp:txXfrm>
        <a:off x="2160565" y="2254705"/>
        <a:ext cx="1639099" cy="1749720"/>
      </dsp:txXfrm>
    </dsp:sp>
    <dsp:sp modelId="{18F490B0-E205-40FF-BC0C-2731730B7737}">
      <dsp:nvSpPr>
        <dsp:cNvPr id="0" name=""/>
        <dsp:cNvSpPr/>
      </dsp:nvSpPr>
      <dsp:spPr>
        <a:xfrm>
          <a:off x="2496532" y="553048"/>
          <a:ext cx="688508" cy="531369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4A65A-9396-44CE-B604-6943663DE710}">
      <dsp:nvSpPr>
        <dsp:cNvPr id="0" name=""/>
        <dsp:cNvSpPr/>
      </dsp:nvSpPr>
      <dsp:spPr>
        <a:xfrm>
          <a:off x="4029119" y="1432948"/>
          <a:ext cx="1783390" cy="603652"/>
        </a:xfrm>
        <a:prstGeom prst="rect">
          <a:avLst/>
        </a:prstGeom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5772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smtClean="0">
            <a:latin typeface="Sitka Subheading" panose="02000505000000020004" pitchFamily="2" charset="0"/>
          </a:endParaRP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Sitka Subheading" panose="02000505000000020004" pitchFamily="2" charset="0"/>
            </a:rPr>
            <a:t>fact_gross_price</a:t>
          </a:r>
          <a:endParaRPr lang="en-US" sz="1600" kern="1200">
            <a:latin typeface="Sitka Subheading" panose="02000505000000020004" pitchFamily="2" charset="0"/>
          </a:endParaRPr>
        </a:p>
      </dsp:txBody>
      <dsp:txXfrm>
        <a:off x="4029119" y="1432948"/>
        <a:ext cx="1783390" cy="603652"/>
      </dsp:txXfrm>
    </dsp:sp>
    <dsp:sp modelId="{0A98A530-56FF-459F-8B0C-707169D63515}">
      <dsp:nvSpPr>
        <dsp:cNvPr id="0" name=""/>
        <dsp:cNvSpPr/>
      </dsp:nvSpPr>
      <dsp:spPr>
        <a:xfrm>
          <a:off x="4139565" y="2225252"/>
          <a:ext cx="1588488" cy="180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2577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Sitka Small" panose="02000505000000020004" pitchFamily="2" charset="0"/>
            </a:rPr>
            <a:t>contains gross price information for each product</a:t>
          </a:r>
          <a:endParaRPr lang="en-US" sz="1600" kern="1200">
            <a:latin typeface="Sitka Small" panose="02000505000000020004" pitchFamily="2" charset="0"/>
          </a:endParaRPr>
        </a:p>
      </dsp:txBody>
      <dsp:txXfrm>
        <a:off x="4139565" y="2225252"/>
        <a:ext cx="1588488" cy="1808819"/>
      </dsp:txXfrm>
    </dsp:sp>
    <dsp:sp modelId="{AAE8CE81-4B13-4BB3-AA7E-432547AA08F3}">
      <dsp:nvSpPr>
        <dsp:cNvPr id="0" name=""/>
        <dsp:cNvSpPr/>
      </dsp:nvSpPr>
      <dsp:spPr>
        <a:xfrm>
          <a:off x="4492978" y="553048"/>
          <a:ext cx="744438" cy="51878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CBD38-D6DD-4E74-83FC-3182DAB53A9A}">
      <dsp:nvSpPr>
        <dsp:cNvPr id="0" name=""/>
        <dsp:cNvSpPr/>
      </dsp:nvSpPr>
      <dsp:spPr>
        <a:xfrm>
          <a:off x="5909226" y="1403806"/>
          <a:ext cx="1835905" cy="675287"/>
        </a:xfrm>
        <a:prstGeom prst="rect">
          <a:avLst/>
        </a:prstGeom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577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Sitka Subheading" panose="02000505000000020004" pitchFamily="2" charset="0"/>
            </a:rPr>
            <a:t> fact_manufacturing_cost</a:t>
          </a:r>
          <a:endParaRPr lang="en-US" sz="1600" kern="1200">
            <a:latin typeface="Sitka Subheading" panose="02000505000000020004" pitchFamily="2" charset="0"/>
          </a:endParaRPr>
        </a:p>
      </dsp:txBody>
      <dsp:txXfrm>
        <a:off x="5909226" y="1403806"/>
        <a:ext cx="1835905" cy="675287"/>
      </dsp:txXfrm>
    </dsp:sp>
    <dsp:sp modelId="{1BDF3D95-818D-40DC-BEBB-208108EA147E}">
      <dsp:nvSpPr>
        <dsp:cNvPr id="0" name=""/>
        <dsp:cNvSpPr/>
      </dsp:nvSpPr>
      <dsp:spPr>
        <a:xfrm>
          <a:off x="6010991" y="2252705"/>
          <a:ext cx="1673245" cy="1862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2577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Sitka Small" panose="02000505000000020004" pitchFamily="2" charset="0"/>
            </a:rPr>
            <a:t>contains the cost incurred in the production of each product</a:t>
          </a:r>
          <a:endParaRPr lang="en-US" sz="1600" kern="1200">
            <a:latin typeface="Sitka Small" panose="02000505000000020004" pitchFamily="2" charset="0"/>
          </a:endParaRPr>
        </a:p>
      </dsp:txBody>
      <dsp:txXfrm>
        <a:off x="6010991" y="2252705"/>
        <a:ext cx="1673245" cy="1862044"/>
      </dsp:txXfrm>
    </dsp:sp>
    <dsp:sp modelId="{51428B02-98B6-4757-84E2-90ABAF56B357}">
      <dsp:nvSpPr>
        <dsp:cNvPr id="0" name=""/>
        <dsp:cNvSpPr/>
      </dsp:nvSpPr>
      <dsp:spPr>
        <a:xfrm>
          <a:off x="6387580" y="553048"/>
          <a:ext cx="633473" cy="553507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9F1BC-83AD-46AC-B2C7-BE4190CE11A1}">
      <dsp:nvSpPr>
        <dsp:cNvPr id="0" name=""/>
        <dsp:cNvSpPr/>
      </dsp:nvSpPr>
      <dsp:spPr>
        <a:xfrm>
          <a:off x="7923730" y="1354432"/>
          <a:ext cx="1797544" cy="716586"/>
        </a:xfrm>
        <a:prstGeom prst="rect">
          <a:avLst/>
        </a:prstGeom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5772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smtClean="0">
            <a:latin typeface="Sitka Subheading" panose="02000505000000020004" pitchFamily="2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Sitka Subheading" panose="02000505000000020004" pitchFamily="2" charset="0"/>
            </a:rPr>
            <a:t>fact_pre_invoice_deductions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Sitka Subheading" panose="02000505000000020004" pitchFamily="2" charset="0"/>
          </a:endParaRPr>
        </a:p>
      </dsp:txBody>
      <dsp:txXfrm>
        <a:off x="7923730" y="1354432"/>
        <a:ext cx="1797544" cy="716586"/>
      </dsp:txXfrm>
    </dsp:sp>
    <dsp:sp modelId="{8DE64639-9CB9-4D3B-82FF-7124EA3C3761}">
      <dsp:nvSpPr>
        <dsp:cNvPr id="0" name=""/>
        <dsp:cNvSpPr/>
      </dsp:nvSpPr>
      <dsp:spPr>
        <a:xfrm>
          <a:off x="7986475" y="2213749"/>
          <a:ext cx="1645677" cy="1884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2577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Sitka Small" panose="02000505000000020004" pitchFamily="2" charset="0"/>
            </a:rPr>
            <a:t>contains pre-invoice deductions information for each product</a:t>
          </a:r>
          <a:endParaRPr lang="en-US" sz="1600" kern="1200">
            <a:latin typeface="Sitka Small" panose="02000505000000020004" pitchFamily="2" charset="0"/>
          </a:endParaRPr>
        </a:p>
      </dsp:txBody>
      <dsp:txXfrm>
        <a:off x="7986475" y="2213749"/>
        <a:ext cx="1645677" cy="1884478"/>
      </dsp:txXfrm>
    </dsp:sp>
    <dsp:sp modelId="{A82C39B9-297E-46B5-B3FB-399B9F938F57}">
      <dsp:nvSpPr>
        <dsp:cNvPr id="0" name=""/>
        <dsp:cNvSpPr/>
      </dsp:nvSpPr>
      <dsp:spPr>
        <a:xfrm>
          <a:off x="8452628" y="553048"/>
          <a:ext cx="693373" cy="53950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9BF23-44FF-4D5D-A9FA-E9AE9385D9F4}">
      <dsp:nvSpPr>
        <dsp:cNvPr id="0" name=""/>
        <dsp:cNvSpPr/>
      </dsp:nvSpPr>
      <dsp:spPr>
        <a:xfrm>
          <a:off x="9874735" y="1377313"/>
          <a:ext cx="1943774" cy="638441"/>
        </a:xfrm>
        <a:prstGeom prst="rect">
          <a:avLst/>
        </a:prstGeom>
        <a:gradFill flip="none" rotWithShape="0">
          <a:gsLst>
            <a:gs pos="0">
              <a:srgbClr val="27A1E0">
                <a:shade val="30000"/>
                <a:satMod val="115000"/>
              </a:srgbClr>
            </a:gs>
            <a:gs pos="50000">
              <a:srgbClr val="27A1E0">
                <a:shade val="67500"/>
                <a:satMod val="115000"/>
              </a:srgbClr>
            </a:gs>
            <a:gs pos="100000">
              <a:srgbClr val="27A1E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5772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Sitka Subheading" panose="02000505000000020004" pitchFamily="2" charset="0"/>
            </a:rPr>
            <a:t> 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Sitka Subheading" panose="02000505000000020004" pitchFamily="2" charset="0"/>
            </a:rPr>
            <a:t>fact_sales_monthly</a:t>
          </a:r>
          <a:endParaRPr lang="en-US" sz="1600" kern="1200">
            <a:latin typeface="Sitka Subheading" panose="02000505000000020004" pitchFamily="2" charset="0"/>
          </a:endParaRPr>
        </a:p>
      </dsp:txBody>
      <dsp:txXfrm>
        <a:off x="9874735" y="1377313"/>
        <a:ext cx="1943774" cy="638441"/>
      </dsp:txXfrm>
    </dsp:sp>
    <dsp:sp modelId="{5DEBB1F8-BC93-46C7-9A41-6E89C74F850F}">
      <dsp:nvSpPr>
        <dsp:cNvPr id="0" name=""/>
        <dsp:cNvSpPr/>
      </dsp:nvSpPr>
      <dsp:spPr>
        <a:xfrm>
          <a:off x="9993476" y="2227600"/>
          <a:ext cx="1639923" cy="1902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2577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Sitka Small" panose="02000505000000020004" pitchFamily="2" charset="0"/>
            </a:rPr>
            <a:t>contains monthly sales data for each product.</a:t>
          </a:r>
          <a:endParaRPr lang="en-US" sz="1600" kern="1200">
            <a:latin typeface="Sitka Small" panose="02000505000000020004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/>
        </a:p>
      </dsp:txBody>
      <dsp:txXfrm>
        <a:off x="9993476" y="2227600"/>
        <a:ext cx="1639923" cy="1902850"/>
      </dsp:txXfrm>
    </dsp:sp>
    <dsp:sp modelId="{94C4C9D3-ACDC-4110-89A7-5B64C2158194}">
      <dsp:nvSpPr>
        <dsp:cNvPr id="0" name=""/>
        <dsp:cNvSpPr/>
      </dsp:nvSpPr>
      <dsp:spPr>
        <a:xfrm>
          <a:off x="10394168" y="469021"/>
          <a:ext cx="650084" cy="560190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1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4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0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39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2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1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67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18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0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8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0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8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1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6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7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6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F1E274-CC55-4C5B-983E-3BA01E87CF0A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09840BD-7E29-4447-9561-F2A96DD78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6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smtClean="0">
                <a:solidFill>
                  <a:srgbClr val="B0E1EB"/>
                </a:solidFill>
                <a:latin typeface="Sitka Subheading" panose="02000505000000020004" pitchFamily="2" charset="0"/>
              </a:rPr>
              <a:t>Presented By -</a:t>
            </a:r>
            <a:br>
              <a:rPr lang="en-IN" sz="4000" smtClean="0">
                <a:solidFill>
                  <a:srgbClr val="B0E1EB"/>
                </a:solidFill>
                <a:latin typeface="Sitka Subheading" panose="02000505000000020004" pitchFamily="2" charset="0"/>
              </a:rPr>
            </a:br>
            <a:r>
              <a:rPr lang="en-IN" sz="4000" err="1" smtClean="0">
                <a:solidFill>
                  <a:srgbClr val="B0E1EB"/>
                </a:solidFill>
                <a:latin typeface="Sitka Subheading" panose="02000505000000020004" pitchFamily="2" charset="0"/>
              </a:rPr>
              <a:t>Sonali</a:t>
            </a:r>
            <a:r>
              <a:rPr lang="en-IN" sz="4000" smtClean="0">
                <a:solidFill>
                  <a:srgbClr val="B0E1EB"/>
                </a:solidFill>
                <a:latin typeface="Sitka Subheading" panose="02000505000000020004" pitchFamily="2" charset="0"/>
              </a:rPr>
              <a:t> Gupta</a:t>
            </a:r>
            <a:endParaRPr lang="en-IN" sz="4000">
              <a:solidFill>
                <a:srgbClr val="B0E1EB"/>
              </a:solidFill>
              <a:latin typeface="Sitka Sub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851378"/>
            <a:ext cx="9144000" cy="2167467"/>
          </a:xfrm>
        </p:spPr>
        <p:txBody>
          <a:bodyPr>
            <a:noAutofit/>
          </a:bodyPr>
          <a:lstStyle/>
          <a:p>
            <a:pPr algn="ctr"/>
            <a:r>
              <a:rPr lang="en-IN" sz="6600" smtClean="0">
                <a:latin typeface="Sitka Banner" panose="02000505000000020004" pitchFamily="2" charset="0"/>
              </a:rPr>
              <a:t>Consumer Goods</a:t>
            </a:r>
          </a:p>
          <a:p>
            <a:pPr algn="ctr"/>
            <a:r>
              <a:rPr lang="en-IN" sz="6600" smtClean="0">
                <a:latin typeface="Sitka Banner" panose="02000505000000020004" pitchFamily="2" charset="0"/>
              </a:rPr>
              <a:t>Ad-hoc </a:t>
            </a:r>
            <a:r>
              <a:rPr lang="en-IN" sz="6600" smtClean="0">
                <a:solidFill>
                  <a:srgbClr val="B0E1EB"/>
                </a:solidFill>
                <a:latin typeface="Sitka Banner" panose="02000505000000020004" pitchFamily="2" charset="0"/>
              </a:rPr>
              <a:t>Insight</a:t>
            </a:r>
            <a:r>
              <a:rPr lang="en-IN" sz="6600" smtClean="0">
                <a:solidFill>
                  <a:srgbClr val="A1DCE7"/>
                </a:solidFill>
                <a:latin typeface="Sitka Banner" panose="02000505000000020004" pitchFamily="2" charset="0"/>
              </a:rPr>
              <a:t>s</a:t>
            </a:r>
          </a:p>
          <a:p>
            <a:pPr algn="ctr"/>
            <a:r>
              <a:rPr lang="en-IN" sz="2000" smtClean="0">
                <a:solidFill>
                  <a:srgbClr val="A1DCE7"/>
                </a:solidFill>
                <a:latin typeface="Sitka Banner" panose="02000505000000020004" pitchFamily="2" charset="0"/>
              </a:rPr>
              <a:t>Provide Insights to Management in Consumer Goods Domain</a:t>
            </a:r>
            <a:endParaRPr lang="en-IN" sz="2000">
              <a:solidFill>
                <a:srgbClr val="A1DCE7"/>
              </a:solidFill>
              <a:latin typeface="Sitka Banner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4375" cy="1341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53" y="0"/>
            <a:ext cx="1334947" cy="1341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8" b="99762" l="7143" r="80134">
                        <a14:backgroundMark x1="14732" y1="63183" x2="31473" y2="99762"/>
                        <a14:backgroundMark x1="27902" y1="70071" x2="48661" y2="85273"/>
                        <a14:backgroundMark x1="48661" y1="85273" x2="65625" y2="795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167901"/>
            <a:ext cx="4944533" cy="5469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41" y="5620901"/>
            <a:ext cx="793728" cy="750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65" y="5620901"/>
            <a:ext cx="796834" cy="7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mtClean="0">
              <a:latin typeface="Sitka Small" panose="02000505000000020004" pitchFamily="2" charset="0"/>
            </a:endParaRPr>
          </a:p>
          <a:p>
            <a:endParaRPr lang="en-IN">
              <a:latin typeface="Sitka Small" panose="02000505000000020004" pitchFamily="2" charset="0"/>
            </a:endParaRPr>
          </a:p>
          <a:p>
            <a:endParaRPr lang="en-IN" smtClean="0">
              <a:latin typeface="Sitka Small" panose="02000505000000020004" pitchFamily="2" charset="0"/>
            </a:endParaRPr>
          </a:p>
          <a:p>
            <a:r>
              <a:rPr lang="en-IN" smtClean="0">
                <a:latin typeface="Sitka Small" panose="02000505000000020004" pitchFamily="2" charset="0"/>
              </a:rPr>
              <a:t>There are 334 unique products in 2021 and 245 unique products in 2020. It is clearly seen that there is rise in fiscal year 2021.</a:t>
            </a:r>
          </a:p>
          <a:p>
            <a:r>
              <a:rPr lang="en-IN" smtClean="0">
                <a:latin typeface="Sitka Small" panose="02000505000000020004" pitchFamily="2" charset="0"/>
              </a:rPr>
              <a:t>36.33% growth in unique products from 2020 to 2021.</a:t>
            </a:r>
          </a:p>
          <a:p>
            <a:endParaRPr lang="en-IN" smtClean="0">
              <a:latin typeface="Sitka Small" panose="02000505000000020004" pitchFamily="2" charset="0"/>
            </a:endParaRPr>
          </a:p>
          <a:p>
            <a:endParaRPr lang="en-IN" smtClean="0">
              <a:latin typeface="Sitka Small" panose="02000505000000020004" pitchFamily="2" charset="0"/>
            </a:endParaRPr>
          </a:p>
          <a:p>
            <a:pPr marL="0" indent="0">
              <a:buNone/>
            </a:pPr>
            <a:endParaRPr lang="en-IN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" y="1157752"/>
            <a:ext cx="5068389" cy="4968727"/>
          </a:xfrm>
        </p:spPr>
      </p:pic>
    </p:spTree>
    <p:extLst>
      <p:ext uri="{BB962C8B-B14F-4D97-AF65-F5344CB8AC3E}">
        <p14:creationId xmlns:p14="http://schemas.microsoft.com/office/powerpoint/2010/main" val="34280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395980"/>
            <a:ext cx="5024438" cy="3313207"/>
          </a:xfrm>
          <a:ln>
            <a:solidFill>
              <a:srgbClr val="0070C0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7184689" y="2395979"/>
            <a:ext cx="4169111" cy="3313208"/>
          </a:xfrm>
          <a:prstGeom prst="rect">
            <a:avLst/>
          </a:prstGeom>
          <a:solidFill>
            <a:srgbClr val="5E97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51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Sitka Heading" panose="02000505000000020004" pitchFamily="2" charset="0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Sitka Heading" panose="02000505000000020004" pitchFamily="2" charset="0"/>
              </a:rPr>
            </a:br>
            <a:r>
              <a:rPr lang="en-US" sz="2400" smtClean="0">
                <a:solidFill>
                  <a:schemeClr val="tx1"/>
                </a:solidFill>
                <a:latin typeface="Sitka Heading" panose="02000505000000020004" pitchFamily="2" charset="0"/>
              </a:rPr>
              <a:t>Provide </a:t>
            </a:r>
            <a:r>
              <a:rPr lang="en-US" sz="2400">
                <a:solidFill>
                  <a:schemeClr val="tx1"/>
                </a:solidFill>
                <a:latin typeface="Sitka Heading" panose="02000505000000020004" pitchFamily="2" charset="0"/>
              </a:rPr>
              <a:t>a report with all the unique product counts for each segment and sort them in descending order of product counts. The final output contains 2 </a:t>
            </a:r>
            <a:r>
              <a:rPr lang="en-US" sz="2400" smtClean="0">
                <a:solidFill>
                  <a:schemeClr val="tx1"/>
                </a:solidFill>
                <a:latin typeface="Sitka Heading" panose="02000505000000020004" pitchFamily="2" charset="0"/>
              </a:rPr>
              <a:t>fields.</a:t>
            </a:r>
            <a:endParaRPr lang="en-IN" sz="2400">
              <a:solidFill>
                <a:schemeClr val="tx1"/>
              </a:solidFill>
              <a:latin typeface="Sitka Heading" panose="02000505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3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3753" y="2069590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90663" y="2043682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69" y="2704011"/>
            <a:ext cx="3513907" cy="2769326"/>
          </a:xfrm>
        </p:spPr>
      </p:pic>
    </p:spTree>
    <p:extLst>
      <p:ext uri="{BB962C8B-B14F-4D97-AF65-F5344CB8AC3E}">
        <p14:creationId xmlns:p14="http://schemas.microsoft.com/office/powerpoint/2010/main" val="3474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endParaRPr lang="en-IN" smtClean="0">
              <a:latin typeface="Sitka Small" panose="02000505000000020004" pitchFamily="2" charset="0"/>
            </a:endParaRPr>
          </a:p>
          <a:p>
            <a:endParaRPr lang="en-IN">
              <a:latin typeface="Sitka Small" panose="02000505000000020004" pitchFamily="2" charset="0"/>
            </a:endParaRPr>
          </a:p>
          <a:p>
            <a:endParaRPr lang="en-IN" smtClean="0">
              <a:latin typeface="Sitka Small" panose="02000505000000020004" pitchFamily="2" charset="0"/>
            </a:endParaRPr>
          </a:p>
          <a:p>
            <a:r>
              <a:rPr lang="en-IN" smtClean="0">
                <a:latin typeface="Sitka Small" panose="02000505000000020004" pitchFamily="2" charset="0"/>
              </a:rPr>
              <a:t>Segment notebook has highest unique products i.e.129 while segment networking has lowest unique products i.e.9.</a:t>
            </a:r>
          </a:p>
          <a:p>
            <a:r>
              <a:rPr lang="en-IN" smtClean="0">
                <a:latin typeface="Sitka Small" panose="02000505000000020004" pitchFamily="2" charset="0"/>
              </a:rPr>
              <a:t>Company need to focus on segments like- desktop, storage, networking because their total count is very less then in comparison to top 3.</a:t>
            </a:r>
          </a:p>
          <a:p>
            <a:endParaRPr lang="en-IN" smtClean="0">
              <a:latin typeface="Sitka Small" panose="02000505000000020004" pitchFamily="2" charset="0"/>
            </a:endParaRPr>
          </a:p>
          <a:p>
            <a:endParaRPr lang="en-IN" smtClean="0">
              <a:latin typeface="Sitka Small" panose="02000505000000020004" pitchFamily="2" charset="0"/>
            </a:endParaRPr>
          </a:p>
          <a:p>
            <a:pPr marL="0" indent="0">
              <a:buNone/>
            </a:pPr>
            <a:endParaRPr lang="en-IN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" y="1502229"/>
            <a:ext cx="5421085" cy="4284617"/>
          </a:xfrm>
        </p:spPr>
      </p:pic>
    </p:spTree>
    <p:extLst>
      <p:ext uri="{BB962C8B-B14F-4D97-AF65-F5344CB8AC3E}">
        <p14:creationId xmlns:p14="http://schemas.microsoft.com/office/powerpoint/2010/main" val="37042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5737"/>
            <a:ext cx="5582237" cy="4807132"/>
          </a:xfrm>
        </p:spPr>
      </p:pic>
      <p:sp>
        <p:nvSpPr>
          <p:cNvPr id="20" name="Rectangle 19"/>
          <p:cNvSpPr/>
          <p:nvPr/>
        </p:nvSpPr>
        <p:spPr>
          <a:xfrm>
            <a:off x="6884127" y="1815737"/>
            <a:ext cx="4469674" cy="4807132"/>
          </a:xfrm>
          <a:prstGeom prst="rect">
            <a:avLst/>
          </a:prstGeom>
          <a:solidFill>
            <a:srgbClr val="5E97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51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Sitka Subheading" panose="02000505000000020004" pitchFamily="2" charset="0"/>
              </a:rPr>
              <a:t>Which segment had the most increase in unique products in 2021 vs 2020?</a:t>
            </a:r>
            <a:endParaRPr lang="en-IN" sz="2400">
              <a:solidFill>
                <a:schemeClr val="tx1"/>
              </a:solidFill>
              <a:latin typeface="Sitka Subheading" panose="02000505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4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952" y="1657609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2286" y="1657609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4" y="2835178"/>
            <a:ext cx="4023360" cy="2768250"/>
          </a:xfrm>
        </p:spPr>
      </p:pic>
    </p:spTree>
    <p:extLst>
      <p:ext uri="{BB962C8B-B14F-4D97-AF65-F5344CB8AC3E}">
        <p14:creationId xmlns:p14="http://schemas.microsoft.com/office/powerpoint/2010/main" val="37173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mtClean="0">
              <a:latin typeface="Sitka Small" panose="02000505000000020004" pitchFamily="2" charset="0"/>
            </a:endParaRPr>
          </a:p>
          <a:p>
            <a:endParaRPr lang="en-IN">
              <a:latin typeface="Sitka Small" panose="02000505000000020004" pitchFamily="2" charset="0"/>
            </a:endParaRPr>
          </a:p>
          <a:p>
            <a:endParaRPr lang="en-IN" smtClean="0">
              <a:latin typeface="Sitka Small" panose="02000505000000020004" pitchFamily="2" charset="0"/>
            </a:endParaRPr>
          </a:p>
          <a:p>
            <a:r>
              <a:rPr lang="en-IN" smtClean="0">
                <a:latin typeface="Sitka Small" panose="02000505000000020004" pitchFamily="2" charset="0"/>
              </a:rPr>
              <a:t>Every segment had increased in unique products in 2021 vs 2020.</a:t>
            </a:r>
          </a:p>
          <a:p>
            <a:r>
              <a:rPr lang="en-IN" smtClean="0">
                <a:latin typeface="Sitka Small" panose="02000505000000020004" pitchFamily="2" charset="0"/>
              </a:rPr>
              <a:t>Accessories segment had the largest increase in production.</a:t>
            </a:r>
          </a:p>
          <a:p>
            <a:r>
              <a:rPr lang="en-IN" smtClean="0">
                <a:latin typeface="Sitka Small" panose="02000505000000020004" pitchFamily="2" charset="0"/>
              </a:rPr>
              <a:t>Networking segment experienced the slower production growth.</a:t>
            </a:r>
          </a:p>
          <a:p>
            <a:endParaRPr lang="en-IN" smtClean="0">
              <a:latin typeface="Sitka Small" panose="02000505000000020004" pitchFamily="2" charset="0"/>
            </a:endParaRPr>
          </a:p>
          <a:p>
            <a:endParaRPr lang="en-IN" smtClean="0">
              <a:latin typeface="Sitka Small" panose="02000505000000020004" pitchFamily="2" charset="0"/>
            </a:endParaRPr>
          </a:p>
          <a:p>
            <a:pPr marL="0" indent="0">
              <a:buNone/>
            </a:pPr>
            <a:endParaRPr lang="en-IN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56" y="1157753"/>
            <a:ext cx="5270002" cy="4918531"/>
          </a:xfrm>
        </p:spPr>
      </p:pic>
    </p:spTree>
    <p:extLst>
      <p:ext uri="{BB962C8B-B14F-4D97-AF65-F5344CB8AC3E}">
        <p14:creationId xmlns:p14="http://schemas.microsoft.com/office/powerpoint/2010/main" val="3036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884127" y="1980704"/>
            <a:ext cx="4469674" cy="4676501"/>
          </a:xfrm>
          <a:prstGeom prst="rect">
            <a:avLst/>
          </a:prstGeom>
          <a:solidFill>
            <a:srgbClr val="5E97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51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Sitka Subheading" panose="02000505000000020004" pitchFamily="2" charset="0"/>
              </a:rPr>
              <a:t>Get the products that have the highest and lowest manufacturing </a:t>
            </a:r>
            <a: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  <a:t>costs.</a:t>
            </a:r>
            <a:endParaRPr lang="en-IN" sz="2400">
              <a:solidFill>
                <a:schemeClr val="tx1"/>
              </a:solidFill>
              <a:latin typeface="Sitka Subheading" panose="02000505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5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4" y="1980704"/>
            <a:ext cx="5591511" cy="4676502"/>
          </a:xfrm>
        </p:spPr>
      </p:pic>
      <p:grpSp>
        <p:nvGrpSpPr>
          <p:cNvPr id="11" name="Group 10"/>
          <p:cNvGrpSpPr/>
          <p:nvPr/>
        </p:nvGrpSpPr>
        <p:grpSpPr>
          <a:xfrm>
            <a:off x="723753" y="1657609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4186" y="1683517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3553097"/>
            <a:ext cx="4193177" cy="1528355"/>
          </a:xfrm>
        </p:spPr>
      </p:pic>
    </p:spTree>
    <p:extLst>
      <p:ext uri="{BB962C8B-B14F-4D97-AF65-F5344CB8AC3E}">
        <p14:creationId xmlns:p14="http://schemas.microsoft.com/office/powerpoint/2010/main" val="33862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IN" smtClean="0">
              <a:latin typeface="Sitka Small" panose="02000505000000020004" pitchFamily="2" charset="0"/>
            </a:endParaRPr>
          </a:p>
          <a:p>
            <a:r>
              <a:rPr lang="en-IN" smtClean="0">
                <a:latin typeface="Sitka Small" panose="02000505000000020004" pitchFamily="2" charset="0"/>
              </a:rPr>
              <a:t>AQ Master wired x1 Ms (Mouse) has the lowest manufacturing cost.</a:t>
            </a:r>
          </a:p>
          <a:p>
            <a:r>
              <a:rPr lang="en-IN" smtClean="0">
                <a:latin typeface="Sitka Small" panose="02000505000000020004" pitchFamily="2" charset="0"/>
              </a:rPr>
              <a:t>AQ HOME Allin 1 Gen 2 (Desktop) has the highest manufacturing cost.</a:t>
            </a:r>
          </a:p>
          <a:p>
            <a:pPr marL="0" indent="0">
              <a:buNone/>
            </a:pPr>
            <a:endParaRPr lang="en-IN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014945"/>
            <a:ext cx="4389120" cy="5294415"/>
          </a:xfrm>
        </p:spPr>
      </p:pic>
    </p:spTree>
    <p:extLst>
      <p:ext uri="{BB962C8B-B14F-4D97-AF65-F5344CB8AC3E}">
        <p14:creationId xmlns:p14="http://schemas.microsoft.com/office/powerpoint/2010/main" val="24508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6" y="2147940"/>
            <a:ext cx="5409373" cy="4509265"/>
          </a:xfrm>
        </p:spPr>
      </p:pic>
      <p:sp>
        <p:nvSpPr>
          <p:cNvPr id="20" name="Rectangle 19"/>
          <p:cNvSpPr/>
          <p:nvPr/>
        </p:nvSpPr>
        <p:spPr>
          <a:xfrm>
            <a:off x="6884127" y="1980704"/>
            <a:ext cx="4469674" cy="4676501"/>
          </a:xfrm>
          <a:prstGeom prst="rect">
            <a:avLst/>
          </a:prstGeom>
          <a:solidFill>
            <a:srgbClr val="5E97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2484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</a:br>
            <a: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  <a:t>Generate </a:t>
            </a:r>
            <a:r>
              <a:rPr lang="en-US" sz="2400">
                <a:solidFill>
                  <a:schemeClr val="tx1"/>
                </a:solidFill>
                <a:latin typeface="Sitka Subheading" panose="02000505000000020004" pitchFamily="2" charset="0"/>
              </a:rPr>
              <a:t>a report which contains the top 5 customers who received an average high pre_invoice_discount_pct for the fiscal year 2021 and in the Indian market.</a:t>
            </a:r>
            <a:endParaRPr lang="en-IN" sz="2400">
              <a:solidFill>
                <a:schemeClr val="tx1"/>
              </a:solidFill>
              <a:latin typeface="Sitka Subheading" panose="02000505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6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3753" y="1822890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88060" y="1796982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06" y="3069771"/>
            <a:ext cx="3722915" cy="2312126"/>
          </a:xfrm>
        </p:spPr>
      </p:pic>
    </p:spTree>
    <p:extLst>
      <p:ext uri="{BB962C8B-B14F-4D97-AF65-F5344CB8AC3E}">
        <p14:creationId xmlns:p14="http://schemas.microsoft.com/office/powerpoint/2010/main" val="1918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IN" smtClean="0">
              <a:latin typeface="Sitka Small" panose="02000505000000020004" pitchFamily="2" charset="0"/>
            </a:endParaRPr>
          </a:p>
          <a:p>
            <a:r>
              <a:rPr lang="en-IN" smtClean="0">
                <a:latin typeface="Sitka Small" panose="02000505000000020004" pitchFamily="2" charset="0"/>
              </a:rPr>
              <a:t>Flipkart has highest pre invoice discount percentage.</a:t>
            </a:r>
          </a:p>
          <a:p>
            <a:r>
              <a:rPr lang="en-IN" smtClean="0">
                <a:latin typeface="Sitka Small" panose="02000505000000020004" pitchFamily="2" charset="0"/>
              </a:rPr>
              <a:t>Amazon has lowest pre invoice discount percentage. </a:t>
            </a:r>
          </a:p>
          <a:p>
            <a:pPr marL="0" indent="0">
              <a:buNone/>
            </a:pPr>
            <a:endParaRPr lang="en-IN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" y="1554480"/>
            <a:ext cx="5251269" cy="4167051"/>
          </a:xfrm>
        </p:spPr>
      </p:pic>
    </p:spTree>
    <p:extLst>
      <p:ext uri="{BB962C8B-B14F-4D97-AF65-F5344CB8AC3E}">
        <p14:creationId xmlns:p14="http://schemas.microsoft.com/office/powerpoint/2010/main" val="16613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4" y="1711235"/>
            <a:ext cx="5560421" cy="4959034"/>
          </a:xfrm>
        </p:spPr>
      </p:pic>
      <p:sp>
        <p:nvSpPr>
          <p:cNvPr id="20" name="Rectangle 19"/>
          <p:cNvSpPr/>
          <p:nvPr/>
        </p:nvSpPr>
        <p:spPr>
          <a:xfrm>
            <a:off x="6884127" y="1698172"/>
            <a:ext cx="4469674" cy="4959034"/>
          </a:xfrm>
          <a:prstGeom prst="rect">
            <a:avLst/>
          </a:prstGeom>
          <a:solidFill>
            <a:srgbClr val="5E97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5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</a:br>
            <a: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  <a:t>Get </a:t>
            </a:r>
            <a:r>
              <a:rPr lang="en-US" sz="2400">
                <a:solidFill>
                  <a:schemeClr val="tx1"/>
                </a:solidFill>
                <a:latin typeface="Sitka Subheading" panose="02000505000000020004" pitchFamily="2" charset="0"/>
              </a:rPr>
              <a:t>the complete report of the Gross sales amount for the customer “Atliq Exclusive” for each month.</a:t>
            </a:r>
            <a:endParaRPr lang="en-IN" sz="2400">
              <a:solidFill>
                <a:schemeClr val="tx1"/>
              </a:solidFill>
              <a:latin typeface="Sitka Subheading" panose="02000505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7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5358" y="1522439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41463" y="1432804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053175"/>
            <a:ext cx="3422467" cy="4501163"/>
          </a:xfrm>
        </p:spPr>
      </p:pic>
    </p:spTree>
    <p:extLst>
      <p:ext uri="{BB962C8B-B14F-4D97-AF65-F5344CB8AC3E}">
        <p14:creationId xmlns:p14="http://schemas.microsoft.com/office/powerpoint/2010/main" val="17142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smtClean="0">
                <a:solidFill>
                  <a:srgbClr val="B0E1EB"/>
                </a:solidFill>
                <a:latin typeface="Sitka Heading" panose="02000505000000020004" pitchFamily="2" charset="0"/>
              </a:rPr>
              <a:t>Contents </a:t>
            </a:r>
            <a:endParaRPr lang="en-IN" sz="4400" b="1" u="sng">
              <a:solidFill>
                <a:srgbClr val="B0E1EB"/>
              </a:solidFill>
              <a:latin typeface="Sitka Heading" panose="02000505000000020004" pitchFamily="2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47783750"/>
              </p:ext>
            </p:extLst>
          </p:nvPr>
        </p:nvGraphicFramePr>
        <p:xfrm>
          <a:off x="2212622" y="1577623"/>
          <a:ext cx="8128000" cy="4721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7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mtClean="0">
              <a:latin typeface="Sitka Small" panose="02000505000000020004" pitchFamily="2" charset="0"/>
            </a:endParaRPr>
          </a:p>
          <a:p>
            <a:endParaRPr lang="en-IN">
              <a:latin typeface="Sitka Small" panose="02000505000000020004" pitchFamily="2" charset="0"/>
            </a:endParaRPr>
          </a:p>
          <a:p>
            <a:endParaRPr lang="en-IN" smtClean="0">
              <a:latin typeface="Sitka Small" panose="02000505000000020004" pitchFamily="2" charset="0"/>
            </a:endParaRPr>
          </a:p>
          <a:p>
            <a:r>
              <a:rPr lang="en-IN" smtClean="0">
                <a:latin typeface="Sitka Small" panose="02000505000000020004" pitchFamily="2" charset="0"/>
              </a:rPr>
              <a:t>Highest gross sales in the month of November 2020.</a:t>
            </a:r>
          </a:p>
          <a:p>
            <a:r>
              <a:rPr lang="en-IN" smtClean="0">
                <a:latin typeface="Sitka Small" panose="02000505000000020004" pitchFamily="2" charset="0"/>
              </a:rPr>
              <a:t>Lowest gross sales in the month of March 2020.</a:t>
            </a:r>
          </a:p>
          <a:p>
            <a:r>
              <a:rPr lang="en-IN" smtClean="0">
                <a:latin typeface="Sitka Small" panose="02000505000000020004" pitchFamily="2" charset="0"/>
              </a:rPr>
              <a:t>In 2021, January has the highest gross sales amount.</a:t>
            </a:r>
          </a:p>
          <a:p>
            <a:endParaRPr lang="en-IN" smtClean="0">
              <a:latin typeface="Sitka Small" panose="02000505000000020004" pitchFamily="2" charset="0"/>
            </a:endParaRPr>
          </a:p>
          <a:p>
            <a:pPr marL="0" indent="0">
              <a:buNone/>
            </a:pPr>
            <a:endParaRPr lang="en-IN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052924"/>
            <a:ext cx="5562194" cy="3344091"/>
          </a:xfrm>
        </p:spPr>
      </p:pic>
    </p:spTree>
    <p:extLst>
      <p:ext uri="{BB962C8B-B14F-4D97-AF65-F5344CB8AC3E}">
        <p14:creationId xmlns:p14="http://schemas.microsoft.com/office/powerpoint/2010/main" val="38051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705"/>
            <a:ext cx="5479633" cy="4676500"/>
          </a:xfrm>
        </p:spPr>
      </p:pic>
      <p:sp>
        <p:nvSpPr>
          <p:cNvPr id="20" name="Rectangle 19"/>
          <p:cNvSpPr/>
          <p:nvPr/>
        </p:nvSpPr>
        <p:spPr>
          <a:xfrm>
            <a:off x="6884127" y="1980704"/>
            <a:ext cx="4469674" cy="4676501"/>
          </a:xfrm>
          <a:prstGeom prst="rect">
            <a:avLst/>
          </a:prstGeom>
          <a:solidFill>
            <a:srgbClr val="5E97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2484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Sitka Subheading" panose="02000505000000020004" pitchFamily="2" charset="0"/>
              </a:rPr>
              <a:t>In which quarter of 2020, got the maximum total_sold_quantity?</a:t>
            </a:r>
            <a:endParaRPr lang="en-IN" sz="2400">
              <a:solidFill>
                <a:schemeClr val="tx1"/>
              </a:solidFill>
              <a:latin typeface="Sitka Subheading" panose="02000505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7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8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3753" y="1822890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4997" y="1848798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34" y="2743199"/>
            <a:ext cx="3618412" cy="3122023"/>
          </a:xfrm>
        </p:spPr>
      </p:pic>
    </p:spTree>
    <p:extLst>
      <p:ext uri="{BB962C8B-B14F-4D97-AF65-F5344CB8AC3E}">
        <p14:creationId xmlns:p14="http://schemas.microsoft.com/office/powerpoint/2010/main" val="29633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IN" smtClean="0">
              <a:latin typeface="Sitka Small" panose="02000505000000020004" pitchFamily="2" charset="0"/>
            </a:endParaRPr>
          </a:p>
          <a:p>
            <a:r>
              <a:rPr lang="en-IN" smtClean="0">
                <a:latin typeface="Sitka Small" panose="02000505000000020004" pitchFamily="2" charset="0"/>
              </a:rPr>
              <a:t>Quarter 1 has the maximum total sold quantity (7005619).</a:t>
            </a:r>
          </a:p>
          <a:p>
            <a:r>
              <a:rPr lang="en-IN" smtClean="0">
                <a:latin typeface="Sitka Small" panose="02000505000000020004" pitchFamily="2" charset="0"/>
              </a:rPr>
              <a:t>Quarter 3 has the minimum total sold quantity (2075087).</a:t>
            </a:r>
          </a:p>
          <a:p>
            <a:pPr marL="0" indent="0">
              <a:buNone/>
            </a:pPr>
            <a:endParaRPr lang="en-IN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0" y="1408665"/>
            <a:ext cx="5277394" cy="4632609"/>
          </a:xfrm>
        </p:spPr>
      </p:pic>
    </p:spTree>
    <p:extLst>
      <p:ext uri="{BB962C8B-B14F-4D97-AF65-F5344CB8AC3E}">
        <p14:creationId xmlns:p14="http://schemas.microsoft.com/office/powerpoint/2010/main" val="515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616"/>
            <a:ext cx="6372497" cy="4741817"/>
          </a:xfrm>
        </p:spPr>
      </p:pic>
      <p:sp>
        <p:nvSpPr>
          <p:cNvPr id="20" name="Rectangle 19"/>
          <p:cNvSpPr/>
          <p:nvPr/>
        </p:nvSpPr>
        <p:spPr>
          <a:xfrm>
            <a:off x="7419703" y="1998615"/>
            <a:ext cx="3934098" cy="4741818"/>
          </a:xfrm>
          <a:prstGeom prst="rect">
            <a:avLst/>
          </a:prstGeom>
          <a:solidFill>
            <a:srgbClr val="5E97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51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</a:br>
            <a: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  <a:t>Which </a:t>
            </a:r>
            <a:r>
              <a:rPr lang="en-US" sz="2400">
                <a:solidFill>
                  <a:schemeClr val="tx1"/>
                </a:solidFill>
                <a:latin typeface="Sitka Subheading" panose="02000505000000020004" pitchFamily="2" charset="0"/>
              </a:rPr>
              <a:t>channel helped to bring more gross sales in the fiscal year 2021 and the percentage of contribution?</a:t>
            </a:r>
            <a:endParaRPr lang="en-IN" sz="2400">
              <a:solidFill>
                <a:schemeClr val="tx1"/>
              </a:solidFill>
              <a:latin typeface="Sitka Subheading" panose="02000505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9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952" y="1657609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25145" y="1676888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11" y="3135086"/>
            <a:ext cx="3378881" cy="2207623"/>
          </a:xfrm>
        </p:spPr>
      </p:pic>
    </p:spTree>
    <p:extLst>
      <p:ext uri="{BB962C8B-B14F-4D97-AF65-F5344CB8AC3E}">
        <p14:creationId xmlns:p14="http://schemas.microsoft.com/office/powerpoint/2010/main" val="12898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IN" smtClean="0">
              <a:latin typeface="Sitka Small" panose="02000505000000020004" pitchFamily="2" charset="0"/>
            </a:endParaRPr>
          </a:p>
          <a:p>
            <a:r>
              <a:rPr lang="en-IN" smtClean="0">
                <a:latin typeface="Sitka Small" panose="02000505000000020004" pitchFamily="2" charset="0"/>
              </a:rPr>
              <a:t>Retailer channel helped to bring more gross sales with the </a:t>
            </a:r>
            <a:r>
              <a:rPr lang="en-IN" sz="2400" smtClean="0">
                <a:latin typeface="Sitka Small" panose="02000505000000020004" pitchFamily="2" charset="0"/>
              </a:rPr>
              <a:t>percentage</a:t>
            </a:r>
            <a:r>
              <a:rPr lang="en-IN" smtClean="0">
                <a:latin typeface="Sitka Small" panose="02000505000000020004" pitchFamily="2" charset="0"/>
              </a:rPr>
              <a:t> of contribution is 73.34%.</a:t>
            </a:r>
          </a:p>
          <a:p>
            <a:r>
              <a:rPr lang="en-IN" smtClean="0">
                <a:latin typeface="Sitka Small" panose="02000505000000020004" pitchFamily="2" charset="0"/>
              </a:rPr>
              <a:t>Distributor channel has less gross sales with the percentage of </a:t>
            </a:r>
            <a:r>
              <a:rPr lang="en-IN" sz="2400" smtClean="0">
                <a:latin typeface="Sitka Small" panose="02000505000000020004" pitchFamily="2" charset="0"/>
              </a:rPr>
              <a:t>contribution</a:t>
            </a:r>
            <a:r>
              <a:rPr lang="en-IN" smtClean="0">
                <a:latin typeface="Sitka Small" panose="02000505000000020004" pitchFamily="2" charset="0"/>
              </a:rPr>
              <a:t> is 11.23%.</a:t>
            </a:r>
          </a:p>
          <a:p>
            <a:endParaRPr lang="en-IN" smtClean="0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08" y="1850449"/>
            <a:ext cx="4924697" cy="3749040"/>
          </a:xfrm>
        </p:spPr>
      </p:pic>
    </p:spTree>
    <p:extLst>
      <p:ext uri="{BB962C8B-B14F-4D97-AF65-F5344CB8AC3E}">
        <p14:creationId xmlns:p14="http://schemas.microsoft.com/office/powerpoint/2010/main" val="31634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679"/>
            <a:ext cx="5481636" cy="4728753"/>
          </a:xfrm>
        </p:spPr>
      </p:pic>
      <p:sp>
        <p:nvSpPr>
          <p:cNvPr id="20" name="Rectangle 19"/>
          <p:cNvSpPr/>
          <p:nvPr/>
        </p:nvSpPr>
        <p:spPr>
          <a:xfrm>
            <a:off x="6541464" y="2011679"/>
            <a:ext cx="4812337" cy="4728753"/>
          </a:xfrm>
          <a:prstGeom prst="rect">
            <a:avLst/>
          </a:prstGeom>
          <a:solidFill>
            <a:srgbClr val="5E97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51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</a:br>
            <a:r>
              <a:rPr lang="en-US" sz="2400" smtClean="0">
                <a:solidFill>
                  <a:schemeClr val="tx1"/>
                </a:solidFill>
                <a:latin typeface="Sitka Subheading" panose="02000505000000020004" pitchFamily="2" charset="0"/>
              </a:rPr>
              <a:t>Get </a:t>
            </a:r>
            <a:r>
              <a:rPr lang="en-US" sz="2400">
                <a:solidFill>
                  <a:schemeClr val="tx1"/>
                </a:solidFill>
                <a:latin typeface="Sitka Subheading" panose="02000505000000020004" pitchFamily="2" charset="0"/>
              </a:rPr>
              <a:t>the Top 3 products in each division that have a high total_sold_quantity in the fiscal_year 2021?</a:t>
            </a:r>
            <a:endParaRPr lang="en-IN" sz="2400">
              <a:solidFill>
                <a:schemeClr val="tx1"/>
              </a:solidFill>
              <a:latin typeface="Sitka Subheading" panose="02000505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10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952" y="1657609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34284" y="1631701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58" y="2926081"/>
            <a:ext cx="4409747" cy="2704010"/>
          </a:xfrm>
        </p:spPr>
      </p:pic>
    </p:spTree>
    <p:extLst>
      <p:ext uri="{BB962C8B-B14F-4D97-AF65-F5344CB8AC3E}">
        <p14:creationId xmlns:p14="http://schemas.microsoft.com/office/powerpoint/2010/main" val="10325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IN" smtClean="0">
              <a:latin typeface="Sitka Small" panose="02000505000000020004" pitchFamily="2" charset="0"/>
            </a:endParaRPr>
          </a:p>
          <a:p>
            <a:r>
              <a:rPr lang="en-IN" smtClean="0">
                <a:latin typeface="Sitka Small" panose="02000505000000020004" pitchFamily="2" charset="0"/>
              </a:rPr>
              <a:t>There are 3 divisions – N&amp;S, P&amp;A, PC.</a:t>
            </a:r>
          </a:p>
          <a:p>
            <a:r>
              <a:rPr lang="en-IN" smtClean="0">
                <a:latin typeface="Sitka Small" panose="02000505000000020004" pitchFamily="2" charset="0"/>
              </a:rPr>
              <a:t>In N&amp;S division, AQ Pen drive 2 IN 1. In P&amp;A division, Q Gamers MS. In PC division, AQ Digit product has the highest ranking.</a:t>
            </a:r>
          </a:p>
          <a:p>
            <a:endParaRPr lang="en-IN" smtClean="0">
              <a:latin typeface="Sitka Small" panose="02000505000000020004" pitchFamily="2" charset="0"/>
            </a:endParaRPr>
          </a:p>
          <a:p>
            <a:pPr marL="0" indent="0">
              <a:buNone/>
            </a:pPr>
            <a:endParaRPr lang="en-IN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3" y="1254034"/>
            <a:ext cx="4167051" cy="4911635"/>
          </a:xfrm>
        </p:spPr>
      </p:pic>
    </p:spTree>
    <p:extLst>
      <p:ext uri="{BB962C8B-B14F-4D97-AF65-F5344CB8AC3E}">
        <p14:creationId xmlns:p14="http://schemas.microsoft.com/office/powerpoint/2010/main" val="36937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pPr algn="ctr"/>
            <a:r>
              <a:rPr lang="en-IN" b="1" u="sng">
                <a:solidFill>
                  <a:srgbClr val="B0E1EB"/>
                </a:solidFill>
                <a:latin typeface="Sitka Heading" panose="02000505000000020004" pitchFamily="2" charset="0"/>
              </a:rPr>
              <a:t>Summary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358538"/>
            <a:ext cx="10233800" cy="4818425"/>
          </a:xfrm>
        </p:spPr>
        <p:txBody>
          <a:bodyPr>
            <a:normAutofit fontScale="85000" lnSpcReduction="10000"/>
          </a:bodyPr>
          <a:lstStyle/>
          <a:p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There are total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397 products 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which is divided in 3 division- PC, P&amp;A, N&amp;S. It can be divided into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6 segments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- Notebook, Accessories, Peripherals, Desktop, Storage, Networking. These segments are further divided into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14 categories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.</a:t>
            </a:r>
          </a:p>
          <a:p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Atliq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 is having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strong relationship 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with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flipkart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 in comparison to other customers.</a:t>
            </a:r>
          </a:p>
          <a:p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Q2, Q3 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shows the decline in total sales probably due to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covid-19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 pandemic outbreak.</a:t>
            </a:r>
          </a:p>
          <a:p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Notebook, Accessories, Peripherals 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segments give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more sales 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to the company as more products (329) are choose by the customer whereas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Desktop, Storage, Networking 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give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less sales 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to the atliq hardware because less products (68) are choose by the customers.</a:t>
            </a:r>
          </a:p>
          <a:p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In financial year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2021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, atliq gross sales is alternatively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increasing and decreasing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.</a:t>
            </a:r>
          </a:p>
          <a:p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Retailer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 channel helped to bring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more gross sales 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(73.22%) in the fiscal year 2021.</a:t>
            </a:r>
          </a:p>
          <a:p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N&amp;S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 division has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highest sold products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 than other divisions and product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pen drives 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has </a:t>
            </a:r>
            <a:r>
              <a:rPr lang="en-IN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highest sold quantity</a:t>
            </a:r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anose="02000505000000020004" pitchFamily="2" charset="0"/>
              </a:rPr>
              <a:t>.</a:t>
            </a:r>
          </a:p>
          <a:p>
            <a:endParaRPr lang="en-IN">
              <a:solidFill>
                <a:schemeClr val="accent1">
                  <a:lumMod val="20000"/>
                  <a:lumOff val="80000"/>
                </a:schemeClr>
              </a:solidFill>
              <a:latin typeface="Sitka Banner" panose="02000505000000020004" pitchFamily="2" charset="0"/>
            </a:endParaRPr>
          </a:p>
          <a:p>
            <a:pPr marL="0" indent="0">
              <a:buNone/>
            </a:pPr>
            <a:endParaRPr lang="en-IN" smtClean="0">
              <a:solidFill>
                <a:schemeClr val="accent1">
                  <a:lumMod val="20000"/>
                  <a:lumOff val="80000"/>
                </a:schemeClr>
              </a:solidFill>
              <a:latin typeface="Sitka Banner" panose="02000505000000020004" pitchFamily="2" charset="0"/>
            </a:endParaRPr>
          </a:p>
          <a:p>
            <a:pPr marL="0" indent="0">
              <a:buNone/>
            </a:pPr>
            <a:endParaRPr lang="en-IN" smtClean="0">
              <a:solidFill>
                <a:schemeClr val="accent1">
                  <a:lumMod val="20000"/>
                  <a:lumOff val="80000"/>
                </a:schemeClr>
              </a:solidFill>
              <a:latin typeface="Sitka Banner" panose="02000505000000020004" pitchFamily="2" charset="0"/>
            </a:endParaRPr>
          </a:p>
          <a:p>
            <a:endParaRPr lang="en-IN" smtClean="0">
              <a:latin typeface="Sitka Banner" panose="02000505000000020004" pitchFamily="2" charset="0"/>
            </a:endParaRPr>
          </a:p>
          <a:p>
            <a:endParaRPr lang="en-IN" smtClean="0">
              <a:latin typeface="Sitka Banner" panose="02000505000000020004" pitchFamily="2" charset="0"/>
            </a:endParaRPr>
          </a:p>
          <a:p>
            <a:endParaRPr lang="en-IN" smtClean="0">
              <a:latin typeface="Sitka Banner" panose="02000505000000020004" pitchFamily="2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9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7744"/>
          </a:xfrm>
        </p:spPr>
        <p:txBody>
          <a:bodyPr/>
          <a:lstStyle/>
          <a:p>
            <a:pPr algn="ctr"/>
            <a:r>
              <a:rPr lang="en-IN" b="1" u="sng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itka Small" panose="02000505000000020004" pitchFamily="2" charset="0"/>
              </a:rPr>
              <a:t>Thank You</a:t>
            </a:r>
            <a:endParaRPr lang="en-IN" b="1" u="sng">
              <a:solidFill>
                <a:schemeClr val="accent1">
                  <a:lumMod val="40000"/>
                  <a:lumOff val="60000"/>
                </a:schemeClr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9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2177"/>
          </a:xfrm>
        </p:spPr>
        <p:txBody>
          <a:bodyPr>
            <a:noAutofit/>
          </a:bodyPr>
          <a:lstStyle/>
          <a:p>
            <a:pPr algn="ctr"/>
            <a:r>
              <a:rPr lang="en-IN" sz="4400" b="1" u="sng" smtClean="0">
                <a:solidFill>
                  <a:srgbClr val="B0E1EB"/>
                </a:solidFill>
                <a:latin typeface="Sitka Heading" panose="02000505000000020004" pitchFamily="2" charset="0"/>
              </a:rPr>
              <a:t>Project Brief </a:t>
            </a:r>
            <a:endParaRPr lang="en-IN" sz="4400" b="1" u="sng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79172905"/>
              </p:ext>
            </p:extLst>
          </p:nvPr>
        </p:nvGraphicFramePr>
        <p:xfrm>
          <a:off x="2032000" y="767644"/>
          <a:ext cx="8128000" cy="596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8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1356" cy="729897"/>
          </a:xfrm>
        </p:spPr>
        <p:txBody>
          <a:bodyPr>
            <a:noAutofit/>
          </a:bodyPr>
          <a:lstStyle/>
          <a:p>
            <a:pPr algn="ctr"/>
            <a:r>
              <a:rPr lang="en-IN" sz="4400" b="1" u="sng">
                <a:solidFill>
                  <a:srgbClr val="B0E1EB"/>
                </a:solidFill>
                <a:latin typeface="Sitka Heading" panose="02000505000000020004" pitchFamily="2" charset="0"/>
              </a:rPr>
              <a:t>Project </a:t>
            </a:r>
            <a:r>
              <a:rPr lang="en-IN" sz="4400" b="1" u="sng" smtClean="0">
                <a:solidFill>
                  <a:srgbClr val="B0E1EB"/>
                </a:solidFill>
                <a:latin typeface="Sitka Heading" panose="02000505000000020004" pitchFamily="2" charset="0"/>
              </a:rPr>
              <a:t>Execution Process</a:t>
            </a:r>
            <a:endParaRPr lang="en-IN" sz="440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02556781"/>
              </p:ext>
            </p:extLst>
          </p:nvPr>
        </p:nvGraphicFramePr>
        <p:xfrm>
          <a:off x="2190044" y="1320800"/>
          <a:ext cx="8015111" cy="512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9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56" y="184502"/>
            <a:ext cx="10515600" cy="89923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smtClean="0">
                <a:solidFill>
                  <a:srgbClr val="B0E1EB"/>
                </a:solidFill>
                <a:latin typeface="Sitka Heading" panose="02000505000000020004" pitchFamily="2" charset="0"/>
              </a:rPr>
              <a:t>Data Understanding</a:t>
            </a:r>
            <a:br>
              <a:rPr lang="en-IN" b="1" u="sng" smtClean="0">
                <a:solidFill>
                  <a:srgbClr val="B0E1EB"/>
                </a:solidFill>
                <a:latin typeface="Sitka Heading" panose="02000505000000020004" pitchFamily="2" charset="0"/>
              </a:rPr>
            </a:b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625600" y="714401"/>
            <a:ext cx="938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tka Subheading" panose="02000505000000020004" pitchFamily="2" charset="0"/>
              </a:rPr>
              <a:t>The database consists of 6 tables of which 2 are dimension table and 4 are fact tables.</a:t>
            </a:r>
            <a:endParaRPr lang="en-IN">
              <a:solidFill>
                <a:schemeClr val="accent1">
                  <a:lumMod val="20000"/>
                  <a:lumOff val="80000"/>
                </a:schemeClr>
              </a:solidFill>
              <a:latin typeface="Sitka Subheading" panose="02000505000000020004" pitchFamily="2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59608154"/>
              </p:ext>
            </p:extLst>
          </p:nvPr>
        </p:nvGraphicFramePr>
        <p:xfrm>
          <a:off x="79022" y="1060584"/>
          <a:ext cx="12033955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822" y="261161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b="1" u="sng" smtClean="0">
                <a:solidFill>
                  <a:srgbClr val="B0E1EB"/>
                </a:solidFill>
                <a:latin typeface="Sitka Small" panose="02000505000000020004" pitchFamily="2" charset="0"/>
              </a:rPr>
              <a:t>Ad-hoc Requests and Insights</a:t>
            </a:r>
            <a:endParaRPr lang="en-IN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924800" y="2395979"/>
            <a:ext cx="3488268" cy="3313208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586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Sitka Heading" panose="02000505000000020004" pitchFamily="2" charset="0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Sitka Heading" panose="02000505000000020004" pitchFamily="2" charset="0"/>
              </a:rPr>
            </a:br>
            <a:r>
              <a:rPr lang="en-US" sz="2400" smtClean="0">
                <a:solidFill>
                  <a:schemeClr val="tx1"/>
                </a:solidFill>
                <a:latin typeface="Sitka Heading" panose="02000505000000020004" pitchFamily="2" charset="0"/>
              </a:rPr>
              <a:t>Provide the list of markets in which customer "Atliq Exclusive" operates its business in the APAC region. </a:t>
            </a:r>
            <a:endParaRPr lang="en-IN" sz="2400">
              <a:solidFill>
                <a:schemeClr val="tx1"/>
              </a:solidFill>
              <a:latin typeface="Sitka Heading" panose="02000505000000020004" pitchFamily="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5979"/>
            <a:ext cx="6011830" cy="3313208"/>
          </a:xfrm>
          <a:solidFill>
            <a:srgbClr val="0070C0"/>
          </a:solidFill>
          <a:ln>
            <a:solidFill>
              <a:srgbClr val="0070C0"/>
            </a:solidFill>
          </a:ln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65" y="2691633"/>
            <a:ext cx="2365023" cy="2900105"/>
          </a:xfr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1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952" y="2043449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85580" y="2043449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4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474" y="627017"/>
            <a:ext cx="5736366" cy="5930537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6" y="1056323"/>
            <a:ext cx="5225143" cy="5120640"/>
          </a:xfrm>
        </p:spPr>
      </p:pic>
      <p:grpSp>
        <p:nvGrpSpPr>
          <p:cNvPr id="7" name="Group 6"/>
          <p:cNvGrpSpPr/>
          <p:nvPr/>
        </p:nvGrpSpPr>
        <p:grpSpPr>
          <a:xfrm>
            <a:off x="339751" y="361649"/>
            <a:ext cx="2675425" cy="530736"/>
            <a:chOff x="0" y="0"/>
            <a:chExt cx="2912449" cy="530736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Visual Output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80213" y="627063"/>
            <a:ext cx="4924425" cy="5826125"/>
          </a:xfrm>
          <a:prstGeom prst="rect">
            <a:avLst/>
          </a:prstGeom>
          <a:solidFill>
            <a:srgbClr val="478B9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mtClean="0">
                <a:latin typeface="Sitka Small" panose="02000505000000020004" pitchFamily="2" charset="0"/>
              </a:rPr>
              <a:t>There are 8 countries in which the  </a:t>
            </a:r>
            <a:r>
              <a:rPr lang="en-US">
                <a:solidFill>
                  <a:schemeClr val="tx1"/>
                </a:solidFill>
                <a:latin typeface="Sitka Small" panose="02000505000000020004" pitchFamily="2" charset="0"/>
              </a:rPr>
              <a:t>customer "Atliq Exclusive" operates its business in the APAC region. </a:t>
            </a:r>
            <a:endParaRPr lang="en-IN">
              <a:latin typeface="Sitka Small" panose="02000505000000020004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5168" y="335741"/>
            <a:ext cx="2675425" cy="530736"/>
            <a:chOff x="0" y="0"/>
            <a:chExt cx="2912449" cy="530736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28263" y="2395979"/>
            <a:ext cx="4025537" cy="3313208"/>
          </a:xfrm>
          <a:prstGeom prst="rect">
            <a:avLst/>
          </a:prstGeom>
          <a:solidFill>
            <a:srgbClr val="5E97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348"/>
          </a:xfrm>
          <a:solidFill>
            <a:srgbClr val="478B9A"/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Sitka Heading" panose="02000505000000020004" pitchFamily="2" charset="0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Sitka Heading" panose="02000505000000020004" pitchFamily="2" charset="0"/>
              </a:rPr>
            </a:br>
            <a:r>
              <a:rPr lang="en-US" sz="2400">
                <a:solidFill>
                  <a:schemeClr val="tx1"/>
                </a:solidFill>
                <a:latin typeface="Sitka Heading" panose="02000505000000020004" pitchFamily="2" charset="0"/>
              </a:rPr>
              <a:t>What is the percentage of unique product increase in 2021 vs. 2020?</a:t>
            </a:r>
            <a:endParaRPr lang="en-IN" sz="2400">
              <a:solidFill>
                <a:schemeClr val="tx1"/>
              </a:solidFill>
              <a:latin typeface="Sitka Heading" panose="02000505000000020004" pitchFamily="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77" y="1583235"/>
            <a:ext cx="5992275" cy="5065759"/>
          </a:xfrm>
          <a:solidFill>
            <a:srgbClr val="0070C0"/>
          </a:solidFill>
          <a:ln>
            <a:solidFill>
              <a:srgbClr val="0070C0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699953" y="99757"/>
            <a:ext cx="2675425" cy="530736"/>
            <a:chOff x="0" y="0"/>
            <a:chExt cx="2912449" cy="530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Request 2</a:t>
              </a:r>
              <a:endParaRPr lang="en-US" sz="2000" kern="12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3753" y="1429093"/>
            <a:ext cx="2675425" cy="530736"/>
            <a:chOff x="0" y="0"/>
            <a:chExt cx="2912449" cy="530736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>
                  <a:latin typeface="Sitka Subheading" panose="02000505000000020004" pitchFamily="2" charset="0"/>
                </a:rPr>
                <a:t>SQL Query</a:t>
              </a:r>
              <a:endParaRPr lang="en-US" sz="2000">
                <a:latin typeface="Sitka Subheading" panose="02000505000000020004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84689" y="2043682"/>
            <a:ext cx="2675425" cy="530736"/>
            <a:chOff x="0" y="0"/>
            <a:chExt cx="2912449" cy="530736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2912449" cy="530736"/>
            </a:xfrm>
            <a:prstGeom prst="roundRect">
              <a:avLst/>
            </a:prstGeom>
            <a:gradFill flip="none" rotWithShape="0">
              <a:gsLst>
                <a:gs pos="0">
                  <a:srgbClr val="37A7E1">
                    <a:shade val="30000"/>
                    <a:satMod val="115000"/>
                  </a:srgbClr>
                </a:gs>
                <a:gs pos="50000">
                  <a:srgbClr val="37A7E1">
                    <a:shade val="67500"/>
                    <a:satMod val="115000"/>
                  </a:srgbClr>
                </a:gs>
                <a:gs pos="100000">
                  <a:srgbClr val="37A7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25909" y="25908"/>
              <a:ext cx="2457606" cy="478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smtClean="0">
                  <a:latin typeface="Sitka Subheading" panose="02000505000000020004" pitchFamily="2" charset="0"/>
                </a:rPr>
                <a:t>Output</a:t>
              </a:r>
            </a:p>
          </p:txBody>
        </p:sp>
      </p:grp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19" y="3272626"/>
            <a:ext cx="3692624" cy="1286777"/>
          </a:xfrm>
        </p:spPr>
      </p:pic>
    </p:spTree>
    <p:extLst>
      <p:ext uri="{BB962C8B-B14F-4D97-AF65-F5344CB8AC3E}">
        <p14:creationId xmlns:p14="http://schemas.microsoft.com/office/powerpoint/2010/main" val="927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1022</TotalTime>
  <Words>903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Corbel</vt:lpstr>
      <vt:lpstr>Myanmar Text</vt:lpstr>
      <vt:lpstr>Sitka Banner</vt:lpstr>
      <vt:lpstr>Sitka Display</vt:lpstr>
      <vt:lpstr>Sitka Heading</vt:lpstr>
      <vt:lpstr>Sitka Small</vt:lpstr>
      <vt:lpstr>Sitka Subheading</vt:lpstr>
      <vt:lpstr>Depth</vt:lpstr>
      <vt:lpstr>Presented By - Sonali Gupta</vt:lpstr>
      <vt:lpstr>Contents </vt:lpstr>
      <vt:lpstr>Project Brief </vt:lpstr>
      <vt:lpstr>Project Execution Process</vt:lpstr>
      <vt:lpstr>Data Understanding </vt:lpstr>
      <vt:lpstr>Ad-hoc Requests and Insights</vt:lpstr>
      <vt:lpstr> Provide the list of markets in which customer "Atliq Exclusive" operates its business in the APAC region. </vt:lpstr>
      <vt:lpstr>PowerPoint Presentation</vt:lpstr>
      <vt:lpstr> What is the percentage of unique product increase in 2021 vs. 2020?</vt:lpstr>
      <vt:lpstr>PowerPoint Presentation</vt:lpstr>
      <vt:lpstr> Provide a report with all the unique product counts for each segment and sort them in descending order of product counts. The final output contains 2 fields.</vt:lpstr>
      <vt:lpstr>PowerPoint Presentation</vt:lpstr>
      <vt:lpstr>Which segment had the most increase in unique products in 2021 vs 2020?</vt:lpstr>
      <vt:lpstr>PowerPoint Presentation</vt:lpstr>
      <vt:lpstr>Get the products that have the highest and lowest manufacturing costs.</vt:lpstr>
      <vt:lpstr>PowerPoint Presentation</vt:lpstr>
      <vt:lpstr> Generate a report which contains the top 5 customers who received an average high pre_invoice_discount_pct for the fiscal year 2021 and in the Indian market.</vt:lpstr>
      <vt:lpstr>PowerPoint Presentation</vt:lpstr>
      <vt:lpstr> Get the complete report of the Gross sales amount for the customer “Atliq Exclusive” for each month.</vt:lpstr>
      <vt:lpstr>PowerPoint Presentation</vt:lpstr>
      <vt:lpstr>In which quarter of 2020, got the maximum total_sold_quantity?</vt:lpstr>
      <vt:lpstr>PowerPoint Presentation</vt:lpstr>
      <vt:lpstr> Which channel helped to bring more gross sales in the fiscal year 2021 and the percentage of contribution?</vt:lpstr>
      <vt:lpstr>PowerPoint Presentation</vt:lpstr>
      <vt:lpstr> Get the Top 3 products in each division that have a high total_sold_quantity in the fiscal_year 2021?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By- Sonali Gupta</dc:title>
  <dc:creator>DELL</dc:creator>
  <cp:lastModifiedBy>DELL</cp:lastModifiedBy>
  <cp:revision>74</cp:revision>
  <dcterms:created xsi:type="dcterms:W3CDTF">2023-03-14T12:56:52Z</dcterms:created>
  <dcterms:modified xsi:type="dcterms:W3CDTF">2023-03-16T10:22:16Z</dcterms:modified>
</cp:coreProperties>
</file>