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D088-BFFA-F54E-2DF0-8D376853E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40BF-603E-1B2A-ED2E-0B4724AE5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616F-01BB-3A6D-7531-7941A52E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4EFB-02F0-0CDB-73FF-84E582C4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7204-A28F-3B5D-77C9-798D23A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0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1E4C-9A3B-DC30-6DC0-A5F1BFD1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72971-0EFA-D3B2-F35C-41B7D82A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F06C8-B31D-6E3F-4854-960A012A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11AA-140D-48DA-BA9B-5B598BAE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3E2D-2B3A-E3A7-362C-E3C1FE68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DF574-39CE-20A9-F37C-F676C148E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0206-8182-4E05-8D5B-D7AC7AD14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C6EC-2090-E7E1-1623-3AC4F990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FD61-6F2B-DBFD-2BFD-624943B6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93F2-9AF9-C642-B231-597CF1B4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DF24-6E6B-DAEF-312E-7B2AD922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BA79-2331-91BF-E3D7-05D1E8F6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2084-DED5-5184-DB96-AFD1D62D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AE92-AB13-8C7E-1571-8569AE26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D1AC-241A-EFDD-3953-CD4FE85C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4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DDE2-C51F-079D-1CC9-7D7C309D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17E65-A310-4388-4335-4FFC36BF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A41F-C5B3-C28A-48B4-0538845C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775C-CC1E-024E-900D-CD970494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7EED-3183-4C51-05BA-70031297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A1B1-7C7E-FE38-0FF2-82E6A967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E7FD-B469-C8A0-B8D2-FE58CA3DD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50A0-B455-EA08-F18D-8203054A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B59F8-88FA-6DB2-7461-87E82CEA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881A2-F65D-E7CB-95C0-6D512C76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827EF-E68B-06E8-AA9C-68C5428F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08B4-7283-AC2E-E5B7-AC1D8045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1AB7-42A3-A28B-050D-AA340801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F581-9DE5-62FF-76D1-3A8B9309B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97835-0489-15D9-3F88-DDEFF9820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53107-9CD5-4603-B80C-4B6D9FCB5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0870E-726B-2B48-19A1-D8CACAB0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81E6F-AE09-275D-D6F1-C3ABF269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AC216-E904-36E6-4FF5-FD6BE927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8666-BA55-AFC5-D031-9EAAA25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87DD7-1AF5-2C2E-AE6F-80D4E1B0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92E0-6F87-630B-06E5-BD962825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C9BCE-1D9E-A5FD-FD3F-8ECC33DC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9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6EFC9-B26D-47C4-5A24-F48EDC07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7CDA8-C4E7-50BE-9EFE-FFF8DC12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5BFD3-4705-1305-6053-F64F60B4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8507-1E49-113D-8E2C-12BFE0D8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B716-118F-FF9C-82F2-1DA976C2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BFE47-F184-5B0E-8808-F1153EC8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0561D-C550-C9FE-CF08-5D46447E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508DF-2C7B-EB45-D9EF-781B1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03435-8235-BA1A-F4F7-D36FA319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D59A-008B-BB2D-43F8-465F2E79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E7404-1DC2-9198-749F-EABFF231B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2CEFD-586E-62FF-E449-C6C31F1F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DFD66-84D3-64E8-CD91-6C6BF3B9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DEDCB-2A67-B750-EB09-5DEF04D0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1AEB1-2987-00A2-CB6C-39E584A6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06C9C-E40D-C0BC-8B9D-BCB4D2B7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288D-23A0-6AC1-46DD-561DC06E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E4F5-93FD-D39B-958D-C1B6F056B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1995-112B-4FAE-BA3A-39606574C7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C75B-030B-AE94-D49C-32A5E9E9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A9AA-452A-B305-CAE8-0B30F0ECE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24BC-F31F-4D23-8C63-D7F186A5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3978BDB-325F-B088-C47B-CD32EA34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7A0686-802E-67CA-DEDF-7DC2409A584B}"/>
              </a:ext>
            </a:extLst>
          </p:cNvPr>
          <p:cNvSpPr/>
          <p:nvPr/>
        </p:nvSpPr>
        <p:spPr>
          <a:xfrm>
            <a:off x="2355012" y="534321"/>
            <a:ext cx="7764892" cy="249196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Happy New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AEEF9-2AAF-6251-11A2-368BA5F9239D}"/>
              </a:ext>
            </a:extLst>
          </p:cNvPr>
          <p:cNvSpPr/>
          <p:nvPr/>
        </p:nvSpPr>
        <p:spPr>
          <a:xfrm>
            <a:off x="0" y="5169517"/>
            <a:ext cx="119734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Söhne"/>
              </a:rPr>
              <a:t>Wishing you a year filled with joy, success, and new adventures. May this year bring you good health, happiness, and prosperity</a:t>
            </a:r>
            <a:r>
              <a:rPr lang="en-US" sz="3600" b="0" i="0" dirty="0">
                <a:solidFill>
                  <a:srgbClr val="D1D5DB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Söhne"/>
              </a:rPr>
              <a:t>.</a:t>
            </a:r>
          </a:p>
          <a:p>
            <a:pPr algn="just"/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16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Hammad Javed</dc:creator>
  <cp:lastModifiedBy>Sonali Varshney</cp:lastModifiedBy>
  <cp:revision>2</cp:revision>
  <dcterms:created xsi:type="dcterms:W3CDTF">2023-08-20T16:34:52Z</dcterms:created>
  <dcterms:modified xsi:type="dcterms:W3CDTF">2024-08-16T16:46:06Z</dcterms:modified>
</cp:coreProperties>
</file>