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5E3D5E-4F10-E14A-A11C-6BA721E4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6" r="30506"/>
          <a:stretch/>
        </p:blipFill>
        <p:spPr>
          <a:xfrm>
            <a:off x="1" y="0"/>
            <a:ext cx="6858000" cy="990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F3710D-79C3-212F-1CA1-6178E85FFE72}"/>
              </a:ext>
            </a:extLst>
          </p:cNvPr>
          <p:cNvSpPr/>
          <p:nvPr/>
        </p:nvSpPr>
        <p:spPr>
          <a:xfrm>
            <a:off x="248598" y="2446407"/>
            <a:ext cx="6360801" cy="7338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Aligarh Muslim University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407EAB-C35A-0736-C76B-7035A065FE0B}"/>
              </a:ext>
            </a:extLst>
          </p:cNvPr>
          <p:cNvSpPr/>
          <p:nvPr/>
        </p:nvSpPr>
        <p:spPr>
          <a:xfrm>
            <a:off x="2623455" y="431533"/>
            <a:ext cx="1611086" cy="1583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AMU - Aligarh Muslim University Logo PNG Vector (PDF) Free ...">
            <a:extLst>
              <a:ext uri="{FF2B5EF4-FFF2-40B4-BE49-F238E27FC236}">
                <a16:creationId xmlns:a16="http://schemas.microsoft.com/office/drawing/2014/main" id="{EF22A64A-8A42-FAEB-9865-E1E2E5E7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5" y="431533"/>
            <a:ext cx="1611086" cy="15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E9A3B3-8879-46B8-CAE7-9F270EEE6AA6}"/>
              </a:ext>
            </a:extLst>
          </p:cNvPr>
          <p:cNvSpPr/>
          <p:nvPr/>
        </p:nvSpPr>
        <p:spPr>
          <a:xfrm>
            <a:off x="849125" y="7421446"/>
            <a:ext cx="5159746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Annual Magazine</a:t>
            </a:r>
          </a:p>
          <a:p>
            <a:pPr algn="ctr"/>
            <a:r>
              <a:rPr lang="en-US" sz="32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2024-25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97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6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Hammad Javed</dc:creator>
  <cp:lastModifiedBy>Sonali Varshney</cp:lastModifiedBy>
  <cp:revision>4</cp:revision>
  <dcterms:created xsi:type="dcterms:W3CDTF">2023-08-20T10:23:13Z</dcterms:created>
  <dcterms:modified xsi:type="dcterms:W3CDTF">2024-08-16T16:46:24Z</dcterms:modified>
</cp:coreProperties>
</file>