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mad Javed" userId="7cfe65b402618921" providerId="LiveId" clId="{99C21B64-0A7D-476A-8A48-77BE9C53F3CB}"/>
    <pc:docChg chg="undo redo custSel modSld">
      <pc:chgData name="Hammad Javed" userId="7cfe65b402618921" providerId="LiveId" clId="{99C21B64-0A7D-476A-8A48-77BE9C53F3CB}" dt="2023-08-20T11:10:34.785" v="558" actId="1076"/>
      <pc:docMkLst>
        <pc:docMk/>
      </pc:docMkLst>
      <pc:sldChg chg="addSp delSp modSp mod">
        <pc:chgData name="Hammad Javed" userId="7cfe65b402618921" providerId="LiveId" clId="{99C21B64-0A7D-476A-8A48-77BE9C53F3CB}" dt="2023-08-20T11:10:34.785" v="558" actId="1076"/>
        <pc:sldMkLst>
          <pc:docMk/>
          <pc:sldMk cId="4055972026" sldId="256"/>
        </pc:sldMkLst>
        <pc:spChg chg="mod">
          <ac:chgData name="Hammad Javed" userId="7cfe65b402618921" providerId="LiveId" clId="{99C21B64-0A7D-476A-8A48-77BE9C53F3CB}" dt="2023-08-20T10:56:01.184" v="61" actId="1076"/>
          <ac:spMkLst>
            <pc:docMk/>
            <pc:sldMk cId="4055972026" sldId="256"/>
            <ac:spMk id="5" creationId="{7DF3710D-79C3-212F-1CA1-6178E85FFE72}"/>
          </ac:spMkLst>
        </pc:spChg>
        <pc:spChg chg="add mod">
          <ac:chgData name="Hammad Javed" userId="7cfe65b402618921" providerId="LiveId" clId="{99C21B64-0A7D-476A-8A48-77BE9C53F3CB}" dt="2023-08-20T11:10:34.785" v="558" actId="1076"/>
          <ac:spMkLst>
            <pc:docMk/>
            <pc:sldMk cId="4055972026" sldId="256"/>
            <ac:spMk id="6" creationId="{36F323C5-2DA5-7C5A-C20F-BA260082540B}"/>
          </ac:spMkLst>
        </pc:spChg>
        <pc:spChg chg="add del mod">
          <ac:chgData name="Hammad Javed" userId="7cfe65b402618921" providerId="LiveId" clId="{99C21B64-0A7D-476A-8A48-77BE9C53F3CB}" dt="2023-08-20T11:03:20.269" v="445"/>
          <ac:spMkLst>
            <pc:docMk/>
            <pc:sldMk cId="4055972026" sldId="256"/>
            <ac:spMk id="7" creationId="{6BE37C7F-44AD-3AD6-5790-505FE4186542}"/>
          </ac:spMkLst>
        </pc:spChg>
        <pc:spChg chg="mod">
          <ac:chgData name="Hammad Javed" userId="7cfe65b402618921" providerId="LiveId" clId="{99C21B64-0A7D-476A-8A48-77BE9C53F3CB}" dt="2023-08-20T10:56:21.127" v="64" actId="1076"/>
          <ac:spMkLst>
            <pc:docMk/>
            <pc:sldMk cId="4055972026" sldId="256"/>
            <ac:spMk id="8" creationId="{6A407EAB-C35A-0736-C76B-7035A065FE0B}"/>
          </ac:spMkLst>
        </pc:spChg>
        <pc:spChg chg="mod">
          <ac:chgData name="Hammad Javed" userId="7cfe65b402618921" providerId="LiveId" clId="{99C21B64-0A7D-476A-8A48-77BE9C53F3CB}" dt="2023-08-20T10:57:42.435" v="127" actId="20577"/>
          <ac:spMkLst>
            <pc:docMk/>
            <pc:sldMk cId="4055972026" sldId="256"/>
            <ac:spMk id="9" creationId="{F0E9A3B3-8879-46B8-CAE7-9F270EEE6AA6}"/>
          </ac:spMkLst>
        </pc:spChg>
        <pc:spChg chg="add del mod">
          <ac:chgData name="Hammad Javed" userId="7cfe65b402618921" providerId="LiveId" clId="{99C21B64-0A7D-476A-8A48-77BE9C53F3CB}" dt="2023-08-20T11:03:20.269" v="447"/>
          <ac:spMkLst>
            <pc:docMk/>
            <pc:sldMk cId="4055972026" sldId="256"/>
            <ac:spMk id="10" creationId="{96E8DF3E-6F47-5376-47FD-454224079B73}"/>
          </ac:spMkLst>
        </pc:spChg>
        <pc:spChg chg="add mod">
          <ac:chgData name="Hammad Javed" userId="7cfe65b402618921" providerId="LiveId" clId="{99C21B64-0A7D-476A-8A48-77BE9C53F3CB}" dt="2023-08-20T11:05:09.589" v="512" actId="207"/>
          <ac:spMkLst>
            <pc:docMk/>
            <pc:sldMk cId="4055972026" sldId="256"/>
            <ac:spMk id="11" creationId="{CE482099-F224-A72F-BF2E-CEF1FF40C707}"/>
          </ac:spMkLst>
        </pc:spChg>
        <pc:spChg chg="add del mod">
          <ac:chgData name="Hammad Javed" userId="7cfe65b402618921" providerId="LiveId" clId="{99C21B64-0A7D-476A-8A48-77BE9C53F3CB}" dt="2023-08-20T11:04:49.562" v="509" actId="33987"/>
          <ac:spMkLst>
            <pc:docMk/>
            <pc:sldMk cId="4055972026" sldId="256"/>
            <ac:spMk id="12" creationId="{1469771D-8C6C-224B-335D-81D36C71BB5A}"/>
          </ac:spMkLst>
        </pc:spChg>
        <pc:spChg chg="add mod">
          <ac:chgData name="Hammad Javed" userId="7cfe65b402618921" providerId="LiveId" clId="{99C21B64-0A7D-476A-8A48-77BE9C53F3CB}" dt="2023-08-20T11:08:33.533" v="527" actId="2085"/>
          <ac:spMkLst>
            <pc:docMk/>
            <pc:sldMk cId="4055972026" sldId="256"/>
            <ac:spMk id="13" creationId="{DAF572E9-6D62-544C-110F-6B5D2FF58B88}"/>
          </ac:spMkLst>
        </pc:spChg>
        <pc:spChg chg="add mod">
          <ac:chgData name="Hammad Javed" userId="7cfe65b402618921" providerId="LiveId" clId="{99C21B64-0A7D-476A-8A48-77BE9C53F3CB}" dt="2023-08-20T11:10:23.821" v="557" actId="1076"/>
          <ac:spMkLst>
            <pc:docMk/>
            <pc:sldMk cId="4055972026" sldId="256"/>
            <ac:spMk id="14" creationId="{189FF0DA-D24C-88F0-5165-2121EC9F4485}"/>
          </ac:spMkLst>
        </pc:spChg>
        <pc:grpChg chg="add mod">
          <ac:chgData name="Hammad Javed" userId="7cfe65b402618921" providerId="LiveId" clId="{99C21B64-0A7D-476A-8A48-77BE9C53F3CB}" dt="2023-08-20T10:56:21.127" v="64" actId="1076"/>
          <ac:grpSpMkLst>
            <pc:docMk/>
            <pc:sldMk cId="4055972026" sldId="256"/>
            <ac:grpSpMk id="4" creationId="{BC8E58D6-2448-C6CE-BE00-F014063E0F02}"/>
          </ac:grpSpMkLst>
        </pc:grpChg>
        <pc:picChg chg="add del mod ord">
          <ac:chgData name="Hammad Javed" userId="7cfe65b402618921" providerId="LiveId" clId="{99C21B64-0A7D-476A-8A48-77BE9C53F3CB}" dt="2023-08-20T10:59:32.963" v="237" actId="1076"/>
          <ac:picMkLst>
            <pc:docMk/>
            <pc:sldMk cId="4055972026" sldId="256"/>
            <ac:picMk id="3" creationId="{5A27CA50-D757-AEBC-3415-827910925904}"/>
          </ac:picMkLst>
        </pc:picChg>
        <pc:picChg chg="add del">
          <ac:chgData name="Hammad Javed" userId="7cfe65b402618921" providerId="LiveId" clId="{99C21B64-0A7D-476A-8A48-77BE9C53F3CB}" dt="2023-08-20T10:54:58.755" v="47" actId="478"/>
          <ac:picMkLst>
            <pc:docMk/>
            <pc:sldMk cId="4055972026" sldId="256"/>
            <ac:picMk id="1026" creationId="{79045FC0-4EAD-3AA5-2DA6-0DCECFE2F8C3}"/>
          </ac:picMkLst>
        </pc:picChg>
        <pc:picChg chg="mod">
          <ac:chgData name="Hammad Javed" userId="7cfe65b402618921" providerId="LiveId" clId="{99C21B64-0A7D-476A-8A48-77BE9C53F3CB}" dt="2023-08-20T10:56:21.127" v="64" actId="1076"/>
          <ac:picMkLst>
            <pc:docMk/>
            <pc:sldMk cId="4055972026" sldId="256"/>
            <ac:picMk id="1028" creationId="{EF22A64A-8A42-FAEB-9865-E1E2E5E79E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924-F31D-400E-A4A2-163618E90B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48C-23DA-43F8-8698-7E073D48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, Code ...in.pinterest HD phone wallpaper">
            <a:extLst>
              <a:ext uri="{FF2B5EF4-FFF2-40B4-BE49-F238E27FC236}">
                <a16:creationId xmlns:a16="http://schemas.microsoft.com/office/drawing/2014/main" id="{8D666AFF-F633-93A7-C8DA-F7B03C933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4" b="14506"/>
          <a:stretch/>
        </p:blipFill>
        <p:spPr bwMode="auto">
          <a:xfrm>
            <a:off x="1" y="-22412"/>
            <a:ext cx="6857999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F3710D-79C3-212F-1CA1-6178E85FFE72}"/>
              </a:ext>
            </a:extLst>
          </p:cNvPr>
          <p:cNvSpPr/>
          <p:nvPr/>
        </p:nvSpPr>
        <p:spPr>
          <a:xfrm>
            <a:off x="248597" y="1802067"/>
            <a:ext cx="6360801" cy="7338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Aligarh Muslim University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8E58D6-2448-C6CE-BE00-F014063E0F02}"/>
              </a:ext>
            </a:extLst>
          </p:cNvPr>
          <p:cNvGrpSpPr/>
          <p:nvPr/>
        </p:nvGrpSpPr>
        <p:grpSpPr>
          <a:xfrm>
            <a:off x="389451" y="180241"/>
            <a:ext cx="1030758" cy="1018348"/>
            <a:chOff x="2623455" y="431533"/>
            <a:chExt cx="1611086" cy="15833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407EAB-C35A-0736-C76B-7035A065FE0B}"/>
                </a:ext>
              </a:extLst>
            </p:cNvPr>
            <p:cNvSpPr/>
            <p:nvPr/>
          </p:nvSpPr>
          <p:spPr>
            <a:xfrm>
              <a:off x="2623455" y="431533"/>
              <a:ext cx="1611086" cy="15833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AMU - Aligarh Muslim University Logo PNG Vector (PDF) Free ...">
              <a:extLst>
                <a:ext uri="{FF2B5EF4-FFF2-40B4-BE49-F238E27FC236}">
                  <a16:creationId xmlns:a16="http://schemas.microsoft.com/office/drawing/2014/main" id="{EF22A64A-8A42-FAEB-9865-E1E2E5E79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455" y="431533"/>
              <a:ext cx="1611086" cy="1583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0E9A3B3-8879-46B8-CAE7-9F270EEE6AA6}"/>
              </a:ext>
            </a:extLst>
          </p:cNvPr>
          <p:cNvSpPr/>
          <p:nvPr/>
        </p:nvSpPr>
        <p:spPr>
          <a:xfrm>
            <a:off x="1420209" y="2084412"/>
            <a:ext cx="401757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Department of </a:t>
            </a: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323C5-2DA5-7C5A-C20F-BA260082540B}"/>
              </a:ext>
            </a:extLst>
          </p:cNvPr>
          <p:cNvSpPr/>
          <p:nvPr/>
        </p:nvSpPr>
        <p:spPr>
          <a:xfrm>
            <a:off x="1727497" y="4232677"/>
            <a:ext cx="3402998" cy="1200329"/>
          </a:xfrm>
          <a:prstGeom prst="rect">
            <a:avLst/>
          </a:prstGeom>
          <a:solidFill>
            <a:schemeClr val="bg2"/>
          </a:solidFill>
          <a:ln w="63500">
            <a:gradFill flip="none" rotWithShape="1">
              <a:gsLst>
                <a:gs pos="0">
                  <a:schemeClr val="bg1"/>
                </a:gs>
                <a:gs pos="46000">
                  <a:schemeClr val="bg1"/>
                </a:gs>
                <a:gs pos="69000">
                  <a:schemeClr val="accent5">
                    <a:lumMod val="75000"/>
                  </a:schemeClr>
                </a:gs>
                <a:gs pos="9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 FEST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82099-F224-A72F-BF2E-CEF1FF40C707}"/>
              </a:ext>
            </a:extLst>
          </p:cNvPr>
          <p:cNvSpPr/>
          <p:nvPr/>
        </p:nvSpPr>
        <p:spPr>
          <a:xfrm>
            <a:off x="248705" y="5720286"/>
            <a:ext cx="636058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 30 Aug 2024</a:t>
            </a:r>
          </a:p>
          <a:p>
            <a:pPr algn="ctr"/>
            <a:r>
              <a:rPr lang="en-US" sz="2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Venue : Department of Computer Science</a:t>
            </a:r>
          </a:p>
          <a:p>
            <a:pPr algn="ctr"/>
            <a:r>
              <a:rPr lang="en-US" sz="2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 A.M. to 06 P.M.</a:t>
            </a:r>
            <a:endParaRPr lang="en-US" sz="2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572E9-6D62-544C-110F-6B5D2FF58B88}"/>
              </a:ext>
            </a:extLst>
          </p:cNvPr>
          <p:cNvSpPr txBox="1"/>
          <p:nvPr/>
        </p:nvSpPr>
        <p:spPr>
          <a:xfrm>
            <a:off x="248597" y="7594169"/>
            <a:ext cx="64931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D1D5DB"/>
                </a:solidFill>
                <a:effectLst/>
              </a:rPr>
              <a:t>Join us for an exciting IT Fest!</a:t>
            </a:r>
          </a:p>
          <a:p>
            <a:pPr algn="ctr"/>
            <a:r>
              <a:rPr lang="en-US" sz="2400" b="1" i="0" dirty="0">
                <a:solidFill>
                  <a:srgbClr val="D1D5DB"/>
                </a:solidFill>
                <a:effectLst/>
              </a:rPr>
              <a:t> Explore tech innovations, competitions, and fun. </a:t>
            </a:r>
          </a:p>
          <a:p>
            <a:pPr algn="ctr"/>
            <a:r>
              <a:rPr lang="en-US" sz="2400" b="1" i="0" dirty="0">
                <a:solidFill>
                  <a:srgbClr val="D1D5DB"/>
                </a:solidFill>
                <a:effectLst/>
              </a:rPr>
              <a:t>Don't miss out! Save the date!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FF0DA-D24C-88F0-5165-2121EC9F4485}"/>
              </a:ext>
            </a:extLst>
          </p:cNvPr>
          <p:cNvSpPr txBox="1"/>
          <p:nvPr/>
        </p:nvSpPr>
        <p:spPr>
          <a:xfrm>
            <a:off x="2313118" y="3511526"/>
            <a:ext cx="223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7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57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Hammad Javed</dc:creator>
  <cp:lastModifiedBy>Sonali Varshney</cp:lastModifiedBy>
  <cp:revision>5</cp:revision>
  <dcterms:created xsi:type="dcterms:W3CDTF">2023-08-20T10:23:13Z</dcterms:created>
  <dcterms:modified xsi:type="dcterms:W3CDTF">2024-08-16T16:48:10Z</dcterms:modified>
</cp:coreProperties>
</file>