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7"/>
  </p:notesMasterIdLst>
  <p:sldIdLst>
    <p:sldId id="259" r:id="rId2"/>
    <p:sldId id="258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B3C7C3-0568-4845-9A7B-EEF418B7E68F}">
          <p14:sldIdLst>
            <p14:sldId id="259"/>
          </p14:sldIdLst>
        </p14:section>
        <p14:section name="1857" id="{7CA2B911-7CE7-45C8-948B-EB84F10B3E7D}">
          <p14:sldIdLst>
            <p14:sldId id="258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Students</c:v>
                </c:pt>
              </c:strCache>
            </c:strRef>
          </c:tx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15000</c:v>
                </c:pt>
                <c:pt idx="1">
                  <c:v>15500</c:v>
                </c:pt>
                <c:pt idx="2">
                  <c:v>16000</c:v>
                </c:pt>
                <c:pt idx="3">
                  <c:v>16500</c:v>
                </c:pt>
                <c:pt idx="4">
                  <c:v>17000</c:v>
                </c:pt>
                <c:pt idx="5">
                  <c:v>17500</c:v>
                </c:pt>
                <c:pt idx="6">
                  <c:v>18000</c:v>
                </c:pt>
                <c:pt idx="7">
                  <c:v>18500</c:v>
                </c:pt>
                <c:pt idx="8">
                  <c:v>19000</c:v>
                </c:pt>
                <c:pt idx="9">
                  <c:v>19500</c:v>
                </c:pt>
                <c:pt idx="10">
                  <c:v>20000</c:v>
                </c:pt>
                <c:pt idx="11">
                  <c:v>15000</c:v>
                </c:pt>
                <c:pt idx="12">
                  <c:v>15500</c:v>
                </c:pt>
                <c:pt idx="13">
                  <c:v>16000</c:v>
                </c:pt>
                <c:pt idx="14">
                  <c:v>16500</c:v>
                </c:pt>
                <c:pt idx="15">
                  <c:v>17000</c:v>
                </c:pt>
                <c:pt idx="16">
                  <c:v>17500</c:v>
                </c:pt>
                <c:pt idx="17">
                  <c:v>18000</c:v>
                </c:pt>
                <c:pt idx="18">
                  <c:v>18500</c:v>
                </c:pt>
                <c:pt idx="19">
                  <c:v>19000</c:v>
                </c:pt>
                <c:pt idx="20">
                  <c:v>30000</c:v>
                </c:pt>
                <c:pt idx="21">
                  <c:v>32000</c:v>
                </c:pt>
                <c:pt idx="22">
                  <c:v>36000</c:v>
                </c:pt>
                <c:pt idx="23">
                  <c:v>38000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46-460E-83ED-34488271B5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726784"/>
        <c:axId val="83080704"/>
      </c:lineChart>
      <c:catAx>
        <c:axId val="747267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3080704"/>
        <c:crosses val="autoZero"/>
        <c:auto val="1"/>
        <c:lblAlgn val="ctr"/>
        <c:lblOffset val="100"/>
        <c:noMultiLvlLbl val="0"/>
      </c:catAx>
      <c:valAx>
        <c:axId val="83080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47267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7956450245927187"/>
          <c:y val="0.46428265697557036"/>
          <c:w val="0.11307579192895278"/>
          <c:h val="0.1395544787670772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47BB1-8DB4-4D23-AC06-553E13D17860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0DD6F-3861-4330-A1E7-04F11567BE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0DD6F-3861-4330-A1E7-04F11567BEB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181F-A49A-4C46-8312-C29B9CCD6F85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 Shafi MCA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  <p:transition spd="slow" advTm="2000">
    <p:pull dir="d"/>
    <p:sndAc>
      <p:stSnd>
        <p:snd r:embed="rId1" name="breeze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CA89-84AC-4006-B9B0-AB62E4E93917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 Shafi MCA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  <p:transition spd="slow" advTm="2000">
    <p:pull dir="d"/>
    <p:sndAc>
      <p:stSnd>
        <p:snd r:embed="rId1" name="breeze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B1CF0-B42F-4D93-994C-A2589EA90C98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 Shafi MCA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  <p:transition spd="slow" advTm="2000">
    <p:pull dir="d"/>
    <p:sndAc>
      <p:stSnd>
        <p:snd r:embed="rId1" name="breeze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C065-CB46-4664-9294-4A9A747D355E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 Shafi MCA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  <p:transition spd="slow" advTm="2000">
    <p:pull dir="d"/>
    <p:sndAc>
      <p:stSnd>
        <p:snd r:embed="rId1" name="breeze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500C-F665-480B-9ABE-75904E28906F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 Shafi MCA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  <p:transition spd="slow" advTm="2000">
    <p:pull dir="d"/>
    <p:sndAc>
      <p:stSnd>
        <p:snd r:embed="rId1" name="breeze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6867-CEEC-4B88-BE3E-0D6E9FBF4BAD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 Shafi MCA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  <p:transition spd="slow" advTm="2000">
    <p:pull dir="d"/>
    <p:sndAc>
      <p:stSnd>
        <p:snd r:embed="rId1" name="breeze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ABC2-837E-47AF-8B65-4561DE4390AF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 Shafi MCA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  <p:transition spd="slow" advTm="2000">
    <p:pull dir="d"/>
    <p:sndAc>
      <p:stSnd>
        <p:snd r:embed="rId1" name="breeze.wav"/>
      </p:stSnd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B25A-1399-4745-A354-380E9A170A9D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 Shafi MCA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  <p:transition spd="slow" advTm="2000">
    <p:pull dir="d"/>
    <p:sndAc>
      <p:stSnd>
        <p:snd r:embed="rId1" name="breeze.wav"/>
      </p:stSnd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B70B-726A-46B1-9E9B-31770D7628DE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 Shafi MCA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  <p:transition spd="slow" advTm="2000">
    <p:pull dir="d"/>
    <p:sndAc>
      <p:stSnd>
        <p:snd r:embed="rId1" name="breeze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1EA4-E516-4329-9193-0021F780B508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 Shafi MCA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  <p:transition spd="slow" advTm="2000">
    <p:pull dir="d"/>
    <p:sndAc>
      <p:stSnd>
        <p:snd r:embed="rId1" name="breeze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367B-5989-4310-8EE9-4B784B6CEC23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 Shafi MCA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  <p:transition spd="slow" advTm="2000">
    <p:pull dir="d"/>
    <p:sndAc>
      <p:stSnd>
        <p:snd r:embed="rId1" name="breeze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97DA-3BA8-40CD-B351-C70A366DE6F9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 Shafi MCA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  <p:transition spd="slow" advTm="2000">
    <p:pull dir="d"/>
    <p:sndAc>
      <p:stSnd>
        <p:snd r:embed="rId1" name="breeze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4EC2-9E6E-4BAE-A7ED-BCA5D4F5A7BC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 Shafi MCA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  <p:transition spd="slow" advTm="2000">
    <p:pull dir="d"/>
    <p:sndAc>
      <p:stSnd>
        <p:snd r:embed="rId1" name="breeze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BAE-B5DE-497D-B7E0-7303D9CCB06B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 Shafi MCA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  <p:transition spd="slow" advTm="2000">
    <p:pull dir="d"/>
    <p:sndAc>
      <p:stSnd>
        <p:snd r:embed="rId1" name="breeze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CD3E-691D-4DF8-9A1A-3E7E2AB00D8E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 Shafi MCA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  <p:transition spd="slow" advTm="2000">
    <p:pull dir="d"/>
    <p:sndAc>
      <p:stSnd>
        <p:snd r:embed="rId1" name="breeze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1FB2-B17E-4BFB-97C2-9041F0A662E3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 Shafi MCA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  <p:transition spd="slow" advTm="2000">
    <p:pull dir="d"/>
    <p:sndAc>
      <p:stSnd>
        <p:snd r:embed="rId1" name="breeze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B43D-52FF-4A4F-96E3-41FAC605B005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Anas Shafi MCA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  <p:transition spd="slow" advTm="2000">
    <p:pull dir="d"/>
    <p:sndAc>
      <p:stSnd>
        <p:snd r:embed="rId1" name="breeze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15DFCA5-315B-4D98-A470-BC7836850FA7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Anas Shafi MCA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transition spd="slow" advTm="2000">
    <p:pull dir="d"/>
    <p:sndAc>
      <p:stSnd>
        <p:snd r:embed="rId19" name="breeze.wav"/>
      </p:stSnd>
    </p:sndAc>
  </p:transition>
  <p:hf hd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mu.ac.in/" TargetMode="Externa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F70960-1DCE-69F8-5BB4-8123749F64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" y="0"/>
            <a:ext cx="1217795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1" y="-580891"/>
            <a:ext cx="12184977" cy="2648381"/>
          </a:xfrm>
        </p:spPr>
        <p:txBody>
          <a:bodyPr>
            <a:normAutofit/>
          </a:bodyPr>
          <a:lstStyle/>
          <a:p>
            <a:r>
              <a:rPr lang="en-US" sz="7200" dirty="0"/>
              <a:t>ALIGARH MUSLIM UNIVERSITY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8804" y="2544558"/>
            <a:ext cx="2978064" cy="441014"/>
          </a:xfrm>
        </p:spPr>
        <p:txBody>
          <a:bodyPr>
            <a:normAutofit/>
          </a:bodyPr>
          <a:lstStyle/>
          <a:p>
            <a:r>
              <a:rPr lang="en-US" sz="2000" dirty="0"/>
              <a:t>estd.1920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F035-034A-4F28-9E98-54C94E5010B2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-- Sonali Varshney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64700" y="24511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5"/>
              </a:rPr>
              <a:t>AMU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  <p:transition spd="slow">
    <p:pull dir="d"/>
    <p:sndAc>
      <p:stSnd>
        <p:snd r:embed="rId2" name="breeze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 Mohammedan Anglo-Oriental College (MAO) College at Aligarh was established in 1875. Sir </a:t>
            </a:r>
            <a:r>
              <a:rPr lang="en-US" dirty="0" err="1"/>
              <a:t>Syed</a:t>
            </a:r>
            <a:r>
              <a:rPr lang="en-US" dirty="0"/>
              <a:t> Ahmed Khan was the founder of this college.</a:t>
            </a:r>
          </a:p>
          <a:p>
            <a:r>
              <a:rPr lang="en-US" dirty="0"/>
              <a:t>The college aimed to provide a blend of Western and Islamic education to its students. Early Years: The college started with only 9 students, but soon it became popular among the Muslim community.</a:t>
            </a:r>
          </a:p>
          <a:p>
            <a:r>
              <a:rPr lang="en-US" dirty="0"/>
              <a:t>ON September 1920: The Anglo-Oriental College of Aligarh was converted into the Aligarh Muslim University. On 9th September 1920 the Mohammedan Anglo-Oriental College (MAO College) of Aligarh was converted into the Aligarh Muslim University (AMU).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273B-E5CB-4B5A-94B5-A19070D8DB48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Sonali Varshney</a:t>
            </a:r>
          </a:p>
        </p:txBody>
      </p: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  <p:transition spd="slow">
    <p:pull dir="d"/>
    <p:sndAc>
      <p:stSnd>
        <p:snd r:embed="rId2" name="breeze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0220815_210735-01.jpe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-155275" y="-33496"/>
            <a:ext cx="12443069" cy="700729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847" y="-300447"/>
            <a:ext cx="6309964" cy="2338251"/>
          </a:xfrm>
        </p:spPr>
        <p:txBody>
          <a:bodyPr>
            <a:normAutofit/>
          </a:bodyPr>
          <a:lstStyle/>
          <a:p>
            <a:r>
              <a:rPr lang="en-US" u="sng" dirty="0"/>
              <a:t>MAULANA AZAD </a:t>
            </a:r>
            <a:br>
              <a:rPr lang="en-US" u="sng" dirty="0"/>
            </a:br>
            <a:r>
              <a:rPr lang="en-US" u="sng" dirty="0"/>
              <a:t>LIBRARY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8984" y="4219302"/>
            <a:ext cx="811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7463" y="5290456"/>
            <a:ext cx="9914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Maulana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Azad Library is the central library of Aligarh Muslim University in Aligarh, India.  It is the largest university library in Asia. 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The seven-storey building is surrounded by 4.75 acres of lawns and gardens. 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It has about 1,500,000 books. It celebrated its 50th anniversary on 7 December 2010. 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01036" y="5975349"/>
            <a:ext cx="2743200" cy="365125"/>
          </a:xfrm>
        </p:spPr>
        <p:txBody>
          <a:bodyPr/>
          <a:lstStyle/>
          <a:p>
            <a:fld id="{88450F37-6B2B-41FB-9BE1-680B20D1E084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983911" y="5975349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78795" y="6000749"/>
            <a:ext cx="6672865" cy="365125"/>
          </a:xfrm>
        </p:spPr>
        <p:txBody>
          <a:bodyPr/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Sonali Varshney</a:t>
            </a:r>
          </a:p>
        </p:txBody>
      </p:sp>
    </p:spTree>
  </p:cSld>
  <p:clrMapOvr>
    <a:masterClrMapping/>
  </p:clrMapOvr>
  <p:transition spd="slow">
    <p:pull dir="d"/>
    <p:sndAc>
      <p:stSnd>
        <p:snd r:embed="rId2" name="breeze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AMU No. Of Students Over The Years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BDBD-0E74-4733-A994-34C3027594E5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Sonali Varshney</a:t>
            </a:r>
          </a:p>
        </p:txBody>
      </p:sp>
    </p:spTree>
  </p:cSld>
  <p:clrMapOvr>
    <a:masterClrMapping/>
  </p:clrMapOvr>
  <p:transition spd="slow">
    <p:pull dir="d"/>
    <p:sndAc>
      <p:stSnd>
        <p:snd r:embed="rId2" name="breeze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495" y="596900"/>
            <a:ext cx="10353762" cy="1257300"/>
          </a:xfrm>
        </p:spPr>
        <p:txBody>
          <a:bodyPr/>
          <a:lstStyle/>
          <a:p>
            <a:r>
              <a:rPr lang="en-US" dirty="0"/>
              <a:t>Students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31885" y="919842"/>
          <a:ext cx="2468878" cy="4924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7741">
                <a:tc>
                  <a:txBody>
                    <a:bodyPr/>
                    <a:lstStyle/>
                    <a:p>
                      <a:r>
                        <a:rPr lang="en-US" sz="1000" dirty="0"/>
                        <a:t>YEAR</a:t>
                      </a:r>
                    </a:p>
                  </a:txBody>
                  <a:tcPr marL="47667" marR="47667" marT="23833" marB="23833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Of Students</a:t>
                      </a:r>
                    </a:p>
                  </a:txBody>
                  <a:tcPr marL="47667" marR="47667" marT="23833" marB="238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612">
                <a:tc>
                  <a:txBody>
                    <a:bodyPr/>
                    <a:lstStyle/>
                    <a:p>
                      <a:r>
                        <a:rPr lang="en-US" sz="1000" dirty="0"/>
                        <a:t>2000</a:t>
                      </a:r>
                    </a:p>
                  </a:txBody>
                  <a:tcPr marL="47667" marR="47667" marT="23833" marB="23833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15000</a:t>
                      </a:r>
                    </a:p>
                  </a:txBody>
                  <a:tcPr marL="47667" marR="47667" marT="23833" marB="238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612">
                <a:tc>
                  <a:txBody>
                    <a:bodyPr/>
                    <a:lstStyle/>
                    <a:p>
                      <a:r>
                        <a:rPr lang="en-US" sz="1000" dirty="0"/>
                        <a:t>2001</a:t>
                      </a:r>
                    </a:p>
                  </a:txBody>
                  <a:tcPr marL="47667" marR="47667" marT="23833" marB="23833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15500</a:t>
                      </a:r>
                    </a:p>
                  </a:txBody>
                  <a:tcPr marL="47667" marR="47667" marT="23833" marB="238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612">
                <a:tc>
                  <a:txBody>
                    <a:bodyPr/>
                    <a:lstStyle/>
                    <a:p>
                      <a:r>
                        <a:rPr lang="en-US" sz="1000" dirty="0"/>
                        <a:t>2002</a:t>
                      </a:r>
                    </a:p>
                  </a:txBody>
                  <a:tcPr marL="47667" marR="47667" marT="23833" marB="23833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16000</a:t>
                      </a:r>
                    </a:p>
                  </a:txBody>
                  <a:tcPr marL="47667" marR="47667" marT="23833" marB="238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612">
                <a:tc>
                  <a:txBody>
                    <a:bodyPr/>
                    <a:lstStyle/>
                    <a:p>
                      <a:r>
                        <a:rPr lang="en-US" sz="1000" dirty="0"/>
                        <a:t>2003</a:t>
                      </a:r>
                    </a:p>
                  </a:txBody>
                  <a:tcPr marL="47667" marR="47667" marT="23833" marB="23833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16500</a:t>
                      </a:r>
                    </a:p>
                  </a:txBody>
                  <a:tcPr marL="47667" marR="47667" marT="23833" marB="238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612">
                <a:tc>
                  <a:txBody>
                    <a:bodyPr/>
                    <a:lstStyle/>
                    <a:p>
                      <a:r>
                        <a:rPr lang="en-US" sz="1000" dirty="0"/>
                        <a:t>2004</a:t>
                      </a:r>
                    </a:p>
                  </a:txBody>
                  <a:tcPr marL="47667" marR="47667" marT="23833" marB="23833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17000</a:t>
                      </a:r>
                    </a:p>
                  </a:txBody>
                  <a:tcPr marL="47667" marR="47667" marT="23833" marB="238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612">
                <a:tc>
                  <a:txBody>
                    <a:bodyPr/>
                    <a:lstStyle/>
                    <a:p>
                      <a:r>
                        <a:rPr lang="en-US" sz="1000" dirty="0"/>
                        <a:t>2005</a:t>
                      </a:r>
                    </a:p>
                  </a:txBody>
                  <a:tcPr marL="47667" marR="47667" marT="23833" marB="23833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17500</a:t>
                      </a:r>
                    </a:p>
                  </a:txBody>
                  <a:tcPr marL="47667" marR="47667" marT="23833" marB="2383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612">
                <a:tc>
                  <a:txBody>
                    <a:bodyPr/>
                    <a:lstStyle/>
                    <a:p>
                      <a:r>
                        <a:rPr lang="en-US" sz="1000" dirty="0"/>
                        <a:t>2006</a:t>
                      </a:r>
                    </a:p>
                  </a:txBody>
                  <a:tcPr marL="47667" marR="47667" marT="23833" marB="23833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18000</a:t>
                      </a:r>
                    </a:p>
                  </a:txBody>
                  <a:tcPr marL="47667" marR="47667" marT="23833" marB="2383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612">
                <a:tc>
                  <a:txBody>
                    <a:bodyPr/>
                    <a:lstStyle/>
                    <a:p>
                      <a:r>
                        <a:rPr lang="en-US" sz="1000" dirty="0"/>
                        <a:t>2007</a:t>
                      </a:r>
                    </a:p>
                  </a:txBody>
                  <a:tcPr marL="47667" marR="47667" marT="23833" marB="23833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18500</a:t>
                      </a:r>
                    </a:p>
                  </a:txBody>
                  <a:tcPr marL="47667" marR="47667" marT="23833" marB="2383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612">
                <a:tc>
                  <a:txBody>
                    <a:bodyPr/>
                    <a:lstStyle/>
                    <a:p>
                      <a:r>
                        <a:rPr lang="en-US" sz="1000" dirty="0"/>
                        <a:t>2008</a:t>
                      </a:r>
                    </a:p>
                  </a:txBody>
                  <a:tcPr marL="47667" marR="47667" marT="23833" marB="23833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19000</a:t>
                      </a:r>
                    </a:p>
                  </a:txBody>
                  <a:tcPr marL="47667" marR="47667" marT="23833" marB="2383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612">
                <a:tc>
                  <a:txBody>
                    <a:bodyPr/>
                    <a:lstStyle/>
                    <a:p>
                      <a:r>
                        <a:rPr lang="en-US" sz="1000" dirty="0"/>
                        <a:t>2009</a:t>
                      </a:r>
                    </a:p>
                  </a:txBody>
                  <a:tcPr marL="47667" marR="47667" marT="23833" marB="23833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19500</a:t>
                      </a:r>
                    </a:p>
                  </a:txBody>
                  <a:tcPr marL="47667" marR="47667" marT="23833" marB="2383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3612">
                <a:tc>
                  <a:txBody>
                    <a:bodyPr/>
                    <a:lstStyle/>
                    <a:p>
                      <a:r>
                        <a:rPr lang="en-US" sz="1000" dirty="0"/>
                        <a:t>2010</a:t>
                      </a:r>
                    </a:p>
                  </a:txBody>
                  <a:tcPr marL="47667" marR="47667" marT="23833" marB="23833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20000</a:t>
                      </a:r>
                    </a:p>
                  </a:txBody>
                  <a:tcPr marL="47667" marR="47667" marT="23833" marB="23833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3612">
                <a:tc>
                  <a:txBody>
                    <a:bodyPr/>
                    <a:lstStyle/>
                    <a:p>
                      <a:r>
                        <a:rPr lang="en-US" sz="1000" dirty="0"/>
                        <a:t>2011</a:t>
                      </a:r>
                    </a:p>
                  </a:txBody>
                  <a:tcPr marL="47667" marR="47667" marT="23833" marB="23833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15000</a:t>
                      </a:r>
                    </a:p>
                  </a:txBody>
                  <a:tcPr marL="47667" marR="47667" marT="23833" marB="23833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3612">
                <a:tc>
                  <a:txBody>
                    <a:bodyPr/>
                    <a:lstStyle/>
                    <a:p>
                      <a:r>
                        <a:rPr lang="en-US" sz="1000" dirty="0"/>
                        <a:t>2012</a:t>
                      </a:r>
                    </a:p>
                  </a:txBody>
                  <a:tcPr marL="47667" marR="47667" marT="23833" marB="23833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15500</a:t>
                      </a:r>
                    </a:p>
                  </a:txBody>
                  <a:tcPr marL="47667" marR="47667" marT="23833" marB="23833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8524968" y="882105"/>
          <a:ext cx="2468878" cy="4924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7741">
                <a:tc>
                  <a:txBody>
                    <a:bodyPr/>
                    <a:lstStyle/>
                    <a:p>
                      <a:r>
                        <a:rPr lang="en-US" sz="1000" dirty="0"/>
                        <a:t>YEAR</a:t>
                      </a:r>
                    </a:p>
                  </a:txBody>
                  <a:tcPr marL="47667" marR="47667" marT="23833" marB="23833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Of Students</a:t>
                      </a:r>
                    </a:p>
                  </a:txBody>
                  <a:tcPr marL="47667" marR="47667" marT="23833" marB="238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612">
                <a:tc>
                  <a:txBody>
                    <a:bodyPr/>
                    <a:lstStyle/>
                    <a:p>
                      <a:r>
                        <a:rPr lang="en-US" sz="1000" dirty="0"/>
                        <a:t>2013</a:t>
                      </a:r>
                    </a:p>
                  </a:txBody>
                  <a:tcPr marL="47667" marR="47667" marT="23833" marB="23833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16000</a:t>
                      </a:r>
                    </a:p>
                  </a:txBody>
                  <a:tcPr marL="47667" marR="47667" marT="23833" marB="238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612">
                <a:tc>
                  <a:txBody>
                    <a:bodyPr/>
                    <a:lstStyle/>
                    <a:p>
                      <a:r>
                        <a:rPr lang="en-US" sz="1000" dirty="0"/>
                        <a:t>2014</a:t>
                      </a:r>
                    </a:p>
                  </a:txBody>
                  <a:tcPr marL="47667" marR="47667" marT="23833" marB="23833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16500</a:t>
                      </a:r>
                    </a:p>
                  </a:txBody>
                  <a:tcPr marL="47667" marR="47667" marT="23833" marB="238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612">
                <a:tc>
                  <a:txBody>
                    <a:bodyPr/>
                    <a:lstStyle/>
                    <a:p>
                      <a:r>
                        <a:rPr lang="en-US" sz="1000" dirty="0"/>
                        <a:t>2015</a:t>
                      </a:r>
                    </a:p>
                  </a:txBody>
                  <a:tcPr marL="47667" marR="47667" marT="23833" marB="23833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17000</a:t>
                      </a:r>
                    </a:p>
                  </a:txBody>
                  <a:tcPr marL="47667" marR="47667" marT="23833" marB="238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612">
                <a:tc>
                  <a:txBody>
                    <a:bodyPr/>
                    <a:lstStyle/>
                    <a:p>
                      <a:r>
                        <a:rPr lang="en-US" sz="1000" dirty="0"/>
                        <a:t>2016</a:t>
                      </a:r>
                    </a:p>
                  </a:txBody>
                  <a:tcPr marL="47667" marR="47667" marT="23833" marB="23833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17500</a:t>
                      </a:r>
                    </a:p>
                  </a:txBody>
                  <a:tcPr marL="47667" marR="47667" marT="23833" marB="238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612">
                <a:tc>
                  <a:txBody>
                    <a:bodyPr/>
                    <a:lstStyle/>
                    <a:p>
                      <a:r>
                        <a:rPr lang="en-US" sz="1000" dirty="0"/>
                        <a:t>2017</a:t>
                      </a:r>
                    </a:p>
                  </a:txBody>
                  <a:tcPr marL="47667" marR="47667" marT="23833" marB="23833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18000</a:t>
                      </a:r>
                    </a:p>
                  </a:txBody>
                  <a:tcPr marL="47667" marR="47667" marT="23833" marB="238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612">
                <a:tc>
                  <a:txBody>
                    <a:bodyPr/>
                    <a:lstStyle/>
                    <a:p>
                      <a:r>
                        <a:rPr lang="en-US" sz="1000" dirty="0"/>
                        <a:t>2018</a:t>
                      </a:r>
                    </a:p>
                  </a:txBody>
                  <a:tcPr marL="47667" marR="47667" marT="23833" marB="23833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18500</a:t>
                      </a:r>
                    </a:p>
                  </a:txBody>
                  <a:tcPr marL="47667" marR="47667" marT="23833" marB="2383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612">
                <a:tc>
                  <a:txBody>
                    <a:bodyPr/>
                    <a:lstStyle/>
                    <a:p>
                      <a:r>
                        <a:rPr lang="en-US" sz="1000" dirty="0"/>
                        <a:t>2019</a:t>
                      </a:r>
                    </a:p>
                  </a:txBody>
                  <a:tcPr marL="47667" marR="47667" marT="23833" marB="23833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19000</a:t>
                      </a:r>
                    </a:p>
                  </a:txBody>
                  <a:tcPr marL="47667" marR="47667" marT="23833" marB="2383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612">
                <a:tc>
                  <a:txBody>
                    <a:bodyPr/>
                    <a:lstStyle/>
                    <a:p>
                      <a:r>
                        <a:rPr lang="en-US" sz="1000" dirty="0"/>
                        <a:t>2020</a:t>
                      </a:r>
                    </a:p>
                  </a:txBody>
                  <a:tcPr marL="47667" marR="47667" marT="23833" marB="23833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30000</a:t>
                      </a:r>
                    </a:p>
                  </a:txBody>
                  <a:tcPr marL="47667" marR="47667" marT="23833" marB="2383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612">
                <a:tc>
                  <a:txBody>
                    <a:bodyPr/>
                    <a:lstStyle/>
                    <a:p>
                      <a:r>
                        <a:rPr lang="en-US" sz="1000" dirty="0"/>
                        <a:t>2021</a:t>
                      </a:r>
                    </a:p>
                  </a:txBody>
                  <a:tcPr marL="47667" marR="47667" marT="23833" marB="23833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32000</a:t>
                      </a:r>
                    </a:p>
                  </a:txBody>
                  <a:tcPr marL="47667" marR="47667" marT="23833" marB="2383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612">
                <a:tc>
                  <a:txBody>
                    <a:bodyPr/>
                    <a:lstStyle/>
                    <a:p>
                      <a:r>
                        <a:rPr lang="en-US" sz="1000" dirty="0"/>
                        <a:t>2022</a:t>
                      </a:r>
                    </a:p>
                  </a:txBody>
                  <a:tcPr marL="47667" marR="47667" marT="23833" marB="23833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36000</a:t>
                      </a:r>
                    </a:p>
                  </a:txBody>
                  <a:tcPr marL="47667" marR="47667" marT="23833" marB="2383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3612">
                <a:tc>
                  <a:txBody>
                    <a:bodyPr/>
                    <a:lstStyle/>
                    <a:p>
                      <a:r>
                        <a:rPr lang="en-US" sz="1000" dirty="0"/>
                        <a:t>2023</a:t>
                      </a:r>
                    </a:p>
                  </a:txBody>
                  <a:tcPr marL="47667" marR="47667" marT="23833" marB="23833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38000</a:t>
                      </a:r>
                    </a:p>
                  </a:txBody>
                  <a:tcPr marL="47667" marR="47667" marT="23833" marB="23833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361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7667" marR="47667" marT="23833" marB="23833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7667" marR="47667" marT="23833" marB="23833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361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7667" marR="47667" marT="23833" marB="23833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7667" marR="47667" marT="23833" marB="23833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FF9C-3F7B-457F-80D3-56A6CF39C02D}" type="datetime1">
              <a:rPr lang="en-US" sz="1400" smtClean="0"/>
              <a:t>8/16/2024</a:t>
            </a:fld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/>
              <a:pPr/>
              <a:t>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Sonali Varshney</a:t>
            </a:r>
          </a:p>
        </p:txBody>
      </p:sp>
    </p:spTree>
  </p:cSld>
  <p:clrMapOvr>
    <a:masterClrMapping/>
  </p:clrMapOvr>
  <p:transition spd="slow">
    <p:pull dir="d"/>
    <p:sndAc>
      <p:stSnd>
        <p:snd r:embed="rId3" name="breeze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{468D1972-1D1D-4622-B8A1-CF344021C71A}tf12214701_win32</Template>
  <TotalTime>84</TotalTime>
  <Words>263</Words>
  <Application>Microsoft Office PowerPoint</Application>
  <PresentationFormat>Widescreen</PresentationFormat>
  <Paragraphs>82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Goudy Old Style</vt:lpstr>
      <vt:lpstr>Wingdings 2</vt:lpstr>
      <vt:lpstr>SlateVTI</vt:lpstr>
      <vt:lpstr>ALIGARH MUSLIM UNIVERSITY </vt:lpstr>
      <vt:lpstr>A Brief History</vt:lpstr>
      <vt:lpstr>MAULANA AZAD  LIBRARY</vt:lpstr>
      <vt:lpstr>AMU No. Of Students Over The Years</vt:lpstr>
      <vt:lpstr>Students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ALIGARH MUSLIM UNIVERSITY </dc:title>
  <dc:creator>Admin</dc:creator>
  <cp:lastModifiedBy>Sonali Varshney</cp:lastModifiedBy>
  <cp:revision>14</cp:revision>
  <dcterms:created xsi:type="dcterms:W3CDTF">2023-08-21T04:08:46Z</dcterms:created>
  <dcterms:modified xsi:type="dcterms:W3CDTF">2024-08-16T16:50:17Z</dcterms:modified>
</cp:coreProperties>
</file>