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539E-EAB4-4D12-BD98-E9638D4DC39C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81DD-FB0E-4855-B159-3812BDC72AC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40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539E-EAB4-4D12-BD98-E9638D4DC39C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81DD-FB0E-4855-B159-3812BDC7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79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539E-EAB4-4D12-BD98-E9638D4DC39C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81DD-FB0E-4855-B159-3812BDC7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90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539E-EAB4-4D12-BD98-E9638D4DC39C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81DD-FB0E-4855-B159-3812BDC7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7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539E-EAB4-4D12-BD98-E9638D4DC39C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81DD-FB0E-4855-B159-3812BDC72AC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02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539E-EAB4-4D12-BD98-E9638D4DC39C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81DD-FB0E-4855-B159-3812BDC7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99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539E-EAB4-4D12-BD98-E9638D4DC39C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81DD-FB0E-4855-B159-3812BDC7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01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539E-EAB4-4D12-BD98-E9638D4DC39C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81DD-FB0E-4855-B159-3812BDC7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34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539E-EAB4-4D12-BD98-E9638D4DC39C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81DD-FB0E-4855-B159-3812BDC7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02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FC539E-EAB4-4D12-BD98-E9638D4DC39C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081DD-FB0E-4855-B159-3812BDC7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07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539E-EAB4-4D12-BD98-E9638D4DC39C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81DD-FB0E-4855-B159-3812BDC7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52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FC539E-EAB4-4D12-BD98-E9638D4DC39C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081DD-FB0E-4855-B159-3812BDC72AC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2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mp"/><Relationship Id="rId3" Type="http://schemas.openxmlformats.org/officeDocument/2006/relationships/image" Target="../media/image17.tmp"/><Relationship Id="rId7" Type="http://schemas.openxmlformats.org/officeDocument/2006/relationships/image" Target="../media/image21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tmp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2D3AB3-B40F-4A2F-9F7C-5414984A1F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055" y="527559"/>
            <a:ext cx="292989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A713DA-2366-4077-AAFC-225A199461AE}"/>
              </a:ext>
            </a:extLst>
          </p:cNvPr>
          <p:cNvSpPr txBox="1"/>
          <p:nvPr/>
        </p:nvSpPr>
        <p:spPr>
          <a:xfrm>
            <a:off x="2345314" y="2270009"/>
            <a:ext cx="86008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Arial" panose="020B0604020202020204" pitchFamily="34" charset="0"/>
              </a:rPr>
              <a:t>Micro Credit Defaulter Project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F5DE4-DCEA-44AF-B975-642A5EF4E14B}"/>
              </a:ext>
            </a:extLst>
          </p:cNvPr>
          <p:cNvSpPr txBox="1"/>
          <p:nvPr/>
        </p:nvSpPr>
        <p:spPr>
          <a:xfrm>
            <a:off x="8880629" y="4918228"/>
            <a:ext cx="331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SONALI WARKHADE</a:t>
            </a:r>
          </a:p>
        </p:txBody>
      </p:sp>
    </p:spTree>
    <p:extLst>
      <p:ext uri="{BB962C8B-B14F-4D97-AF65-F5344CB8AC3E}">
        <p14:creationId xmlns:p14="http://schemas.microsoft.com/office/powerpoint/2010/main" val="145943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F58971-3760-4A9B-A0FA-8501444D44C8}"/>
              </a:ext>
            </a:extLst>
          </p:cNvPr>
          <p:cNvSpPr txBox="1"/>
          <p:nvPr/>
        </p:nvSpPr>
        <p:spPr>
          <a:xfrm>
            <a:off x="490491" y="323587"/>
            <a:ext cx="6094520" cy="467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Wordcloud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51ABB-0D9E-4D67-BB3B-E9E94594D3E0}"/>
              </a:ext>
            </a:extLst>
          </p:cNvPr>
          <p:cNvSpPr txBox="1"/>
          <p:nvPr/>
        </p:nvSpPr>
        <p:spPr>
          <a:xfrm>
            <a:off x="490491" y="11336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Let's join all words in review column in a variable text: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047A4D-0799-47BC-B6DB-AB6628EB85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77" y="1698520"/>
            <a:ext cx="4914900" cy="868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D4CC96-5EC9-4E0F-936F-5F3E2A4983B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3586"/>
            <a:ext cx="5418338" cy="57664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2002FD-2468-418C-B95A-C5747F4200F2}"/>
              </a:ext>
            </a:extLst>
          </p:cNvPr>
          <p:cNvSpPr txBox="1"/>
          <p:nvPr/>
        </p:nvSpPr>
        <p:spPr>
          <a:xfrm>
            <a:off x="375081" y="3134409"/>
            <a:ext cx="5253362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Above cloud gives us the most common words in entire reviews in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bigfont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size, word with smaller size is less used or less common.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36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216341-E01E-4F04-BDB3-5C7C1F9B66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78" y="257082"/>
            <a:ext cx="5436334" cy="53447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124071-8BBD-4CFB-AB76-8F3E1138C18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812" y="257082"/>
            <a:ext cx="6188710" cy="537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8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E3F7A1-286B-4C49-9FC4-97FBAD519BA4}"/>
              </a:ext>
            </a:extLst>
          </p:cNvPr>
          <p:cNvSpPr txBox="1"/>
          <p:nvPr/>
        </p:nvSpPr>
        <p:spPr>
          <a:xfrm>
            <a:off x="259672" y="314710"/>
            <a:ext cx="60945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Let's use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TFidf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to transform data into vectors: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D9EBF-609B-4842-88EE-2B4CFE23D1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3" y="819150"/>
            <a:ext cx="4791243" cy="1684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F830CB-37A3-403E-898B-ED5CC5E8F4EA}"/>
              </a:ext>
            </a:extLst>
          </p:cNvPr>
          <p:cNvSpPr txBox="1"/>
          <p:nvPr/>
        </p:nvSpPr>
        <p:spPr>
          <a:xfrm>
            <a:off x="5364332" y="1723523"/>
            <a:ext cx="609452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use under sampling method to balance the target column value counts: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7738F6-BFE4-4F8C-AC16-7E9F70AD63E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623" y="2393643"/>
            <a:ext cx="609451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43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FD5F7C-4273-4926-86E1-CF24938BDBE2}"/>
              </a:ext>
            </a:extLst>
          </p:cNvPr>
          <p:cNvSpPr txBox="1"/>
          <p:nvPr/>
        </p:nvSpPr>
        <p:spPr>
          <a:xfrm>
            <a:off x="-77680" y="278301"/>
            <a:ext cx="609452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Model/s Development and Evaluation 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11F43-4179-4D9F-B0C7-F49C97CEB1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14" y="1020933"/>
            <a:ext cx="5173980" cy="932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8FC4A2-EC6A-48E8-A82A-0832F0D29710}"/>
              </a:ext>
            </a:extLst>
          </p:cNvPr>
          <p:cNvSpPr txBox="1"/>
          <p:nvPr/>
        </p:nvSpPr>
        <p:spPr>
          <a:xfrm>
            <a:off x="5533082" y="2051951"/>
            <a:ext cx="613447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Let's find best random state: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625ED-E834-419C-96C2-A415C726C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82" y="2679487"/>
            <a:ext cx="5652782" cy="233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13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8B1BA3-9ABD-4B64-8706-007B1FF75D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" y="95539"/>
            <a:ext cx="5996940" cy="50446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8397F8-4FD8-4948-A007-D3C98A7B222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5540"/>
            <a:ext cx="5996940" cy="532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16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8C280C-3DE3-4881-8D41-5C632B8639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09" y="214692"/>
            <a:ext cx="5989320" cy="505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09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DDD9B8-7D8B-4A47-A1F4-39A5048D8558}"/>
              </a:ext>
            </a:extLst>
          </p:cNvPr>
          <p:cNvSpPr txBox="1"/>
          <p:nvPr/>
        </p:nvSpPr>
        <p:spPr>
          <a:xfrm>
            <a:off x="259671" y="332465"/>
            <a:ext cx="60945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 parameter tunning: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0DCA6-52A9-48A8-B4B6-35565F4D75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1" y="920540"/>
            <a:ext cx="5836329" cy="4237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5BFBB5-4782-46FC-829C-4223A41D472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2465"/>
            <a:ext cx="5859780" cy="28279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EE0421-7A35-4848-8D84-AA334514DC58}"/>
              </a:ext>
            </a:extLst>
          </p:cNvPr>
          <p:cNvSpPr txBox="1"/>
          <p:nvPr/>
        </p:nvSpPr>
        <p:spPr>
          <a:xfrm>
            <a:off x="6722614" y="3302492"/>
            <a:ext cx="3921711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 parameter tunning with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LogisticRegression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gives us 85.78 % accuracy.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37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0BC698-EB15-4716-993D-E9E282EAA4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7765"/>
            <a:ext cx="5959136" cy="60777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5B339F-6522-40F6-B719-8EF60E6114D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634" y="595100"/>
            <a:ext cx="4909351" cy="11271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F68271-8CF3-4C2B-8918-4D85FA6B3F45}"/>
              </a:ext>
            </a:extLst>
          </p:cNvPr>
          <p:cNvSpPr txBox="1"/>
          <p:nvPr/>
        </p:nvSpPr>
        <p:spPr>
          <a:xfrm>
            <a:off x="6429652" y="2200145"/>
            <a:ext cx="3690891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 parameter tunning with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DecisionTreeClassifier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gives us 83.59 % accuracy.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684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1443E8-04D9-481D-BF39-229929EFE9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60" y="170931"/>
            <a:ext cx="5888040" cy="60789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02F741-AB07-4968-A75A-66E8E98462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675" y="673483"/>
            <a:ext cx="3394229" cy="13030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B65E89-59AF-445C-B77E-5C7469036B8F}"/>
              </a:ext>
            </a:extLst>
          </p:cNvPr>
          <p:cNvSpPr txBox="1"/>
          <p:nvPr/>
        </p:nvSpPr>
        <p:spPr>
          <a:xfrm>
            <a:off x="6264675" y="2181759"/>
            <a:ext cx="4063754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 parameter tunning with SVC gives us 85.83 % accuracy.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402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A38FD2-C659-495E-A1A9-0C501E303D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91" y="180364"/>
            <a:ext cx="5520505" cy="58919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68DD90-FE40-4773-8E4C-7659A94036D8}"/>
              </a:ext>
            </a:extLst>
          </p:cNvPr>
          <p:cNvSpPr txBox="1"/>
          <p:nvPr/>
        </p:nvSpPr>
        <p:spPr>
          <a:xfrm>
            <a:off x="6465906" y="2368190"/>
            <a:ext cx="4045998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 parameter tunning with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adaboost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 gives us 41.63 % accuracy.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6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9FCF3B-E037-4904-9781-C298F97E085D}"/>
              </a:ext>
            </a:extLst>
          </p:cNvPr>
          <p:cNvSpPr txBox="1"/>
          <p:nvPr/>
        </p:nvSpPr>
        <p:spPr>
          <a:xfrm>
            <a:off x="916620" y="1000503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Objective: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2BFF46-9A45-4BA2-BCAB-B06C9C56A950}"/>
              </a:ext>
            </a:extLst>
          </p:cNvPr>
          <p:cNvSpPr txBox="1"/>
          <p:nvPr/>
        </p:nvSpPr>
        <p:spPr>
          <a:xfrm>
            <a:off x="916620" y="1910707"/>
            <a:ext cx="10588839" cy="1855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a client who has a website where people write different reviews for technical products. Now they are adding a new feature to their website i.e. The reviewer will have to add stars(rating) as well with the review. The rating is out 5 stars and it only has 5 options available 1 star, 2 stars, 3 stars, 4 stars, 5 stars. Now they want to predict ratings for the reviews which were written in the past and they don’t have a rating. So, we have to build an application which can predict the rating by seeing the review.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79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EB0EBC-2816-4374-8D03-09F61947CE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7" y="0"/>
            <a:ext cx="5997353" cy="61255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C93A26-72F2-42CE-976B-D8E51A6917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330" y="173114"/>
            <a:ext cx="4823534" cy="358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BF7222-2D13-4320-9B0B-37294B16C047}"/>
              </a:ext>
            </a:extLst>
          </p:cNvPr>
          <p:cNvSpPr txBox="1"/>
          <p:nvPr/>
        </p:nvSpPr>
        <p:spPr>
          <a:xfrm>
            <a:off x="6150006" y="3964740"/>
            <a:ext cx="5248182" cy="1958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 parameter tunning with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gives us 87.76% accuracy.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Considering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</a:t>
            </a:r>
            <a:r>
              <a:rPr lang="en-IN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RandomizedSearchCV</a:t>
            </a: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final model for saving model.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815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BDD6B8-17A9-46AE-95B4-C99DA8153EFC}"/>
              </a:ext>
            </a:extLst>
          </p:cNvPr>
          <p:cNvSpPr txBox="1"/>
          <p:nvPr/>
        </p:nvSpPr>
        <p:spPr>
          <a:xfrm>
            <a:off x="339571" y="323588"/>
            <a:ext cx="60945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Saving model: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62C07-3F0F-4BCF-B99F-60583C9893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70" y="956310"/>
            <a:ext cx="4330083" cy="179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24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DDF523-4904-4F40-86DD-CF0C78575E87}"/>
              </a:ext>
            </a:extLst>
          </p:cNvPr>
          <p:cNvSpPr/>
          <p:nvPr/>
        </p:nvSpPr>
        <p:spPr>
          <a:xfrm>
            <a:off x="4583675" y="2567840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330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86B97F-95AF-47AB-B0E1-3B19C04E8229}"/>
              </a:ext>
            </a:extLst>
          </p:cNvPr>
          <p:cNvSpPr txBox="1"/>
          <p:nvPr/>
        </p:nvSpPr>
        <p:spPr>
          <a:xfrm>
            <a:off x="454980" y="432197"/>
            <a:ext cx="10997214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the help of Selenium I have scrapped data from different websites like, Snapdeal, Flipkart and Amazon and used Pandas library to save the data in excel file. Just taking a glace on basic code for scrapping from different websites.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FC3F4-E33D-4C46-9418-1DE1EE92DE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80" y="1531324"/>
            <a:ext cx="6188710" cy="2392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528026-991F-47E4-BBAC-0FDB64B16F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722" y="1028404"/>
            <a:ext cx="6188710" cy="5227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B6CD7A-BCF5-4089-9596-72303B6FA36E}"/>
              </a:ext>
            </a:extLst>
          </p:cNvPr>
          <p:cNvSpPr txBox="1"/>
          <p:nvPr/>
        </p:nvSpPr>
        <p:spPr>
          <a:xfrm>
            <a:off x="502075" y="4056648"/>
            <a:ext cx="60945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Saving the scrapped data into a csv file: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645BF8-28B1-4B49-99DF-8AE75D7F46E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25" y="4800303"/>
            <a:ext cx="5183074" cy="86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9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62F4DA-A19D-43CB-BD15-8B5E4DB2B8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2" y="85284"/>
            <a:ext cx="6362700" cy="32073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4FDB04-609A-4BB6-BA0E-1D47274EE96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920" y="85284"/>
            <a:ext cx="6355080" cy="552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8C6559-2686-4116-9A1F-EEEC5053F2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1" y="229225"/>
            <a:ext cx="5636328" cy="23597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C1C9D1-2916-4D1A-B567-1DAF7034CCF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35" y="2761523"/>
            <a:ext cx="5636328" cy="30149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215A1F-792D-4D6E-98A9-C363E36A875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255" y="207537"/>
            <a:ext cx="6188710" cy="572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55406C-8A8E-48F8-B5B6-F7AA485E30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23" y="194072"/>
            <a:ext cx="5405509" cy="36112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4CDB91-F25F-4D91-B286-E30DB2B57B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059" y="194071"/>
            <a:ext cx="6271260" cy="58338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470371-8F3C-4674-B888-6E6303516C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8" y="3805317"/>
            <a:ext cx="5377814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3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120399-E2C7-4A77-BF9D-74B98CE52582}"/>
              </a:ext>
            </a:extLst>
          </p:cNvPr>
          <p:cNvSpPr txBox="1"/>
          <p:nvPr/>
        </p:nvSpPr>
        <p:spPr>
          <a:xfrm>
            <a:off x="508246" y="43233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Importing required libraries and databases: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E9C11-EB9F-49E6-A4B5-93A70290E0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6" y="957443"/>
            <a:ext cx="8925980" cy="179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B668E0-0F40-46BB-8A04-AFEBCE7FAB3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46" y="2903923"/>
            <a:ext cx="9070760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2AFD78-9E17-49C5-A66E-CCF0C7C34045}"/>
              </a:ext>
            </a:extLst>
          </p:cNvPr>
          <p:cNvSpPr txBox="1"/>
          <p:nvPr/>
        </p:nvSpPr>
        <p:spPr>
          <a:xfrm>
            <a:off x="481613" y="44120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Database consists of 4 columns and 29021 rows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B60BF-DBCD-43C0-9BFC-732E4AE4B3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81" y="938777"/>
            <a:ext cx="1455420" cy="967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CE2829-E077-4669-A853-B2F69A57065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78" y="938777"/>
            <a:ext cx="1028700" cy="480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A4269A-2D2A-4B3F-985A-C24C8D3B32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15" y="2178284"/>
            <a:ext cx="4701540" cy="335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0DDB75-380F-4AA8-BA81-40921A88573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682" y="625874"/>
            <a:ext cx="4384718" cy="1552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301361-71C3-4E3E-B51F-D1A766EAF401}"/>
              </a:ext>
            </a:extLst>
          </p:cNvPr>
          <p:cNvSpPr txBox="1"/>
          <p:nvPr/>
        </p:nvSpPr>
        <p:spPr>
          <a:xfrm>
            <a:off x="481613" y="2947978"/>
            <a:ext cx="10517819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rating should only consist of 5 unique values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1, 2, 3, 4, 5. let's have a look at rating column data with the help of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countplot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506D5B-1D32-44B8-9A2F-4C8244DAB91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81" y="3618098"/>
            <a:ext cx="3368040" cy="25222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2013B8-9C30-47BF-9E4A-726E5C37D1C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713" y="3336232"/>
            <a:ext cx="5196840" cy="7162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19772B-EFF3-48E9-87E8-48DC4ED85B18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0" b="41595"/>
          <a:stretch/>
        </p:blipFill>
        <p:spPr>
          <a:xfrm>
            <a:off x="7866041" y="3429000"/>
            <a:ext cx="3368040" cy="252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5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476B32-9375-4445-8A9C-B9930EEEEA56}"/>
              </a:ext>
            </a:extLst>
          </p:cNvPr>
          <p:cNvSpPr txBox="1"/>
          <p:nvPr/>
        </p:nvSpPr>
        <p:spPr>
          <a:xfrm>
            <a:off x="437225" y="270322"/>
            <a:ext cx="60945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Let's do </a:t>
            </a:r>
            <a:r>
              <a:rPr lang="en-IN" sz="1800" b="1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r>
              <a:rPr lang="en-IN" sz="18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data with the help of NLP: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AC6B9-DCC4-4D86-A7C4-6C37275A97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07" y="730978"/>
            <a:ext cx="9267295" cy="454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656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</TotalTime>
  <Words>390</Words>
  <Application>Microsoft Office PowerPoint</Application>
  <PresentationFormat>Widescreen</PresentationFormat>
  <Paragraphs>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Algerian</vt:lpstr>
      <vt:lpstr>Arial</vt:lpstr>
      <vt:lpstr>Calibri</vt:lpstr>
      <vt:lpstr>Calibri Light</vt:lpstr>
      <vt:lpstr>Helvetica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Kadam</dc:creator>
  <cp:lastModifiedBy>Sagar Kadam</cp:lastModifiedBy>
  <cp:revision>1</cp:revision>
  <dcterms:created xsi:type="dcterms:W3CDTF">2021-08-11T15:29:43Z</dcterms:created>
  <dcterms:modified xsi:type="dcterms:W3CDTF">2021-08-11T18:29:04Z</dcterms:modified>
</cp:coreProperties>
</file>