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5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8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87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846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487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9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1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89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57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4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4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5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BEC6-839F-4024-9530-0703F40E67C8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66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8F6BEC6-839F-4024-9530-0703F40E67C8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62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8F6BEC6-839F-4024-9530-0703F40E67C8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80F743B-BB16-464C-B7A9-1B85B420F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102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tmp"/><Relationship Id="rId4" Type="http://schemas.openxmlformats.org/officeDocument/2006/relationships/image" Target="../media/image44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tmp"/><Relationship Id="rId4" Type="http://schemas.openxmlformats.org/officeDocument/2006/relationships/image" Target="../media/image56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mp"/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CCCC-D81D-4525-9359-5A3289F1C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331" y="2464371"/>
            <a:ext cx="7446232" cy="870012"/>
          </a:xfrm>
        </p:spPr>
        <p:txBody>
          <a:bodyPr/>
          <a:lstStyle/>
          <a:p>
            <a:r>
              <a:rPr lang="en-IN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Malignant-Comments-Classifier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81124-3186-4BAB-B90B-7EB1E3564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619" y="5342991"/>
            <a:ext cx="2625657" cy="4349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SONALI WARKHADE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C9951-4145-4E82-AD4D-448DEE3D5C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02" y="330771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11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3E1865-7F50-40BD-8404-929E86CE44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5" y="145890"/>
            <a:ext cx="6431280" cy="3502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CC470-57B0-47C3-A73C-86C7439ACBD7}"/>
              </a:ext>
            </a:extLst>
          </p:cNvPr>
          <p:cNvSpPr txBox="1"/>
          <p:nvPr/>
        </p:nvSpPr>
        <p:spPr>
          <a:xfrm>
            <a:off x="6988946" y="145890"/>
            <a:ext cx="4436615" cy="1559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 graph shows us the length of comments vs the number of comments. Maximum comments are with length 200 and very less comments are with length 1200.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B6030-4EE9-4975-9542-0C3C836DE6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5" y="4130890"/>
            <a:ext cx="6438900" cy="1568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299C1D-670F-4471-BAC5-30D726FBB80D}"/>
              </a:ext>
            </a:extLst>
          </p:cNvPr>
          <p:cNvSpPr txBox="1"/>
          <p:nvPr/>
        </p:nvSpPr>
        <p:spPr>
          <a:xfrm>
            <a:off x="6988946" y="4245056"/>
            <a:ext cx="4818356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 a new feature where we can see length of the particular comment.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7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8B60F1-5A6C-43AF-AA7C-3BD4489630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3" y="433304"/>
            <a:ext cx="6667500" cy="3825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7A20E1-58EC-429B-98F9-7AF0571C2071}"/>
              </a:ext>
            </a:extLst>
          </p:cNvPr>
          <p:cNvSpPr txBox="1"/>
          <p:nvPr/>
        </p:nvSpPr>
        <p:spPr>
          <a:xfrm>
            <a:off x="312013" y="4507708"/>
            <a:ext cx="3495583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cleaning the comment text, let’s have a look at comment length now.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74C89-CDA8-4B06-B2E1-E1F37A1220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96" y="4373101"/>
            <a:ext cx="8225827" cy="23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2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F343CE-0800-468A-A58E-973A4F81B5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7" y="120700"/>
            <a:ext cx="6682740" cy="1059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3F53E0-7AF3-420C-9510-5D29A0DF66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6" y="1340566"/>
            <a:ext cx="4758099" cy="3147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0FBD5C-F947-43CF-8335-2CFDC7A82607}"/>
              </a:ext>
            </a:extLst>
          </p:cNvPr>
          <p:cNvSpPr txBox="1"/>
          <p:nvPr/>
        </p:nvSpPr>
        <p:spPr>
          <a:xfrm>
            <a:off x="4893816" y="1418280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respect to malignant feature the loud words are article, hi moron, moron hi,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people and nigger.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D2098-3EE7-4513-85D9-64F560C1C84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26" y="2376886"/>
            <a:ext cx="6629400" cy="1074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324FA-C19A-4975-84FE-6C0A578E53C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66" y="3612398"/>
            <a:ext cx="5128260" cy="31470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EA086-C37C-43E5-8427-B709A1D9BD20}"/>
              </a:ext>
            </a:extLst>
          </p:cNvPr>
          <p:cNvSpPr txBox="1"/>
          <p:nvPr/>
        </p:nvSpPr>
        <p:spPr>
          <a:xfrm>
            <a:off x="206774" y="5104660"/>
            <a:ext cx="6415968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respect to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highly_malignant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feature the loud words are fuck, shit, suck, go fuck etc.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72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87939F-28C6-46DA-9D58-C27A2D7FA8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9" y="135902"/>
            <a:ext cx="6614160" cy="1082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39854D-067D-48BB-ACEC-FD703A41A9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9" y="1372266"/>
            <a:ext cx="5158740" cy="3154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801A98-B5F6-4801-B63C-9CDD2550C191}"/>
              </a:ext>
            </a:extLst>
          </p:cNvPr>
          <p:cNvSpPr txBox="1"/>
          <p:nvPr/>
        </p:nvSpPr>
        <p:spPr>
          <a:xfrm>
            <a:off x="5595152" y="1524812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respect to rude feature the loud words are nigger, suck, people, fuck, bullshit, shit and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4616C-DCE3-44D1-882C-CB5F979934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81" y="2355395"/>
            <a:ext cx="6629400" cy="1036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9CCDE-4C68-400D-8D66-7BDDE22321A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79" y="3552178"/>
            <a:ext cx="5318760" cy="3169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641BC7-36A5-46AC-9CF1-DF7117C0F594}"/>
              </a:ext>
            </a:extLst>
          </p:cNvPr>
          <p:cNvSpPr txBox="1"/>
          <p:nvPr/>
        </p:nvSpPr>
        <p:spPr>
          <a:xfrm>
            <a:off x="499369" y="5137138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respect to threat feature the loud words are ass, kill, must die,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jim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wale, block, die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1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1D4C78-AF76-45D3-9BA0-2AF8DE9CEC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1" y="121957"/>
            <a:ext cx="6629400" cy="1074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E50DCC-B20E-4929-9C25-A6D0AE232A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1" y="1286358"/>
            <a:ext cx="5440680" cy="313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94B6D-979B-4B0E-8BA7-76FF8A25022A}"/>
              </a:ext>
            </a:extLst>
          </p:cNvPr>
          <p:cNvSpPr txBox="1"/>
          <p:nvPr/>
        </p:nvSpPr>
        <p:spPr>
          <a:xfrm>
            <a:off x="5834848" y="1569200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respect to abuse feature the loud words are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mororn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hi, fat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jew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hi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mororn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nigger, faggot.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A84FD-8CFD-4629-809A-C3D806918C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265" y="2385695"/>
            <a:ext cx="6461686" cy="1043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BF00F-6BE1-4D1B-ADA3-46AA05B6D65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99" y="3575375"/>
            <a:ext cx="5478780" cy="31470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0785DA-5B81-4B7E-9422-656366DE90F4}"/>
              </a:ext>
            </a:extLst>
          </p:cNvPr>
          <p:cNvSpPr txBox="1"/>
          <p:nvPr/>
        </p:nvSpPr>
        <p:spPr>
          <a:xfrm>
            <a:off x="644001" y="5049246"/>
            <a:ext cx="547878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respect to loathe feature the loud words are nigger, fat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jew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jew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7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31255B-88B3-4644-BF25-89A0E6EBC9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1" y="241103"/>
            <a:ext cx="7741292" cy="4703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8C955F-3347-45FA-8AEE-E906BC52E8FF}"/>
              </a:ext>
            </a:extLst>
          </p:cNvPr>
          <p:cNvSpPr txBox="1"/>
          <p:nvPr/>
        </p:nvSpPr>
        <p:spPr>
          <a:xfrm>
            <a:off x="8572093" y="387975"/>
            <a:ext cx="3255886" cy="3041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above pie chart, we can see very high number for malignant then rude and abuse are almost with same numbers. Then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highly_malignant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loathe are almost with same numbers. Lastly, we can see very less numbers for feature threat.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46F05-8F2F-44C6-8DBD-1DA2025118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534" y="3578477"/>
            <a:ext cx="3848100" cy="3115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8AA30-7A65-4A02-A1B6-5495B087FE0F}"/>
              </a:ext>
            </a:extLst>
          </p:cNvPr>
          <p:cNvSpPr txBox="1"/>
          <p:nvPr/>
        </p:nvSpPr>
        <p:spPr>
          <a:xfrm>
            <a:off x="364020" y="5300560"/>
            <a:ext cx="7501595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created a new feature name bad and it is the combination of features malignant,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highly_malignant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rude, threat, abuse, loathe where the where value is 1.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1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CBC3EC-4CA7-49D0-B0DC-5D97AACDA5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4" y="121994"/>
            <a:ext cx="6659880" cy="10210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D74ADE-A3B2-4864-8BCF-46B622E479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4" y="1271156"/>
            <a:ext cx="5836920" cy="3108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1012F7-B8EE-4DFF-8752-13B123F080C1}"/>
              </a:ext>
            </a:extLst>
          </p:cNvPr>
          <p:cNvSpPr txBox="1"/>
          <p:nvPr/>
        </p:nvSpPr>
        <p:spPr>
          <a:xfrm>
            <a:off x="6234568" y="1271156"/>
            <a:ext cx="5201797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with respect to bad feature the loud words are nigger,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artivle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hi moron one.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5137B-B02C-41F2-A102-60C7BA7745C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94" y="2825318"/>
            <a:ext cx="5201797" cy="3761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268E34-7FDB-4AA1-8B30-A299429075CC}"/>
              </a:ext>
            </a:extLst>
          </p:cNvPr>
          <p:cNvSpPr txBox="1"/>
          <p:nvPr/>
        </p:nvSpPr>
        <p:spPr>
          <a:xfrm>
            <a:off x="561512" y="4916724"/>
            <a:ext cx="58369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value count of target column is not same. We will work on this now.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1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C844CF-1BD9-4E92-86F4-304CA0E82056}"/>
              </a:ext>
            </a:extLst>
          </p:cNvPr>
          <p:cNvSpPr txBox="1"/>
          <p:nvPr/>
        </p:nvSpPr>
        <p:spPr>
          <a:xfrm>
            <a:off x="295181" y="359098"/>
            <a:ext cx="11192523" cy="65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Let's use </a:t>
            </a:r>
            <a:r>
              <a:rPr lang="en-IN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TFidf</a:t>
            </a:r>
            <a:r>
              <a:rPr lang="en-IN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to transform data into vectors: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B9B5D-937D-4D77-A364-41D8301227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1" y="1162975"/>
            <a:ext cx="5143500" cy="1961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3861EE-77F4-465D-80F6-ED364DEF873E}"/>
              </a:ext>
            </a:extLst>
          </p:cNvPr>
          <p:cNvSpPr txBox="1"/>
          <p:nvPr/>
        </p:nvSpPr>
        <p:spPr>
          <a:xfrm>
            <a:off x="5612907" y="2507494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use under sampling method to balance the target column value counts: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808D5-E32C-420B-8A64-F4ACE04530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39" y="3429000"/>
            <a:ext cx="7883371" cy="32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2B7051-7F85-4E7C-BC63-91A55B657C7C}"/>
              </a:ext>
            </a:extLst>
          </p:cNvPr>
          <p:cNvSpPr txBox="1"/>
          <p:nvPr/>
        </p:nvSpPr>
        <p:spPr>
          <a:xfrm>
            <a:off x="233038" y="250346"/>
            <a:ext cx="7854519" cy="530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Let's split data into train and test set: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D8C9D-8BE1-4D90-9986-2A1A0C228E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3" y="930008"/>
            <a:ext cx="6279398" cy="960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136AD-AFBD-4441-AD39-F0CA93F7D714}"/>
              </a:ext>
            </a:extLst>
          </p:cNvPr>
          <p:cNvSpPr txBox="1"/>
          <p:nvPr/>
        </p:nvSpPr>
        <p:spPr>
          <a:xfrm>
            <a:off x="1600199" y="2096165"/>
            <a:ext cx="7854519" cy="530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Model/s Development and Evaluation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3A00C-7D2D-4048-9EC2-5AE34831204A}"/>
              </a:ext>
            </a:extLst>
          </p:cNvPr>
          <p:cNvSpPr txBox="1"/>
          <p:nvPr/>
        </p:nvSpPr>
        <p:spPr>
          <a:xfrm>
            <a:off x="2480198" y="2671878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 best random state: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0822DD-6458-4000-A854-947CB0A8B5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3" y="3289472"/>
            <a:ext cx="11579367" cy="33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3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D2BA8F-5764-4742-A674-133C0A948C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0" y="150994"/>
            <a:ext cx="11804712" cy="17221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624896-DB57-440D-BCD0-AEFB40A8F8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0" y="1988819"/>
            <a:ext cx="3291840" cy="30980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39ADFF-767D-4006-8728-8345F32764F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06" y="1997075"/>
            <a:ext cx="3329940" cy="3240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6AA768-4202-4A90-B208-F2CDADAEA8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0" y="5237825"/>
            <a:ext cx="3275965" cy="1469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515311-0F62-41C4-A762-DECC4F733506}"/>
              </a:ext>
            </a:extLst>
          </p:cNvPr>
          <p:cNvSpPr txBox="1"/>
          <p:nvPr/>
        </p:nvSpPr>
        <p:spPr>
          <a:xfrm>
            <a:off x="7249727" y="2693122"/>
            <a:ext cx="4753253" cy="2744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for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LogisticRegression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is 90.62%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for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DecisionTreeClassifier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is 84.70%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for SVC model is 60.63%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for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AdaBoostClassifier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83.05%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for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87.90%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7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8D65A2-9F46-4930-BE7F-30FD111F8177}"/>
              </a:ext>
            </a:extLst>
          </p:cNvPr>
          <p:cNvSpPr txBox="1"/>
          <p:nvPr/>
        </p:nvSpPr>
        <p:spPr>
          <a:xfrm>
            <a:off x="588146" y="485597"/>
            <a:ext cx="2172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Objective: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D237A-72AA-432A-9CF3-423FC1C1D254}"/>
              </a:ext>
            </a:extLst>
          </p:cNvPr>
          <p:cNvSpPr txBox="1"/>
          <p:nvPr/>
        </p:nvSpPr>
        <p:spPr>
          <a:xfrm>
            <a:off x="1145219" y="1246203"/>
            <a:ext cx="10386873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goal is to build a prototype of online hate and abuse comment classifier which can used to classify hate and offensive comments so that it can be controlled and restricted from spreading hatred and cyberbullying.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2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12EF95-EB53-44E0-873D-E44B3676C519}"/>
              </a:ext>
            </a:extLst>
          </p:cNvPr>
          <p:cNvSpPr txBox="1"/>
          <p:nvPr/>
        </p:nvSpPr>
        <p:spPr>
          <a:xfrm>
            <a:off x="224161" y="314710"/>
            <a:ext cx="6094520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tunning: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9FBDA-BC54-431A-B6E5-6916C45FB1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0" y="1087551"/>
            <a:ext cx="5196840" cy="403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69B58-6185-4825-8FA6-2916B616E5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31" y="144965"/>
            <a:ext cx="6484724" cy="6568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8D0FBC-DF3E-4A4C-800F-076EC0644B2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0" y="1540384"/>
            <a:ext cx="5196840" cy="50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6BC45-85B9-4474-B6FD-BC71CACCDC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7" y="135198"/>
            <a:ext cx="5798154" cy="6469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69F0BB-1C37-4848-B07B-9997F0FFB1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5198"/>
            <a:ext cx="5954993" cy="64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9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A76DFF-1B51-4BC5-988E-E5D2BA0F25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" y="110083"/>
            <a:ext cx="6331585" cy="55938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71A517-7B5E-4C01-806C-54D7D7D59A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" y="5703977"/>
            <a:ext cx="6331584" cy="1043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6F5B4A-2410-4B86-A47F-50ED148409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72" y="1541939"/>
            <a:ext cx="5007006" cy="302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20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9DE27A-79BD-4927-B2CB-58B0F8AE34E5}"/>
              </a:ext>
            </a:extLst>
          </p:cNvPr>
          <p:cNvSpPr txBox="1"/>
          <p:nvPr/>
        </p:nvSpPr>
        <p:spPr>
          <a:xfrm>
            <a:off x="429235" y="83891"/>
            <a:ext cx="6094520" cy="717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AUC_ROC: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5090C-BC6D-43B4-B737-54D51D54492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9"/>
          <a:stretch/>
        </p:blipFill>
        <p:spPr>
          <a:xfrm>
            <a:off x="374415" y="801652"/>
            <a:ext cx="5293831" cy="3086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D4343E-5AC5-4824-8B9F-3A4B57E105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5" y="3988625"/>
            <a:ext cx="5293831" cy="2720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822C8-63B3-40D4-820A-959BB995657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70" y="83891"/>
            <a:ext cx="6210078" cy="2526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1E6F3-9536-483C-8D58-A6D4A20A749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69" y="2610036"/>
            <a:ext cx="6210078" cy="41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85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CB60A4-A729-47AB-831D-AC9A111044E6}"/>
              </a:ext>
            </a:extLst>
          </p:cNvPr>
          <p:cNvSpPr txBox="1"/>
          <p:nvPr/>
        </p:nvSpPr>
        <p:spPr>
          <a:xfrm>
            <a:off x="454981" y="263522"/>
            <a:ext cx="10908436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Considering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LogisticRegression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RandomizedSearchCV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final model for saving model as we have got best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accuaracy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with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logistic regression and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AUC_roc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is graph also is better than other models.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35C89-29C7-457A-80ED-173F5D672DAE}"/>
              </a:ext>
            </a:extLst>
          </p:cNvPr>
          <p:cNvSpPr txBox="1"/>
          <p:nvPr/>
        </p:nvSpPr>
        <p:spPr>
          <a:xfrm>
            <a:off x="454981" y="1451051"/>
            <a:ext cx="6094520" cy="65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 the model: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29B1A-F39B-4132-8BB7-B1239EA64B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5" y="2396194"/>
            <a:ext cx="4588608" cy="10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12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7D7296-9CE0-49ED-92AA-6C1191392079}"/>
              </a:ext>
            </a:extLst>
          </p:cNvPr>
          <p:cNvSpPr txBox="1"/>
          <p:nvPr/>
        </p:nvSpPr>
        <p:spPr>
          <a:xfrm>
            <a:off x="321815" y="243689"/>
            <a:ext cx="6094520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import the test file now: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1B5AE-0B45-4652-886B-58970874B5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0" y="951627"/>
            <a:ext cx="6766560" cy="2887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74BDD5-6FED-4CE8-A832-78AC64990D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0" y="4182047"/>
            <a:ext cx="3665220" cy="891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5EBE0-9B48-4DD0-AD60-977F98EB9540}"/>
              </a:ext>
            </a:extLst>
          </p:cNvPr>
          <p:cNvSpPr txBox="1"/>
          <p:nvPr/>
        </p:nvSpPr>
        <p:spPr>
          <a:xfrm>
            <a:off x="4591975" y="4155082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dataset consists of 153164 rows and 2 columns.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3A2C5-2169-4DD1-AFA8-8D890199778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0" y="5379091"/>
            <a:ext cx="1433152" cy="8915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6F6A18-7491-4E54-9680-81DB6B2F9626}"/>
              </a:ext>
            </a:extLst>
          </p:cNvPr>
          <p:cNvSpPr txBox="1"/>
          <p:nvPr/>
        </p:nvSpPr>
        <p:spPr>
          <a:xfrm>
            <a:off x="4591975" y="5451104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both type of columns object type.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9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B8C787-0AE0-4701-87A5-0F39CB6546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8" y="210845"/>
            <a:ext cx="6042142" cy="1227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496561-6169-46FE-90C9-D7B9522F9E5F}"/>
              </a:ext>
            </a:extLst>
          </p:cNvPr>
          <p:cNvSpPr txBox="1"/>
          <p:nvPr/>
        </p:nvSpPr>
        <p:spPr>
          <a:xfrm>
            <a:off x="243248" y="1554462"/>
            <a:ext cx="8030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We can see count is all same for all variable, let's check for null values now: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E3E25-A68D-46EC-8D71-C4B0F86949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8" y="2040073"/>
            <a:ext cx="4107180" cy="2926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15C413-16E9-48F7-9AA7-A2DE65CF2AEC}"/>
              </a:ext>
            </a:extLst>
          </p:cNvPr>
          <p:cNvSpPr txBox="1"/>
          <p:nvPr/>
        </p:nvSpPr>
        <p:spPr>
          <a:xfrm>
            <a:off x="4636362" y="2040073"/>
            <a:ext cx="7312389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feature also has all unique values like serial number hence we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dont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require feature for future analysis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705B9-D83B-4F8E-8A55-D4E589F3BEA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27" y="2819181"/>
            <a:ext cx="7178224" cy="38279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DFE671-D270-4D9D-855E-1F0E9B6CF689}"/>
              </a:ext>
            </a:extLst>
          </p:cNvPr>
          <p:cNvSpPr txBox="1"/>
          <p:nvPr/>
        </p:nvSpPr>
        <p:spPr>
          <a:xfrm>
            <a:off x="243248" y="5167395"/>
            <a:ext cx="4527279" cy="1559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 graph shows us the length of comments vs the number of comments. Maximum comments are with length 200 and very less comments are with length 1200.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9551EA-2BC9-4270-A089-0703A63883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3" y="142339"/>
            <a:ext cx="4282440" cy="944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5D8F8F-5473-4DEA-B62E-B4F552A48876}"/>
              </a:ext>
            </a:extLst>
          </p:cNvPr>
          <p:cNvSpPr txBox="1"/>
          <p:nvPr/>
        </p:nvSpPr>
        <p:spPr>
          <a:xfrm>
            <a:off x="4653899" y="77751"/>
            <a:ext cx="6833806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 a new feature where we can see length of the particular comment.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C1868-60EC-42BC-A4C7-E71F3710E6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2" y="1300763"/>
            <a:ext cx="11714309" cy="528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99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9044E5-764B-4D74-92B1-CBDB9C45ED8E}"/>
              </a:ext>
            </a:extLst>
          </p:cNvPr>
          <p:cNvSpPr txBox="1"/>
          <p:nvPr/>
        </p:nvSpPr>
        <p:spPr>
          <a:xfrm>
            <a:off x="215283" y="175406"/>
            <a:ext cx="766808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cleaning the comment text, let’s have a look at comment length now.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96D9A-6747-4F89-9E31-26BA592EB8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0" y="696896"/>
            <a:ext cx="11091058" cy="2732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AB3988-36C4-48ED-9F4F-911886D7FF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0" y="3576731"/>
            <a:ext cx="7371314" cy="29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67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1996E7-BD64-4507-967A-7A5E4E1246F9}"/>
              </a:ext>
            </a:extLst>
          </p:cNvPr>
          <p:cNvSpPr txBox="1"/>
          <p:nvPr/>
        </p:nvSpPr>
        <p:spPr>
          <a:xfrm>
            <a:off x="215283" y="166528"/>
            <a:ext cx="8910962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Dropping newly created columns because it's not required for further analysis: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8ED8C-50FF-48CF-A043-20C3DE191C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5" y="809861"/>
            <a:ext cx="4004459" cy="1160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38E5F5-4FC9-4C61-82C6-474292618A8F}"/>
              </a:ext>
            </a:extLst>
          </p:cNvPr>
          <p:cNvSpPr txBox="1"/>
          <p:nvPr/>
        </p:nvSpPr>
        <p:spPr>
          <a:xfrm>
            <a:off x="215283" y="2116288"/>
            <a:ext cx="8280648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Let's use </a:t>
            </a:r>
            <a:r>
              <a:rPr lang="en-I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TFidf</a:t>
            </a:r>
            <a:r>
              <a:rPr lang="en-I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to transform data into vectors: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CC87B-25D7-45DA-8156-7183A1C04E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4" y="2948339"/>
            <a:ext cx="5353865" cy="16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0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CD71C1-4EE5-48EA-804B-FB6E7450CC97}"/>
              </a:ext>
            </a:extLst>
          </p:cNvPr>
          <p:cNvSpPr txBox="1"/>
          <p:nvPr/>
        </p:nvSpPr>
        <p:spPr>
          <a:xfrm>
            <a:off x="818965" y="450087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Importing required libraries and database: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D875F-86B6-4F99-B750-3395AF716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65" y="1312764"/>
            <a:ext cx="10858155" cy="46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85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AD1E8E-8CF5-4AD8-8AFD-6B2901C60533}"/>
              </a:ext>
            </a:extLst>
          </p:cNvPr>
          <p:cNvSpPr txBox="1"/>
          <p:nvPr/>
        </p:nvSpPr>
        <p:spPr>
          <a:xfrm>
            <a:off x="383959" y="403487"/>
            <a:ext cx="6094520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the model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E2D58-9104-4ACA-A178-3A8D5DB178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5" y="1209276"/>
            <a:ext cx="5614165" cy="2420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54340A-679D-4EB3-AD89-430E9434A33F}"/>
              </a:ext>
            </a:extLst>
          </p:cNvPr>
          <p:cNvSpPr txBox="1"/>
          <p:nvPr/>
        </p:nvSpPr>
        <p:spPr>
          <a:xfrm>
            <a:off x="6097480" y="3036590"/>
            <a:ext cx="6094520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over test dataset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93388-3625-40DD-9C52-7E31A266F3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519" y="3708349"/>
            <a:ext cx="5405983" cy="26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09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FA15D-1425-4411-997E-AF9AF6CD7AD2}"/>
              </a:ext>
            </a:extLst>
          </p:cNvPr>
          <p:cNvSpPr txBox="1"/>
          <p:nvPr/>
        </p:nvSpPr>
        <p:spPr>
          <a:xfrm>
            <a:off x="1324992" y="3044279"/>
            <a:ext cx="6094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3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3B641E-CF4C-4556-878A-41A3B7499D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6" y="292963"/>
            <a:ext cx="11741274" cy="4847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13038-D9B4-47A5-8ED4-D392259ECAEB}"/>
              </a:ext>
            </a:extLst>
          </p:cNvPr>
          <p:cNvSpPr txBox="1"/>
          <p:nvPr/>
        </p:nvSpPr>
        <p:spPr>
          <a:xfrm>
            <a:off x="3384611" y="549260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Dataset has 159571 rows and 8 columns.</a:t>
            </a:r>
          </a:p>
        </p:txBody>
      </p:sp>
    </p:spTree>
    <p:extLst>
      <p:ext uri="{BB962C8B-B14F-4D97-AF65-F5344CB8AC3E}">
        <p14:creationId xmlns:p14="http://schemas.microsoft.com/office/powerpoint/2010/main" val="382626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BAB73D-66B9-418F-A0C6-071B8CCC13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0" y="304467"/>
            <a:ext cx="2948940" cy="1242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C8B0CF-ED2A-4F1D-BA38-4D78D6AEFCD0}"/>
              </a:ext>
            </a:extLst>
          </p:cNvPr>
          <p:cNvSpPr txBox="1"/>
          <p:nvPr/>
        </p:nvSpPr>
        <p:spPr>
          <a:xfrm>
            <a:off x="3792985" y="255377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both type of columns numerical and object type.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2CAF2-197A-4E79-9606-DFB8B9F439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0" y="1894309"/>
            <a:ext cx="6797040" cy="2004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16EC35-25DB-48C7-A2AA-BD2D3D148D13}"/>
              </a:ext>
            </a:extLst>
          </p:cNvPr>
          <p:cNvSpPr txBox="1"/>
          <p:nvPr/>
        </p:nvSpPr>
        <p:spPr>
          <a:xfrm>
            <a:off x="7486133" y="1799358"/>
            <a:ext cx="4587498" cy="2151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in feature Id and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comment_text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values are unique. And for all other features named malignant,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highly_malignant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rude, threat, abuse and loathe we can see only 2 unique values 0 and 1 hence we getting 0 as min and 1 as max for these features.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4ADFCB-EF9B-459A-A2AB-DFA5B462F19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0" y="4227101"/>
            <a:ext cx="2598420" cy="1280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7D1022-6BA1-4CE8-AF0E-831608CE2020}"/>
              </a:ext>
            </a:extLst>
          </p:cNvPr>
          <p:cNvSpPr txBox="1"/>
          <p:nvPr/>
        </p:nvSpPr>
        <p:spPr>
          <a:xfrm>
            <a:off x="3207058" y="4197061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does not contains null values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614D7A-FBDD-4D08-9BAF-CA09967EFCF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0" y="5835993"/>
            <a:ext cx="2926080" cy="441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3CA842-3EC8-4132-A6D5-7A845741DC36}"/>
              </a:ext>
            </a:extLst>
          </p:cNvPr>
          <p:cNvSpPr txBox="1"/>
          <p:nvPr/>
        </p:nvSpPr>
        <p:spPr>
          <a:xfrm>
            <a:off x="3792985" y="5700056"/>
            <a:ext cx="6094520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id feature also has all unique values like serial number hence we don’t require feature for future analysis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7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CDB25B-C80E-4647-9804-5F4C88A6E665}"/>
              </a:ext>
            </a:extLst>
          </p:cNvPr>
          <p:cNvSpPr txBox="1"/>
          <p:nvPr/>
        </p:nvSpPr>
        <p:spPr>
          <a:xfrm>
            <a:off x="996519" y="2891446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en-US" sz="1800" b="1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94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4D903B-55C0-4262-AEE3-2940AEBAC6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7" y="147479"/>
            <a:ext cx="4588424" cy="1956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4B3B8-AA6D-426E-8EEA-107A1AD53F84}"/>
              </a:ext>
            </a:extLst>
          </p:cNvPr>
          <p:cNvSpPr txBox="1"/>
          <p:nvPr/>
        </p:nvSpPr>
        <p:spPr>
          <a:xfrm>
            <a:off x="5186778" y="147479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positive relation in features malignant and rude.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8608E-94AA-4BCD-8AF2-1C412EC644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7" y="2291992"/>
            <a:ext cx="4588424" cy="2038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D7BF18-D7AF-4CF1-B0BF-11228B06413A}"/>
              </a:ext>
            </a:extLst>
          </p:cNvPr>
          <p:cNvSpPr txBox="1"/>
          <p:nvPr/>
        </p:nvSpPr>
        <p:spPr>
          <a:xfrm>
            <a:off x="5089124" y="2450735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positive relation in features malignant and abuse.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F3996-E0E4-47AE-953D-9494DB354D1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7" y="4518956"/>
            <a:ext cx="4588424" cy="2191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B48004-0955-4A57-840C-06FCF093DCC2}"/>
              </a:ext>
            </a:extLst>
          </p:cNvPr>
          <p:cNvSpPr txBox="1"/>
          <p:nvPr/>
        </p:nvSpPr>
        <p:spPr>
          <a:xfrm>
            <a:off x="5089124" y="4567112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positive relation in features rude and abuse.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41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2C831A-F943-4DFB-BAEF-47C7376FD0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4" y="1473693"/>
            <a:ext cx="11042491" cy="5060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F21BB3-578B-4E37-A16A-BCEAD2B5B953}"/>
              </a:ext>
            </a:extLst>
          </p:cNvPr>
          <p:cNvSpPr txBox="1"/>
          <p:nvPr/>
        </p:nvSpPr>
        <p:spPr>
          <a:xfrm>
            <a:off x="685800" y="423454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Checking correlation in dataset: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1460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991BE2-2EE7-47A1-B049-843E14FE79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9" y="150180"/>
            <a:ext cx="3307080" cy="426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249FD2-E12C-4B8B-BD05-88616D42FC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90" y="195900"/>
            <a:ext cx="3299460" cy="4221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21BDF0-CA57-4AA1-BA8F-10DAA06BF3E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9" y="4627560"/>
            <a:ext cx="3337560" cy="208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93C9E-45F0-4A7D-AE60-20C9009BE76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90" y="4612320"/>
            <a:ext cx="329946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C3BA05-CADD-40CA-A767-C2B4C001F2CB}"/>
              </a:ext>
            </a:extLst>
          </p:cNvPr>
          <p:cNvSpPr txBox="1"/>
          <p:nvPr/>
        </p:nvSpPr>
        <p:spPr>
          <a:xfrm>
            <a:off x="7270591" y="255759"/>
            <a:ext cx="4704720" cy="4678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feature malignant, we have 0 value 144277 times and 1 for 15294 times.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feature </a:t>
            </a:r>
            <a:r>
              <a:rPr lang="en-IN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highly_malignant</a:t>
            </a: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we have 0 value 157976 times and 1 for 1595 times.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feature rude, we have 0 value 151122 times and 1 for 8449 times.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feature threat, we have 0 value 159093 times and 1 for 478 times.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feature abuse, we have 0 value 151694 times and 1 for 7877 times.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feature loathe, we have 0 value 158166 times and 1 for 1405 times.</a:t>
            </a:r>
          </a:p>
        </p:txBody>
      </p:sp>
    </p:spTree>
    <p:extLst>
      <p:ext uri="{BB962C8B-B14F-4D97-AF65-F5344CB8AC3E}">
        <p14:creationId xmlns:p14="http://schemas.microsoft.com/office/powerpoint/2010/main" val="1885143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285</TotalTime>
  <Words>887</Words>
  <Application>Microsoft Office PowerPoint</Application>
  <PresentationFormat>Widescreen</PresentationFormat>
  <Paragraphs>61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Symbol</vt:lpstr>
      <vt:lpstr>Wingdings 2</vt:lpstr>
      <vt:lpstr>Quotable</vt:lpstr>
      <vt:lpstr>Malignant-Comments-Classifier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Malignant-Comments-Classifier </dc:title>
  <dc:creator>Sagar Kadam</dc:creator>
  <cp:lastModifiedBy>Sagar Kadam</cp:lastModifiedBy>
  <cp:revision>1</cp:revision>
  <dcterms:created xsi:type="dcterms:W3CDTF">2021-09-11T11:15:23Z</dcterms:created>
  <dcterms:modified xsi:type="dcterms:W3CDTF">2021-09-11T16:00:31Z</dcterms:modified>
</cp:coreProperties>
</file>