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307" r:id="rId7"/>
    <p:sldId id="281" r:id="rId8"/>
    <p:sldId id="327" r:id="rId9"/>
    <p:sldId id="323" r:id="rId10"/>
    <p:sldId id="328" r:id="rId11"/>
    <p:sldId id="329" r:id="rId12"/>
    <p:sldId id="326" r:id="rId13"/>
    <p:sldId id="324" r:id="rId14"/>
    <p:sldId id="330" r:id="rId15"/>
    <p:sldId id="325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7544E9-5191-406B-90BC-4490E37B9F77}" v="3" dt="2024-08-12T03:48:14.999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74" autoAdjust="0"/>
  </p:normalViewPr>
  <p:slideViewPr>
    <p:cSldViewPr snapToGrid="0" snapToObjects="1">
      <p:cViewPr varScale="1">
        <p:scale>
          <a:sx n="87" d="100"/>
          <a:sy n="87" d="100"/>
        </p:scale>
        <p:origin x="528" y="5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kshi Ukey" userId="0163a16dfaab2637" providerId="LiveId" clId="{3D7544E9-5191-406B-90BC-4490E37B9F77}"/>
    <pc:docChg chg="modSld">
      <pc:chgData name="Sakshi Ukey" userId="0163a16dfaab2637" providerId="LiveId" clId="{3D7544E9-5191-406B-90BC-4490E37B9F77}" dt="2024-08-12T03:48:23.720" v="28" actId="14100"/>
      <pc:docMkLst>
        <pc:docMk/>
      </pc:docMkLst>
      <pc:sldChg chg="addSp modSp mod">
        <pc:chgData name="Sakshi Ukey" userId="0163a16dfaab2637" providerId="LiveId" clId="{3D7544E9-5191-406B-90BC-4490E37B9F77}" dt="2024-08-12T03:44:44.857" v="5" actId="14100"/>
        <pc:sldMkLst>
          <pc:docMk/>
          <pc:sldMk cId="2632164841" sldId="323"/>
        </pc:sldMkLst>
        <pc:spChg chg="mod">
          <ac:chgData name="Sakshi Ukey" userId="0163a16dfaab2637" providerId="LiveId" clId="{3D7544E9-5191-406B-90BC-4490E37B9F77}" dt="2024-08-12T03:43:06.662" v="2" actId="14100"/>
          <ac:spMkLst>
            <pc:docMk/>
            <pc:sldMk cId="2632164841" sldId="323"/>
            <ac:spMk id="2" creationId="{D53B219B-7E3A-7E84-6386-37313F0CFB09}"/>
          </ac:spMkLst>
        </pc:spChg>
        <pc:spChg chg="mod">
          <ac:chgData name="Sakshi Ukey" userId="0163a16dfaab2637" providerId="LiveId" clId="{3D7544E9-5191-406B-90BC-4490E37B9F77}" dt="2024-08-12T03:43:12.464" v="3" actId="1076"/>
          <ac:spMkLst>
            <pc:docMk/>
            <pc:sldMk cId="2632164841" sldId="323"/>
            <ac:spMk id="3" creationId="{A2E339BF-E6D7-DD0E-AF02-6813852EE723}"/>
          </ac:spMkLst>
        </pc:spChg>
        <pc:picChg chg="add mod">
          <ac:chgData name="Sakshi Ukey" userId="0163a16dfaab2637" providerId="LiveId" clId="{3D7544E9-5191-406B-90BC-4490E37B9F77}" dt="2024-08-12T03:44:44.857" v="5" actId="14100"/>
          <ac:picMkLst>
            <pc:docMk/>
            <pc:sldMk cId="2632164841" sldId="323"/>
            <ac:picMk id="5" creationId="{8C08786A-3D08-5C37-7DD1-559BC6B5B52C}"/>
          </ac:picMkLst>
        </pc:picChg>
      </pc:sldChg>
      <pc:sldChg chg="addSp modSp mod">
        <pc:chgData name="Sakshi Ukey" userId="0163a16dfaab2637" providerId="LiveId" clId="{3D7544E9-5191-406B-90BC-4490E37B9F77}" dt="2024-08-12T03:48:23.720" v="28" actId="14100"/>
        <pc:sldMkLst>
          <pc:docMk/>
          <pc:sldMk cId="2926049527" sldId="324"/>
        </pc:sldMkLst>
        <pc:spChg chg="mod">
          <ac:chgData name="Sakshi Ukey" userId="0163a16dfaab2637" providerId="LiveId" clId="{3D7544E9-5191-406B-90BC-4490E37B9F77}" dt="2024-08-12T03:47:19.424" v="23" actId="1076"/>
          <ac:spMkLst>
            <pc:docMk/>
            <pc:sldMk cId="2926049527" sldId="324"/>
            <ac:spMk id="2" creationId="{D53B219B-7E3A-7E84-6386-37313F0CFB09}"/>
          </ac:spMkLst>
        </pc:spChg>
        <pc:spChg chg="mod">
          <ac:chgData name="Sakshi Ukey" userId="0163a16dfaab2637" providerId="LiveId" clId="{3D7544E9-5191-406B-90BC-4490E37B9F77}" dt="2024-08-12T03:47:33.210" v="26" actId="1076"/>
          <ac:spMkLst>
            <pc:docMk/>
            <pc:sldMk cId="2926049527" sldId="324"/>
            <ac:spMk id="3" creationId="{A2E339BF-E6D7-DD0E-AF02-6813852EE723}"/>
          </ac:spMkLst>
        </pc:spChg>
        <pc:picChg chg="add mod">
          <ac:chgData name="Sakshi Ukey" userId="0163a16dfaab2637" providerId="LiveId" clId="{3D7544E9-5191-406B-90BC-4490E37B9F77}" dt="2024-08-12T03:48:23.720" v="28" actId="14100"/>
          <ac:picMkLst>
            <pc:docMk/>
            <pc:sldMk cId="2926049527" sldId="324"/>
            <ac:picMk id="5" creationId="{2B689C71-82A2-722E-A9C0-9BEE9BE0C0DD}"/>
          </ac:picMkLst>
        </pc:picChg>
      </pc:sldChg>
      <pc:sldChg chg="addSp modSp mod">
        <pc:chgData name="Sakshi Ukey" userId="0163a16dfaab2637" providerId="LiveId" clId="{3D7544E9-5191-406B-90BC-4490E37B9F77}" dt="2024-08-12T03:46:34.276" v="19" actId="1440"/>
        <pc:sldMkLst>
          <pc:docMk/>
          <pc:sldMk cId="1040099139" sldId="326"/>
        </pc:sldMkLst>
        <pc:spChg chg="mod">
          <ac:chgData name="Sakshi Ukey" userId="0163a16dfaab2637" providerId="LiveId" clId="{3D7544E9-5191-406B-90BC-4490E37B9F77}" dt="2024-08-12T03:45:13.592" v="10" actId="14100"/>
          <ac:spMkLst>
            <pc:docMk/>
            <pc:sldMk cId="1040099139" sldId="326"/>
            <ac:spMk id="2" creationId="{D53B219B-7E3A-7E84-6386-37313F0CFB09}"/>
          </ac:spMkLst>
        </pc:spChg>
        <pc:spChg chg="mod">
          <ac:chgData name="Sakshi Ukey" userId="0163a16dfaab2637" providerId="LiveId" clId="{3D7544E9-5191-406B-90BC-4490E37B9F77}" dt="2024-08-12T03:45:20.182" v="12" actId="1076"/>
          <ac:spMkLst>
            <pc:docMk/>
            <pc:sldMk cId="1040099139" sldId="326"/>
            <ac:spMk id="3" creationId="{A2E339BF-E6D7-DD0E-AF02-6813852EE723}"/>
          </ac:spMkLst>
        </pc:spChg>
        <pc:picChg chg="add mod">
          <ac:chgData name="Sakshi Ukey" userId="0163a16dfaab2637" providerId="LiveId" clId="{3D7544E9-5191-406B-90BC-4490E37B9F77}" dt="2024-08-12T03:46:34.276" v="19" actId="1440"/>
          <ac:picMkLst>
            <pc:docMk/>
            <pc:sldMk cId="1040099139" sldId="326"/>
            <ac:picMk id="5" creationId="{AED4F5FA-8A52-8C11-B814-FDCADDD7431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07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59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46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330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5152" y="-515815"/>
            <a:ext cx="6392421" cy="4651351"/>
          </a:xfrm>
        </p:spPr>
        <p:txBody>
          <a:bodyPr anchor="ctr"/>
          <a:lstStyle/>
          <a:p>
            <a:r>
              <a:rPr lang="en-IN" dirty="0"/>
              <a:t>eCommerce Data </a:t>
            </a:r>
            <a:r>
              <a:rPr lang="en-IN" dirty="0" smtClean="0"/>
              <a:t>Analysis                                      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161B03-292A-4245-73FE-6DF1DA508A45}"/>
              </a:ext>
            </a:extLst>
          </p:cNvPr>
          <p:cNvSpPr txBox="1"/>
          <p:nvPr/>
        </p:nvSpPr>
        <p:spPr>
          <a:xfrm>
            <a:off x="5351644" y="3152084"/>
            <a:ext cx="31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</a:t>
            </a:r>
            <a:r>
              <a:rPr lang="en-US" sz="2400" dirty="0" smtClean="0"/>
              <a:t>Sakshi Ukey</a:t>
            </a:r>
          </a:p>
          <a:p>
            <a:pPr algn="ctr"/>
            <a:r>
              <a:rPr lang="en-US" sz="2400" dirty="0" smtClean="0"/>
              <a:t>-Sonali Nimje</a:t>
            </a:r>
          </a:p>
          <a:p>
            <a:pPr algn="ctr"/>
            <a:r>
              <a:rPr lang="en-US" sz="2400" dirty="0" smtClean="0"/>
              <a:t>     -Mukul Sheware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61B03-292A-4245-73FE-6DF1DA508A45}"/>
              </a:ext>
            </a:extLst>
          </p:cNvPr>
          <p:cNvSpPr txBox="1"/>
          <p:nvPr/>
        </p:nvSpPr>
        <p:spPr>
          <a:xfrm>
            <a:off x="5351644" y="5483909"/>
            <a:ext cx="5372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Guided by - Rashmi Joshi Mam</a:t>
            </a:r>
          </a:p>
          <a:p>
            <a:pPr algn="ctr"/>
            <a:r>
              <a:rPr lang="en-US" sz="2400" dirty="0" smtClean="0"/>
              <a:t>Company name - Zappkode Solution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4490"/>
            <a:ext cx="7020560" cy="102111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/>
              <a:t>Product Analysis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15045"/>
            <a:ext cx="5628640" cy="78229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Category Distribution Visualization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Popular Products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689C71-82A2-722E-A9C0-9BEE9BE0C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13" y="1897664"/>
            <a:ext cx="7817587" cy="471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49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6863"/>
            <a:ext cx="6682154" cy="597875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/>
              <a:t>Channel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116" y="1103435"/>
            <a:ext cx="5259554" cy="38686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Count of channel 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27" y="1793631"/>
            <a:ext cx="8518158" cy="487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45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10570"/>
            <a:ext cx="5259554" cy="163799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/>
              <a:t>Conclusions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FA158-0BE5-1F8A-542C-BCB2C547F14C}"/>
              </a:ext>
            </a:extLst>
          </p:cNvPr>
          <p:cNvSpPr txBox="1"/>
          <p:nvPr/>
        </p:nvSpPr>
        <p:spPr>
          <a:xfrm>
            <a:off x="721360" y="2135893"/>
            <a:ext cx="7406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are highest during the festive season.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Kurta category is the most popular product among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Women are the primary customer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Myntra is the leading sales channel.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59886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527" y="791167"/>
            <a:ext cx="5593081" cy="2960218"/>
          </a:xfrm>
        </p:spPr>
        <p:txBody>
          <a:bodyPr/>
          <a:lstStyle/>
          <a:p>
            <a:r>
              <a:rPr lang="en-US" sz="4000" dirty="0"/>
              <a:t>Thank </a:t>
            </a:r>
            <a:r>
              <a:rPr lang="en-US" sz="4000" dirty="0" smtClean="0"/>
              <a:t>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82" y="1057274"/>
            <a:ext cx="6863598" cy="920995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482" y="2321169"/>
            <a:ext cx="4077477" cy="414494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Sales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Category </a:t>
            </a:r>
            <a:r>
              <a:rPr lang="en-US" dirty="0"/>
              <a:t>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Distribution of state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Status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Product </a:t>
            </a:r>
            <a:r>
              <a:rPr lang="en-US" dirty="0" smtClean="0"/>
              <a:t>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Channel analysis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Conclusion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load Ready for the Online Marketplace: E-Commerce Shopping Wallpaper |  Wallpapers.com">
            <a:extLst>
              <a:ext uri="{FF2B5EF4-FFF2-40B4-BE49-F238E27FC236}">
                <a16:creationId xmlns:a16="http://schemas.microsoft.com/office/drawing/2014/main" id="{E5EB7C39-C67B-9905-7DE6-9F57E58659F5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4" r="30784"/>
          <a:stretch>
            <a:fillRect/>
          </a:stretch>
        </p:blipFill>
        <p:spPr bwMode="auto">
          <a:xfrm>
            <a:off x="295861" y="249237"/>
            <a:ext cx="4344695" cy="635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0E142B-F11B-D81C-202D-DCE51770267A}"/>
              </a:ext>
            </a:extLst>
          </p:cNvPr>
          <p:cNvSpPr txBox="1"/>
          <p:nvPr/>
        </p:nvSpPr>
        <p:spPr>
          <a:xfrm>
            <a:off x="5233407" y="1312442"/>
            <a:ext cx="399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Objective: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192E14-9F7B-FB4E-96E0-2CCBE8FC92B7}"/>
              </a:ext>
            </a:extLst>
          </p:cNvPr>
          <p:cNvSpPr txBox="1"/>
          <p:nvPr/>
        </p:nvSpPr>
        <p:spPr>
          <a:xfrm>
            <a:off x="5233407" y="1895114"/>
            <a:ext cx="4837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"To analyze eCommerce data to uncover trends, identify popular products, understand customer demographics, and assess sales channels."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1D8C93-37C1-B5DB-D475-A18739F52949}"/>
              </a:ext>
            </a:extLst>
          </p:cNvPr>
          <p:cNvSpPr txBox="1"/>
          <p:nvPr/>
        </p:nvSpPr>
        <p:spPr>
          <a:xfrm>
            <a:off x="5233408" y="514327"/>
            <a:ext cx="3114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/>
              <a:t>Introduction</a:t>
            </a:r>
            <a:endParaRPr lang="en-IN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4176B8-EDF5-10E8-6F66-22B3310D82BA}"/>
              </a:ext>
            </a:extLst>
          </p:cNvPr>
          <p:cNvSpPr txBox="1"/>
          <p:nvPr/>
        </p:nvSpPr>
        <p:spPr>
          <a:xfrm>
            <a:off x="5233407" y="3653649"/>
            <a:ext cx="568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Tools and Libraries: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0A0710-195C-A7E3-E192-3BE790F6E662}"/>
              </a:ext>
            </a:extLst>
          </p:cNvPr>
          <p:cNvSpPr txBox="1"/>
          <p:nvPr/>
        </p:nvSpPr>
        <p:spPr>
          <a:xfrm>
            <a:off x="5233407" y="4361536"/>
            <a:ext cx="4837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seaborn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90358"/>
            <a:ext cx="5259554" cy="2495028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/>
              <a:t>Data 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646711"/>
            <a:ext cx="5259554" cy="39945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b="1" dirty="0"/>
              <a:t>Summary of the Dataset</a:t>
            </a:r>
            <a:r>
              <a:rPr lang="en-IN" dirty="0"/>
              <a:t>: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FA158-0BE5-1F8A-542C-BCB2C547F14C}"/>
              </a:ext>
            </a:extLst>
          </p:cNvPr>
          <p:cNvSpPr txBox="1"/>
          <p:nvPr/>
        </p:nvSpPr>
        <p:spPr>
          <a:xfrm>
            <a:off x="914400" y="3283973"/>
            <a:ext cx="41492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dataset consists of 31047 rows and 19 columns, including order details, customer demographics, product information, and sales channels.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types include numerical (e.g., Age, Amount) and categorical (e.g., Gender, Category, Channel)</a:t>
            </a:r>
            <a:endParaRPr lang="en-IN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824" y="877077"/>
            <a:ext cx="4795935" cy="557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5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7016620" y="410780"/>
            <a:ext cx="4742268" cy="644722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0" y="559837"/>
            <a:ext cx="5259554" cy="2992466"/>
          </a:xfrm>
          <a:prstGeom prst="rect">
            <a:avLst/>
          </a:prstGeom>
        </p:spPr>
      </p:pic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14400" y="3704254"/>
            <a:ext cx="5259553" cy="3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04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21360"/>
            <a:ext cx="5259554" cy="822892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/>
              <a:t>Sales Analysis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285" y="1150026"/>
            <a:ext cx="5663999" cy="39945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/>
              <a:t>Visualize Sales Trends Over Time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8786A-3D08-5C37-7DD1-559BC6B5B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89" y="2153988"/>
            <a:ext cx="7309411" cy="470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64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662" y="307731"/>
            <a:ext cx="6620607" cy="1274884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 smtClean="0"/>
              <a:t>Category Analysis</a:t>
            </a:r>
            <a:br>
              <a:rPr lang="en-IN" dirty="0" smtClean="0"/>
            </a:br>
            <a:r>
              <a:rPr lang="en-IN" sz="2400" cap="none" dirty="0" smtClean="0">
                <a:latin typeface="+mn-lt"/>
              </a:rPr>
              <a:t>Category by Sales and Size</a:t>
            </a:r>
            <a:endParaRPr lang="en-IN" sz="2400" cap="none" dirty="0">
              <a:latin typeface="+mn-lt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047" y="1934308"/>
            <a:ext cx="5758961" cy="44840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237" y="1911521"/>
            <a:ext cx="6646985" cy="435901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207998" y="1063787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67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70339"/>
            <a:ext cx="8080131" cy="870438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 smtClean="0"/>
              <a:t>  Distribution of state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423" y="1107831"/>
            <a:ext cx="5346601" cy="58740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Count of cities by state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662" y="1862289"/>
            <a:ext cx="10964008" cy="503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66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4446"/>
            <a:ext cx="7139354" cy="1063869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 smtClean="0"/>
              <a:t>status </a:t>
            </a:r>
            <a:r>
              <a:rPr lang="en-IN" dirty="0"/>
              <a:t>analysis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929" y="1068859"/>
            <a:ext cx="5259554" cy="39945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 smtClean="0"/>
              <a:t>Courier status Visualization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11247"/>
            <a:ext cx="8027377" cy="481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991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documentManagement/types"/>
    <ds:schemaRef ds:uri="http://purl.org/dc/terms/"/>
    <ds:schemaRef ds:uri="230e9df3-be65-4c73-a93b-d1236ebd677e"/>
    <ds:schemaRef ds:uri="http://schemas.microsoft.com/office/infopath/2007/PartnerControls"/>
    <ds:schemaRef ds:uri="http://schemas.microsoft.com/sharepoint/v3"/>
    <ds:schemaRef ds:uri="http://purl.org/dc/elements/1.1/"/>
    <ds:schemaRef ds:uri="http://purl.org/dc/dcmitype/"/>
    <ds:schemaRef ds:uri="http://schemas.microsoft.com/office/2006/metadata/properties"/>
    <ds:schemaRef ds:uri="71af3243-3dd4-4a8d-8c0d-dd76da1f02a5"/>
    <ds:schemaRef ds:uri="http://schemas.openxmlformats.org/package/2006/metadata/core-properties"/>
    <ds:schemaRef ds:uri="16c05727-aa75-4e4a-9b5f-8a80a116589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{7BA97B79-013D-4440-A68D-BD66968FCC09}tf78438558_win32</Template>
  <TotalTime>203</TotalTime>
  <Words>201</Words>
  <Application>Microsoft Office PowerPoint</Application>
  <PresentationFormat>Widescreen</PresentationFormat>
  <Paragraphs>47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Sabon Next LT</vt:lpstr>
      <vt:lpstr>Wingdings</vt:lpstr>
      <vt:lpstr>Custom</vt:lpstr>
      <vt:lpstr>eCommerce Data Analysis                                       </vt:lpstr>
      <vt:lpstr>contents</vt:lpstr>
      <vt:lpstr>PowerPoint Presentation</vt:lpstr>
      <vt:lpstr>Data overview </vt:lpstr>
      <vt:lpstr>PowerPoint Presentation</vt:lpstr>
      <vt:lpstr>Sales Analysis </vt:lpstr>
      <vt:lpstr>Category Analysis Category by Sales and Size</vt:lpstr>
      <vt:lpstr>  Distribution of state</vt:lpstr>
      <vt:lpstr>status analysis </vt:lpstr>
      <vt:lpstr>Product Analysis </vt:lpstr>
      <vt:lpstr>Channel Analysis</vt:lpstr>
      <vt:lpstr>Conclusions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Data Analysis</dc:title>
  <dc:subject/>
  <dc:creator>Sakshi Ukey</dc:creator>
  <cp:lastModifiedBy>Asus</cp:lastModifiedBy>
  <cp:revision>14</cp:revision>
  <dcterms:created xsi:type="dcterms:W3CDTF">2024-08-12T02:24:41Z</dcterms:created>
  <dcterms:modified xsi:type="dcterms:W3CDTF">2024-08-12T18:28:11Z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