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1A4D3C-5C07-439E-84E5-333D58E92E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sj_project1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E9EE5D-B252-46CF-AA35-1B51A3FED3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8/7/2019 4:15:08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6C40DB61-89E2-4C2F-90F9-56C3B0F8ED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104775"/>
            <a:ext cx="43624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E0A2A567-A3A9-4424-B3B4-D8BCC70088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19087"/>
            <a:ext cx="87630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4D1DF2C0-0D47-4A2D-9A7B-68D28BFBAE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2" y="438150"/>
            <a:ext cx="43338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636B3DF-AC43-4706-87E2-2AB4779312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400050"/>
            <a:ext cx="99726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E9A7465-6401-4374-B2F0-EEA0BD4E29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3812"/>
            <a:ext cx="17716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12B18B1-F296-484C-A525-EB7F16195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238125"/>
            <a:ext cx="76485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CB1DBDF-CE85-4C73-8C5D-E308C93ED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3812"/>
            <a:ext cx="79152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0C1CC0A7-AB98-4677-9A5A-6D99D70CA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3812"/>
            <a:ext cx="4914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1B6813E-8619-4058-81FE-EFDC1E7DAA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3812"/>
            <a:ext cx="4914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A1B36CE6-9202-4A36-ABF6-DE68E8AA26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319087"/>
            <a:ext cx="110109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B530083-AF0B-498D-A5FA-516E4B30CC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04775"/>
            <a:ext cx="16383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A78F94D5-73F4-4816-88DC-588108692F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319087"/>
            <a:ext cx="72771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