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6" r:id="rId9"/>
    <p:sldId id="262" r:id="rId10"/>
    <p:sldId id="263" r:id="rId11"/>
    <p:sldId id="265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BD9-38A2-4449-B3C2-896DCB2FD75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251D-8FE3-4AC6-BBBB-315A98CE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8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BD9-38A2-4449-B3C2-896DCB2FD75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251D-8FE3-4AC6-BBBB-315A98CE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7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BD9-38A2-4449-B3C2-896DCB2FD75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251D-8FE3-4AC6-BBBB-315A98CE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4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BD9-38A2-4449-B3C2-896DCB2FD75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251D-8FE3-4AC6-BBBB-315A98CE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0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BD9-38A2-4449-B3C2-896DCB2FD75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251D-8FE3-4AC6-BBBB-315A98CE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8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BD9-38A2-4449-B3C2-896DCB2FD75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251D-8FE3-4AC6-BBBB-315A98CE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9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BD9-38A2-4449-B3C2-896DCB2FD75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251D-8FE3-4AC6-BBBB-315A98CE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BD9-38A2-4449-B3C2-896DCB2FD75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251D-8FE3-4AC6-BBBB-315A98CE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7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BD9-38A2-4449-B3C2-896DCB2FD75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251D-8FE3-4AC6-BBBB-315A98CE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2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BD9-38A2-4449-B3C2-896DCB2FD75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251D-8FE3-4AC6-BBBB-315A98CE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1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BD9-38A2-4449-B3C2-896DCB2FD75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251D-8FE3-4AC6-BBBB-315A98CE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1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ABD9-38A2-4449-B3C2-896DCB2FD75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251D-8FE3-4AC6-BBBB-315A98CE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usa.io/profile/geo/montgomery-county-md/#demographics" TargetMode="External"/><Relationship Id="rId2" Type="http://schemas.openxmlformats.org/officeDocument/2006/relationships/hyperlink" Target="https://data.montgomerycountymd.go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varie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Diversity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Montgomery County Govt.</a:t>
            </a:r>
          </a:p>
          <a:p>
            <a:r>
              <a:rPr lang="en-US" dirty="0" smtClean="0"/>
              <a:t>By</a:t>
            </a:r>
          </a:p>
          <a:p>
            <a:r>
              <a:rPr lang="en-US" dirty="0" err="1" smtClean="0"/>
              <a:t>Sonali</a:t>
            </a:r>
            <a:r>
              <a:rPr lang="en-US" dirty="0" smtClean="0"/>
              <a:t>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6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8CB1DBDF-CE85-4C73-8C5D-E308C93E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2" y="23812"/>
            <a:ext cx="791527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C1B6813E-8619-4058-81FE-EFDC1E7DA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4" y="23812"/>
            <a:ext cx="49149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1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8B530083-AF0B-498D-A5FA-516E4B30C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104775"/>
            <a:ext cx="16383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0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A78F94D5-73F4-4816-88DC-588108692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319087"/>
            <a:ext cx="72771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6C40DB61-89E2-4C2F-90F9-56C3B0F8E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104775"/>
            <a:ext cx="43624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4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E0A2A567-A3A9-4424-B3B4-D8BCC7008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19087"/>
            <a:ext cx="87630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48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Montgomery County Diversity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3356"/>
            <a:ext cx="10515600" cy="335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24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4D1DF2C0-0D47-4A2D-9A7B-68D28BFBA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62" y="438150"/>
            <a:ext cx="43338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3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Underlying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Montgomery County Government Represent Diversity?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Generations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Genders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Ethnicity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Management Category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Age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6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used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Montgomery County Government Personnel Review</a:t>
            </a:r>
          </a:p>
          <a:p>
            <a:pPr marL="457200" lvl="1" indent="0">
              <a:buNone/>
            </a:pPr>
            <a:r>
              <a:rPr lang="en-US" dirty="0" smtClean="0"/>
              <a:t>Last Updated: April 18</a:t>
            </a:r>
            <a:r>
              <a:rPr lang="en-US" baseline="30000" dirty="0" smtClean="0"/>
              <a:t>th</a:t>
            </a:r>
            <a:r>
              <a:rPr lang="en-US" dirty="0" smtClean="0"/>
              <a:t>, 2019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Montgomery County Census 2017</a:t>
            </a:r>
          </a:p>
          <a:p>
            <a:pPr marL="457200" lvl="1" indent="0">
              <a:buNone/>
            </a:pPr>
            <a:r>
              <a:rPr lang="en-US" dirty="0" smtClean="0"/>
              <a:t>Last Updated year 2017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Data Source: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hlinkClick r:id="rId2"/>
              </a:rPr>
              <a:t>https://data.montgomerycountymd.gov/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hlinkClick r:id="rId3"/>
              </a:rPr>
              <a:t>https://datausa.io/profile/geo/montgomery-county-md/#demographics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3233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Diversity?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i="1" dirty="0" smtClean="0"/>
              <a:t>The </a:t>
            </a:r>
            <a:r>
              <a:rPr lang="en-US" i="1" dirty="0"/>
              <a:t>condition of having or being composed of differing </a:t>
            </a:r>
            <a:r>
              <a:rPr lang="en-US" i="1" dirty="0" smtClean="0"/>
              <a:t>elements</a:t>
            </a:r>
            <a:r>
              <a:rPr lang="en-US" b="1" i="1" dirty="0" smtClean="0"/>
              <a:t>:</a:t>
            </a:r>
            <a:r>
              <a:rPr lang="en-US" b="1" i="1" dirty="0"/>
              <a:t> </a:t>
            </a:r>
            <a:r>
              <a:rPr lang="en-US" i="1" cap="all" dirty="0" smtClean="0">
                <a:hlinkClick r:id="rId2"/>
              </a:rPr>
              <a:t>VARIETY</a:t>
            </a:r>
            <a:r>
              <a:rPr lang="en-US" i="1" cap="all" dirty="0" smtClean="0"/>
              <a:t> </a:t>
            </a:r>
          </a:p>
          <a:p>
            <a:pPr marL="0" indent="0">
              <a:buNone/>
            </a:pPr>
            <a:r>
              <a:rPr lang="en-US" i="1" dirty="0" smtClean="0"/>
              <a:t>especially</a:t>
            </a:r>
            <a:r>
              <a:rPr lang="en-US" i="1" dirty="0"/>
              <a:t> </a:t>
            </a:r>
            <a:r>
              <a:rPr lang="en-US" b="1" i="1" dirty="0"/>
              <a:t>: </a:t>
            </a:r>
            <a:r>
              <a:rPr lang="en-US" i="1" dirty="0"/>
              <a:t>the inclusion of different types of people (such as people of different races or cultures) in a group or </a:t>
            </a:r>
            <a:r>
              <a:rPr lang="en-US" i="1" dirty="0" smtClean="0"/>
              <a:t>organization.”  by Merriam Webster</a:t>
            </a:r>
          </a:p>
          <a:p>
            <a:pPr marL="0" indent="0">
              <a:buNone/>
            </a:pPr>
            <a:r>
              <a:rPr lang="en-US" i="1" dirty="0" smtClean="0"/>
              <a:t>Examples: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Gender, Age, Ethnicity, Generations etc.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6484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9E9A7465-6401-4374-B2F0-EEA0BD4E2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8" y="0"/>
            <a:ext cx="3680201" cy="6810375"/>
          </a:xfrm>
          <a:prstGeom prst="rect">
            <a:avLst/>
          </a:prstGeom>
        </p:spPr>
      </p:pic>
      <p:pic>
        <p:nvPicPr>
          <p:cNvPr id="4" name="slide3">
            <a:extLst>
              <a:ext uri="{FF2B5EF4-FFF2-40B4-BE49-F238E27FC236}">
                <a16:creationId xmlns:a16="http://schemas.microsoft.com/office/drawing/2014/main" id="{F12B18B1-F296-484C-A525-EB7F16195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593" y="106939"/>
            <a:ext cx="7451407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7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0C1CC0A7-AB98-4677-9A5A-6D99D70CA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23812"/>
            <a:ext cx="49149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8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A1B36CE6-9202-4A36-ABF6-DE68E8AA2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319087"/>
            <a:ext cx="110109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1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F12B18B1-F296-484C-A525-EB7F16195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238125"/>
            <a:ext cx="764857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7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81</Words>
  <Application>Microsoft Office PowerPoint</Application>
  <PresentationFormat>Widescreen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Diversity Study</vt:lpstr>
      <vt:lpstr>Underlying Questions</vt:lpstr>
      <vt:lpstr>Little Background</vt:lpstr>
      <vt:lpstr>What is Diversity?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Montgomery County Diversity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Diversity Study</dc:title>
  <dc:creator>Montgomery College</dc:creator>
  <cp:lastModifiedBy>Montgomery College</cp:lastModifiedBy>
  <cp:revision>11</cp:revision>
  <dcterms:created xsi:type="dcterms:W3CDTF">2019-08-07T19:38:21Z</dcterms:created>
  <dcterms:modified xsi:type="dcterms:W3CDTF">2019-08-07T20:33:47Z</dcterms:modified>
</cp:coreProperties>
</file>