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FEC0-FBB6-D75C-5E25-A8692E6F5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E84F4-A189-8E87-D127-F04F28AD1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C904-5D71-64BF-62A9-56358498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080-2246-4C9E-A4D6-AB9F4AC9029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40191-2EE2-763C-C237-7CD5C342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6CEF-2BC0-A202-F501-C556DF82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8335-2D8C-4C05-823E-160CDE89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22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5D5A-E416-9541-ED47-D7F2B8A1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1758B-462F-6DF9-B1D3-7252D2894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526A-10E3-25DF-7523-C57A908D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080-2246-4C9E-A4D6-AB9F4AC9029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F987-4E05-5B25-AF9E-8F629A5C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8BE2-B9A1-C907-572D-500770F1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8335-2D8C-4C05-823E-160CDE89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1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D589E-89BF-6D0C-2F07-124E0B094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14A5B-6383-68F1-7CB9-48F31EAB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8807-9C8A-00FD-5D0B-29EA647D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080-2246-4C9E-A4D6-AB9F4AC9029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812EE-FCB7-C960-7807-5531CCF4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C561-ED0B-97E7-22FF-3693B478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8335-2D8C-4C05-823E-160CDE89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1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C13C-DF07-013D-DEEA-4EB480C4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53FD-6E2F-49B6-2B4C-FF568209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C088-79D9-6AC1-247B-246D031C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080-2246-4C9E-A4D6-AB9F4AC9029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F7E1-B090-35AE-4938-D32C955B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C56A-B62D-5FA2-1C7E-CE12D1BE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8335-2D8C-4C05-823E-160CDE89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1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EBEA-F660-B3C0-F757-EE07881C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D7985-6F78-3A89-6D39-DD47ECED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A04B-2DD4-C902-7A9A-31962AFE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080-2246-4C9E-A4D6-AB9F4AC9029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52F41-641F-F22E-9C8B-9ED344A8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59D73-6ABE-539A-7719-469FDF8D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8335-2D8C-4C05-823E-160CDE89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C0CD-FF37-F088-8EC4-91F1A20D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C369-32E3-6A10-3D40-E6AA3F920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DE0B8-9485-327B-CCDB-8A2E0413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9D43F-F7B2-E15B-F397-1653CC20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080-2246-4C9E-A4D6-AB9F4AC9029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28E54-7205-E002-65E9-394EC194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B9037-4C53-E794-F1CA-12F79693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8335-2D8C-4C05-823E-160CDE89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70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BF68-93BA-A010-7EA1-E872D84E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C5AD9-9EFC-01BD-AED4-AC0F85587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BCFD8-B2ED-5A6D-F776-0F3E2C04A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8EC99-463D-B1B3-B803-36DC0FC39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E92DA-3F2A-1450-AAE9-094EB729D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53D4D-8CE6-B2E1-9C80-E0959E18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080-2246-4C9E-A4D6-AB9F4AC9029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F7A16-8CDC-3459-8796-32E0FDF9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3CEAB-080D-036A-FADC-A7E18921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8335-2D8C-4C05-823E-160CDE89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75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033F-2262-2A65-1843-C2840915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76EB7-3241-C938-6E2A-0B90AFAC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080-2246-4C9E-A4D6-AB9F4AC9029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71C45-1B36-E4B7-6810-F6C8CBE6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9BD82-F364-4B4B-91FE-39F8721C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8335-2D8C-4C05-823E-160CDE89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65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E3B41-CC61-F5D2-721F-A6150A9B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080-2246-4C9E-A4D6-AB9F4AC9029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1D7C5-3E32-20FE-D4C9-BE79B259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02B90-B8BD-4987-6A21-1E23ECAC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8335-2D8C-4C05-823E-160CDE89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5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C69B-9FD8-2F35-2590-B13833D0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BD41-AD8F-1106-C432-C0C7B380C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F92B4-222A-395A-7DAA-D1C616EB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0DAE8-575A-CC4C-E2BC-51E6F5B9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080-2246-4C9E-A4D6-AB9F4AC9029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6CD05-BABB-BA51-9AC9-74F62FED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C7750-C119-DE9C-B0A0-8CA956FF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8335-2D8C-4C05-823E-160CDE89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5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37E9-3E9A-E6CF-D7CC-939A6442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25DFE-E179-56E7-869F-AD79B6AD6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85B25-98F1-C6BD-27F9-B6262D47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A4662-AD38-33F0-508B-F154F3C6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E080-2246-4C9E-A4D6-AB9F4AC9029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A43B6-79FD-8BA9-D218-BB952B24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1E7BC-040F-B866-3B98-808E7320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8335-2D8C-4C05-823E-160CDE89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9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E8F98-9547-A1E6-7FDF-DFF3DC8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9F778-09D8-411D-E50A-90C060BDF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1ADC-BE69-C865-6CD6-D58445EAB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36E080-2246-4C9E-A4D6-AB9F4AC9029D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5D624-72FE-0E5A-0292-FB4552724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D2042-E2FD-3917-2B37-7454DB657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38335-2D8C-4C05-823E-160CDE89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62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66F6-AF64-DF6D-7387-055393A95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F9DAD-8B5A-FB54-D65D-83941EEB7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35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D3A9-FEB7-598E-B309-7F50A2F89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"/>
            <a:ext cx="10515600" cy="6502400"/>
          </a:xfrm>
          <a:ln>
            <a:solidFill>
              <a:srgbClr val="00B050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A71C1EC-5EEA-0946-DCD8-D4BEF3F82627}"/>
              </a:ext>
            </a:extLst>
          </p:cNvPr>
          <p:cNvSpPr/>
          <p:nvPr/>
        </p:nvSpPr>
        <p:spPr>
          <a:xfrm>
            <a:off x="1475014" y="2879953"/>
            <a:ext cx="468086" cy="43542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D5D3D39-04D2-6DBE-C450-336959F1280A}"/>
              </a:ext>
            </a:extLst>
          </p:cNvPr>
          <p:cNvSpPr/>
          <p:nvPr/>
        </p:nvSpPr>
        <p:spPr>
          <a:xfrm>
            <a:off x="1475014" y="3542618"/>
            <a:ext cx="468086" cy="43542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6F26D78-3B81-FBE3-2BDD-5BA67CEEFD87}"/>
              </a:ext>
            </a:extLst>
          </p:cNvPr>
          <p:cNvSpPr/>
          <p:nvPr/>
        </p:nvSpPr>
        <p:spPr>
          <a:xfrm>
            <a:off x="1475014" y="4186238"/>
            <a:ext cx="468086" cy="43542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86AAF3B-0C47-863B-3E3F-CC129CA0A794}"/>
              </a:ext>
            </a:extLst>
          </p:cNvPr>
          <p:cNvSpPr/>
          <p:nvPr/>
        </p:nvSpPr>
        <p:spPr>
          <a:xfrm>
            <a:off x="1475014" y="4829858"/>
            <a:ext cx="468086" cy="43542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197EF0C-F4C1-6457-9AEA-E13630965A79}"/>
              </a:ext>
            </a:extLst>
          </p:cNvPr>
          <p:cNvSpPr/>
          <p:nvPr/>
        </p:nvSpPr>
        <p:spPr>
          <a:xfrm>
            <a:off x="4811485" y="2013237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A7BC947-F19B-F4DC-D846-808F18F79131}"/>
              </a:ext>
            </a:extLst>
          </p:cNvPr>
          <p:cNvSpPr/>
          <p:nvPr/>
        </p:nvSpPr>
        <p:spPr>
          <a:xfrm>
            <a:off x="4822371" y="2648461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276BC71-E09F-EEC0-9694-499EE4D12F01}"/>
              </a:ext>
            </a:extLst>
          </p:cNvPr>
          <p:cNvSpPr/>
          <p:nvPr/>
        </p:nvSpPr>
        <p:spPr>
          <a:xfrm>
            <a:off x="4811484" y="134160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D84E7A8-6272-737F-131E-9058552FCF74}"/>
              </a:ext>
            </a:extLst>
          </p:cNvPr>
          <p:cNvSpPr/>
          <p:nvPr/>
        </p:nvSpPr>
        <p:spPr>
          <a:xfrm>
            <a:off x="4822371" y="3332787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B2BC238-F2A5-E715-2CC9-24F92AEAC7BF}"/>
              </a:ext>
            </a:extLst>
          </p:cNvPr>
          <p:cNvSpPr/>
          <p:nvPr/>
        </p:nvSpPr>
        <p:spPr>
          <a:xfrm>
            <a:off x="4822371" y="3948226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B4BE021-31DB-1943-CD50-45BAE2DC5FD7}"/>
              </a:ext>
            </a:extLst>
          </p:cNvPr>
          <p:cNvSpPr/>
          <p:nvPr/>
        </p:nvSpPr>
        <p:spPr>
          <a:xfrm>
            <a:off x="4822371" y="4621667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0363FDE-EBE1-648F-5C05-EDA5AEB18DAC}"/>
              </a:ext>
            </a:extLst>
          </p:cNvPr>
          <p:cNvSpPr/>
          <p:nvPr/>
        </p:nvSpPr>
        <p:spPr>
          <a:xfrm>
            <a:off x="4811484" y="536319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D681351-0E10-5920-F0BE-D5B3F6E79A56}"/>
              </a:ext>
            </a:extLst>
          </p:cNvPr>
          <p:cNvSpPr/>
          <p:nvPr/>
        </p:nvSpPr>
        <p:spPr>
          <a:xfrm>
            <a:off x="4811484" y="6116467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561B204-01B7-C8AF-F97B-DFC8FE21B6DD}"/>
              </a:ext>
            </a:extLst>
          </p:cNvPr>
          <p:cNvSpPr/>
          <p:nvPr/>
        </p:nvSpPr>
        <p:spPr>
          <a:xfrm>
            <a:off x="8714014" y="2897358"/>
            <a:ext cx="468086" cy="435429"/>
          </a:xfrm>
          <a:prstGeom prst="flowChartConnector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B410FCF6-1313-D7CC-406C-8BBF36219089}"/>
              </a:ext>
            </a:extLst>
          </p:cNvPr>
          <p:cNvSpPr/>
          <p:nvPr/>
        </p:nvSpPr>
        <p:spPr>
          <a:xfrm>
            <a:off x="8714014" y="3734679"/>
            <a:ext cx="468086" cy="435429"/>
          </a:xfrm>
          <a:prstGeom prst="flowChartConnector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BC5A99D-043F-B0CC-B724-B67A61016DDD}"/>
              </a:ext>
            </a:extLst>
          </p:cNvPr>
          <p:cNvSpPr/>
          <p:nvPr/>
        </p:nvSpPr>
        <p:spPr>
          <a:xfrm>
            <a:off x="8714014" y="4705353"/>
            <a:ext cx="468086" cy="435429"/>
          </a:xfrm>
          <a:prstGeom prst="flowChartConnector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0B9874-A818-348C-D580-38FB0A53822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709057" y="1570209"/>
            <a:ext cx="3102427" cy="1544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9F1C23-CAF6-A4F4-8E5F-2FCBDFC2F532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1926773" y="2403482"/>
            <a:ext cx="2951667" cy="811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428FCD-EDF6-A26C-3EFD-6F66D6D88CB0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1784436" y="3038706"/>
            <a:ext cx="3104890" cy="88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F21E77-D5C8-DE5C-7613-90057D82E49C}"/>
              </a:ext>
            </a:extLst>
          </p:cNvPr>
          <p:cNvCxnSpPr>
            <a:cxnSpLocks/>
          </p:cNvCxnSpPr>
          <p:nvPr/>
        </p:nvCxnSpPr>
        <p:spPr>
          <a:xfrm>
            <a:off x="1859815" y="3213190"/>
            <a:ext cx="2951669" cy="378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49ACCF-4C25-6DDD-2244-991DDEB71D9C}"/>
              </a:ext>
            </a:extLst>
          </p:cNvPr>
          <p:cNvCxnSpPr>
            <a:cxnSpLocks/>
            <a:stCxn id="4" idx="5"/>
            <a:endCxn id="12" idx="2"/>
          </p:cNvCxnSpPr>
          <p:nvPr/>
        </p:nvCxnSpPr>
        <p:spPr>
          <a:xfrm>
            <a:off x="1874550" y="3251615"/>
            <a:ext cx="2947821" cy="92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397E8B-6FEA-D52C-89B3-B248D467A789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764872" y="3273825"/>
            <a:ext cx="3057499" cy="1576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B31913-6E33-6CA2-7255-746424E4F8CE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1943100" y="4403953"/>
            <a:ext cx="2879271" cy="4463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901C13-CEA6-3FA3-E004-B20C9744DDFF}"/>
              </a:ext>
            </a:extLst>
          </p:cNvPr>
          <p:cNvCxnSpPr>
            <a:cxnSpLocks/>
            <a:stCxn id="4" idx="4"/>
            <a:endCxn id="15" idx="1"/>
          </p:cNvCxnSpPr>
          <p:nvPr/>
        </p:nvCxnSpPr>
        <p:spPr>
          <a:xfrm>
            <a:off x="1709057" y="3315382"/>
            <a:ext cx="3169382" cy="2868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6C9208-A6B4-DDD5-7423-E95D979D05ED}"/>
              </a:ext>
            </a:extLst>
          </p:cNvPr>
          <p:cNvCxnSpPr>
            <a:cxnSpLocks/>
            <a:stCxn id="5" idx="7"/>
            <a:endCxn id="10" idx="3"/>
          </p:cNvCxnSpPr>
          <p:nvPr/>
        </p:nvCxnSpPr>
        <p:spPr>
          <a:xfrm flipV="1">
            <a:off x="1874550" y="1731854"/>
            <a:ext cx="3003889" cy="187453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4B62D9-1E5C-91DF-AC2C-62EF2CB2A81B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43100" y="2262274"/>
            <a:ext cx="2867566" cy="149805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223838E-FA1F-DE17-43B8-19327E478A5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975756" y="2877061"/>
            <a:ext cx="2846615" cy="9035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C0F5326-6049-4F18-F2FF-FC6F70B5F19D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43100" y="3528232"/>
            <a:ext cx="2880909" cy="2321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E389ADD-A954-4F8B-43D9-1F946DA4040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943100" y="3760333"/>
            <a:ext cx="2880090" cy="4429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668EA5-66F0-1F70-49FF-4E5FB00E7EF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943100" y="3760333"/>
            <a:ext cx="2935339" cy="9323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41317A-E917-82FB-3044-0E7B84B83F5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874550" y="3914280"/>
            <a:ext cx="2946770" cy="164132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83DB471-655C-5EC5-14C2-D4FF9B7AE9C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874550" y="3914280"/>
            <a:ext cx="2913775" cy="24003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DBF450-3A95-D363-C6BB-A097CA0EA0D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648309" y="1570209"/>
            <a:ext cx="3163175" cy="29948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C01523-827B-8AFF-67F1-E933D5BC022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1953987" y="2403482"/>
            <a:ext cx="2924453" cy="20004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E15122-C01E-64C4-9087-DD1FF1A7BF0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943100" y="2997518"/>
            <a:ext cx="2957005" cy="14064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B2CC790-CEC8-0200-1ECA-EA7273D1CBCB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943100" y="3589390"/>
            <a:ext cx="2954903" cy="8145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1D93AEF-53A2-0FC6-3763-5301654BF017}"/>
              </a:ext>
            </a:extLst>
          </p:cNvPr>
          <p:cNvCxnSpPr>
            <a:cxnSpLocks/>
          </p:cNvCxnSpPr>
          <p:nvPr/>
        </p:nvCxnSpPr>
        <p:spPr>
          <a:xfrm flipV="1">
            <a:off x="1730114" y="4135039"/>
            <a:ext cx="3144623" cy="2093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DE9AA5D-9861-2CDE-8B65-35A3C90BDE2A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862053" y="3331945"/>
            <a:ext cx="2960318" cy="1518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FAD58B-9350-F87C-B174-192D9697DF9B}"/>
              </a:ext>
            </a:extLst>
          </p:cNvPr>
          <p:cNvCxnSpPr>
            <a:cxnSpLocks/>
            <a:stCxn id="6" idx="6"/>
            <a:endCxn id="14" idx="3"/>
          </p:cNvCxnSpPr>
          <p:nvPr/>
        </p:nvCxnSpPr>
        <p:spPr>
          <a:xfrm>
            <a:off x="1943100" y="4403953"/>
            <a:ext cx="2935339" cy="13494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A7C4934-D19C-BB7C-06D5-F8CFC4D7F3F4}"/>
              </a:ext>
            </a:extLst>
          </p:cNvPr>
          <p:cNvCxnSpPr>
            <a:cxnSpLocks/>
            <a:stCxn id="6" idx="5"/>
            <a:endCxn id="15" idx="2"/>
          </p:cNvCxnSpPr>
          <p:nvPr/>
        </p:nvCxnSpPr>
        <p:spPr>
          <a:xfrm>
            <a:off x="1874550" y="4557900"/>
            <a:ext cx="2936934" cy="17871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CFA0296-F337-4EBE-64DC-28F5E3284102}"/>
              </a:ext>
            </a:extLst>
          </p:cNvPr>
          <p:cNvCxnSpPr>
            <a:stCxn id="7" idx="6"/>
            <a:endCxn id="10" idx="3"/>
          </p:cNvCxnSpPr>
          <p:nvPr/>
        </p:nvCxnSpPr>
        <p:spPr>
          <a:xfrm flipV="1">
            <a:off x="1943100" y="1731854"/>
            <a:ext cx="2935339" cy="3315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99D586-1479-E511-F482-D87A41537D8D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 flipV="1">
            <a:off x="1874550" y="2241837"/>
            <a:ext cx="2936935" cy="2959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4C4903A-FB33-396B-F3D2-9331B0A0F37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5212615" y="1761436"/>
            <a:ext cx="3501399" cy="1353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54A3992-C40C-548A-BBD8-5D80244A0F14}"/>
              </a:ext>
            </a:extLst>
          </p:cNvPr>
          <p:cNvCxnSpPr>
            <a:cxnSpLocks/>
            <a:stCxn id="7" idx="6"/>
            <a:endCxn id="14" idx="3"/>
          </p:cNvCxnSpPr>
          <p:nvPr/>
        </p:nvCxnSpPr>
        <p:spPr>
          <a:xfrm>
            <a:off x="1943100" y="5047573"/>
            <a:ext cx="2935339" cy="705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EE53AEE-AD1C-C521-26B7-36847F7F7869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968002" y="4850267"/>
            <a:ext cx="2854369" cy="192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F09B711-C552-D854-14D1-55973D76ED24}"/>
              </a:ext>
            </a:extLst>
          </p:cNvPr>
          <p:cNvCxnSpPr>
            <a:cxnSpLocks/>
            <a:stCxn id="7" idx="5"/>
            <a:endCxn id="12" idx="2"/>
          </p:cNvCxnSpPr>
          <p:nvPr/>
        </p:nvCxnSpPr>
        <p:spPr>
          <a:xfrm flipV="1">
            <a:off x="1874550" y="4176826"/>
            <a:ext cx="2947821" cy="1024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281BCD8-880A-0101-BBB4-C26445A21D5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943100" y="3561387"/>
            <a:ext cx="2879271" cy="1486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217C750-ADB6-757A-2F46-199B64546EE4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 flipV="1">
            <a:off x="1874550" y="2877061"/>
            <a:ext cx="2947821" cy="2324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CD5C413-CE5C-1E8A-6E05-2F44E991B349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239232" y="1754877"/>
            <a:ext cx="3474782" cy="2197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440B296-8EA4-0DF5-09A2-F204E02C2C8F}"/>
              </a:ext>
            </a:extLst>
          </p:cNvPr>
          <p:cNvCxnSpPr>
            <a:cxnSpLocks/>
            <a:stCxn id="10" idx="5"/>
            <a:endCxn id="19" idx="2"/>
          </p:cNvCxnSpPr>
          <p:nvPr/>
        </p:nvCxnSpPr>
        <p:spPr>
          <a:xfrm>
            <a:off x="5201729" y="1731854"/>
            <a:ext cx="3512285" cy="3191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8591BFA-498E-7BF0-6C71-CFECEB9C36E0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5201730" y="2403482"/>
            <a:ext cx="3664684" cy="17013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D4D78F6-5910-D666-E70B-B519A293822C}"/>
              </a:ext>
            </a:extLst>
          </p:cNvPr>
          <p:cNvCxnSpPr>
            <a:cxnSpLocks/>
            <a:stCxn id="8" idx="5"/>
            <a:endCxn id="17" idx="2"/>
          </p:cNvCxnSpPr>
          <p:nvPr/>
        </p:nvCxnSpPr>
        <p:spPr>
          <a:xfrm>
            <a:off x="5201730" y="2403482"/>
            <a:ext cx="3512284" cy="7115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C2403D6-C6B1-DEC7-E7C1-2DA99A56594A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5201730" y="2403482"/>
            <a:ext cx="3501398" cy="25261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06AC90C-B66A-5CB7-4092-280EDBB82C49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212616" y="3038706"/>
            <a:ext cx="3490512" cy="829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966E588-682A-FFD7-0AAE-FE6D6EFCEB4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212616" y="3038706"/>
            <a:ext cx="3653798" cy="10660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96C3144-7AAA-2B9A-548B-FEDE8968351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5279570" y="3074579"/>
            <a:ext cx="3434444" cy="184848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61C3CF0-871B-FD8A-01DE-56F55BFF19A0}"/>
              </a:ext>
            </a:extLst>
          </p:cNvPr>
          <p:cNvCxnSpPr>
            <a:cxnSpLocks/>
            <a:stCxn id="11" idx="6"/>
            <a:endCxn id="17" idx="3"/>
          </p:cNvCxnSpPr>
          <p:nvPr/>
        </p:nvCxnSpPr>
        <p:spPr>
          <a:xfrm flipV="1">
            <a:off x="5279571" y="3269020"/>
            <a:ext cx="3502993" cy="2923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E92CF6A-8DCB-BEE3-635C-E846104DC97F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>
            <a:off x="5279571" y="3561387"/>
            <a:ext cx="3434443" cy="3910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B196957-3D55-2C26-B9B1-89FEEB89E8D4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5279571" y="3561387"/>
            <a:ext cx="3434443" cy="136168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D8C2C78-A9D8-BD35-D776-D65985B8BAC7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5279571" y="3952394"/>
            <a:ext cx="3434443" cy="2244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4C9658C-9537-8C46-9F92-CE898F7009C9}"/>
              </a:ext>
            </a:extLst>
          </p:cNvPr>
          <p:cNvCxnSpPr>
            <a:cxnSpLocks/>
            <a:stCxn id="7" idx="5"/>
            <a:endCxn id="15" idx="3"/>
          </p:cNvCxnSpPr>
          <p:nvPr/>
        </p:nvCxnSpPr>
        <p:spPr>
          <a:xfrm>
            <a:off x="1874550" y="5201520"/>
            <a:ext cx="3003889" cy="1305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3D3F8DD-173A-D36D-D889-BC3C0E6B8AC2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1861457" y="3267472"/>
            <a:ext cx="3016982" cy="2485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58912B5-1719-8BE9-3A5B-6ECA40CB83F1}"/>
              </a:ext>
            </a:extLst>
          </p:cNvPr>
          <p:cNvCxnSpPr>
            <a:cxnSpLocks/>
            <a:stCxn id="12" idx="6"/>
            <a:endCxn id="17" idx="3"/>
          </p:cNvCxnSpPr>
          <p:nvPr/>
        </p:nvCxnSpPr>
        <p:spPr>
          <a:xfrm flipV="1">
            <a:off x="5279571" y="3269020"/>
            <a:ext cx="3502993" cy="9078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14A7158-14BA-E0C4-4592-0C59D1FC4DE5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5279571" y="4176826"/>
            <a:ext cx="3434443" cy="7462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19A346F-4094-3BAA-88FF-A26B88679C43}"/>
              </a:ext>
            </a:extLst>
          </p:cNvPr>
          <p:cNvCxnSpPr>
            <a:cxnSpLocks/>
            <a:stCxn id="13" idx="6"/>
            <a:endCxn id="17" idx="4"/>
          </p:cNvCxnSpPr>
          <p:nvPr/>
        </p:nvCxnSpPr>
        <p:spPr>
          <a:xfrm flipV="1">
            <a:off x="5279571" y="3332787"/>
            <a:ext cx="3668486" cy="15174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7C237C7-94DE-8092-C9D2-40C323CABA11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5279571" y="3952394"/>
            <a:ext cx="3434443" cy="8978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7719018-8CD5-B9E8-56CA-27B52D64BC78}"/>
              </a:ext>
            </a:extLst>
          </p:cNvPr>
          <p:cNvCxnSpPr>
            <a:cxnSpLocks/>
          </p:cNvCxnSpPr>
          <p:nvPr/>
        </p:nvCxnSpPr>
        <p:spPr>
          <a:xfrm>
            <a:off x="5306187" y="4856985"/>
            <a:ext cx="3350708" cy="87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ABC2D4F-04CE-0B97-4AF7-FD8C07D4ACAF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5268684" y="3316073"/>
            <a:ext cx="3513880" cy="22757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F365CD0-B6BB-07F4-7499-9921C476AA36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5268684" y="3952394"/>
            <a:ext cx="3445330" cy="16394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E7E78D4-6867-F4E0-CCC0-ACC48513EB89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5268684" y="4923068"/>
            <a:ext cx="3445330" cy="6687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07CB990-1406-C224-EB0D-A5427F388738}"/>
              </a:ext>
            </a:extLst>
          </p:cNvPr>
          <p:cNvCxnSpPr>
            <a:cxnSpLocks/>
            <a:stCxn id="15" idx="6"/>
            <a:endCxn id="17" idx="3"/>
          </p:cNvCxnSpPr>
          <p:nvPr/>
        </p:nvCxnSpPr>
        <p:spPr>
          <a:xfrm flipV="1">
            <a:off x="5268684" y="3269020"/>
            <a:ext cx="3513880" cy="307604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02F37B7-9696-32B5-8201-9D3C36639D07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5268684" y="3952394"/>
            <a:ext cx="3445330" cy="239267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5A8CB12-B76B-3E7A-7705-AF6FB4056BD6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 flipV="1">
            <a:off x="5268684" y="4923068"/>
            <a:ext cx="3445330" cy="14219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BAA68F4-4CB7-087B-A347-4DF5ED41FB1D}"/>
              </a:ext>
            </a:extLst>
          </p:cNvPr>
          <p:cNvSpPr txBox="1"/>
          <p:nvPr/>
        </p:nvSpPr>
        <p:spPr>
          <a:xfrm>
            <a:off x="1054100" y="749300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neurons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A2BBCB3-D9A0-EEDA-473E-507EFB3A696F}"/>
              </a:ext>
            </a:extLst>
          </p:cNvPr>
          <p:cNvSpPr txBox="1"/>
          <p:nvPr/>
        </p:nvSpPr>
        <p:spPr>
          <a:xfrm>
            <a:off x="4217275" y="560720"/>
            <a:ext cx="187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Hidden layer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7DE561E-DDF2-4C65-061B-425039FEEBC0}"/>
              </a:ext>
            </a:extLst>
          </p:cNvPr>
          <p:cNvSpPr txBox="1"/>
          <p:nvPr/>
        </p:nvSpPr>
        <p:spPr>
          <a:xfrm>
            <a:off x="7759700" y="1158652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5678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D3A9-FEB7-598E-B309-7F50A2F89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"/>
            <a:ext cx="11353800" cy="6908800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A71C1EC-5EEA-0946-DCD8-D4BEF3F82627}"/>
              </a:ext>
            </a:extLst>
          </p:cNvPr>
          <p:cNvSpPr/>
          <p:nvPr/>
        </p:nvSpPr>
        <p:spPr>
          <a:xfrm>
            <a:off x="1475014" y="2879953"/>
            <a:ext cx="468086" cy="43542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D5D3D39-04D2-6DBE-C450-336959F1280A}"/>
              </a:ext>
            </a:extLst>
          </p:cNvPr>
          <p:cNvSpPr/>
          <p:nvPr/>
        </p:nvSpPr>
        <p:spPr>
          <a:xfrm>
            <a:off x="1475014" y="3542618"/>
            <a:ext cx="468086" cy="43542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6F26D78-3B81-FBE3-2BDD-5BA67CEEFD87}"/>
              </a:ext>
            </a:extLst>
          </p:cNvPr>
          <p:cNvSpPr/>
          <p:nvPr/>
        </p:nvSpPr>
        <p:spPr>
          <a:xfrm>
            <a:off x="1475014" y="4186238"/>
            <a:ext cx="468086" cy="43542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86AAF3B-0C47-863B-3E3F-CC129CA0A794}"/>
              </a:ext>
            </a:extLst>
          </p:cNvPr>
          <p:cNvSpPr/>
          <p:nvPr/>
        </p:nvSpPr>
        <p:spPr>
          <a:xfrm>
            <a:off x="1475014" y="4829858"/>
            <a:ext cx="468086" cy="43542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197EF0C-F4C1-6457-9AEA-E13630965A79}"/>
              </a:ext>
            </a:extLst>
          </p:cNvPr>
          <p:cNvSpPr/>
          <p:nvPr/>
        </p:nvSpPr>
        <p:spPr>
          <a:xfrm>
            <a:off x="4811485" y="2013237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A7BC947-F19B-F4DC-D846-808F18F79131}"/>
              </a:ext>
            </a:extLst>
          </p:cNvPr>
          <p:cNvSpPr/>
          <p:nvPr/>
        </p:nvSpPr>
        <p:spPr>
          <a:xfrm>
            <a:off x="4822371" y="2648461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276BC71-E09F-EEC0-9694-499EE4D12F01}"/>
              </a:ext>
            </a:extLst>
          </p:cNvPr>
          <p:cNvSpPr/>
          <p:nvPr/>
        </p:nvSpPr>
        <p:spPr>
          <a:xfrm>
            <a:off x="4811484" y="134160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D84E7A8-6272-737F-131E-9058552FCF74}"/>
              </a:ext>
            </a:extLst>
          </p:cNvPr>
          <p:cNvSpPr/>
          <p:nvPr/>
        </p:nvSpPr>
        <p:spPr>
          <a:xfrm>
            <a:off x="4822371" y="3332787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B2BC238-F2A5-E715-2CC9-24F92AEAC7BF}"/>
              </a:ext>
            </a:extLst>
          </p:cNvPr>
          <p:cNvSpPr/>
          <p:nvPr/>
        </p:nvSpPr>
        <p:spPr>
          <a:xfrm>
            <a:off x="4822371" y="3948226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B4BE021-31DB-1943-CD50-45BAE2DC5FD7}"/>
              </a:ext>
            </a:extLst>
          </p:cNvPr>
          <p:cNvSpPr/>
          <p:nvPr/>
        </p:nvSpPr>
        <p:spPr>
          <a:xfrm>
            <a:off x="4822371" y="4621667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0363FDE-EBE1-648F-5C05-EDA5AEB18DAC}"/>
              </a:ext>
            </a:extLst>
          </p:cNvPr>
          <p:cNvSpPr/>
          <p:nvPr/>
        </p:nvSpPr>
        <p:spPr>
          <a:xfrm>
            <a:off x="4811484" y="536319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D681351-0E10-5920-F0BE-D5B3F6E79A56}"/>
              </a:ext>
            </a:extLst>
          </p:cNvPr>
          <p:cNvSpPr/>
          <p:nvPr/>
        </p:nvSpPr>
        <p:spPr>
          <a:xfrm>
            <a:off x="4811484" y="6116467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561B204-01B7-C8AF-F97B-DFC8FE21B6DD}"/>
              </a:ext>
            </a:extLst>
          </p:cNvPr>
          <p:cNvSpPr/>
          <p:nvPr/>
        </p:nvSpPr>
        <p:spPr>
          <a:xfrm>
            <a:off x="10467757" y="2877061"/>
            <a:ext cx="468086" cy="435429"/>
          </a:xfrm>
          <a:prstGeom prst="flowChartConnector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B410FCF6-1313-D7CC-406C-8BBF36219089}"/>
              </a:ext>
            </a:extLst>
          </p:cNvPr>
          <p:cNvSpPr/>
          <p:nvPr/>
        </p:nvSpPr>
        <p:spPr>
          <a:xfrm>
            <a:off x="10461886" y="3773324"/>
            <a:ext cx="468086" cy="435429"/>
          </a:xfrm>
          <a:prstGeom prst="flowChartConnector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BC5A99D-043F-B0CC-B724-B67A61016DDD}"/>
              </a:ext>
            </a:extLst>
          </p:cNvPr>
          <p:cNvSpPr/>
          <p:nvPr/>
        </p:nvSpPr>
        <p:spPr>
          <a:xfrm>
            <a:off x="10482943" y="4612143"/>
            <a:ext cx="468086" cy="435429"/>
          </a:xfrm>
          <a:prstGeom prst="flowChartConnector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0B9874-A818-348C-D580-38FB0A53822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709057" y="1570209"/>
            <a:ext cx="3102427" cy="1544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9F1C23-CAF6-A4F4-8E5F-2FCBDFC2F532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1926773" y="2403482"/>
            <a:ext cx="2951667" cy="811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428FCD-EDF6-A26C-3EFD-6F66D6D88CB0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1784436" y="3038706"/>
            <a:ext cx="3104890" cy="88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F21E77-D5C8-DE5C-7613-90057D82E49C}"/>
              </a:ext>
            </a:extLst>
          </p:cNvPr>
          <p:cNvCxnSpPr>
            <a:cxnSpLocks/>
          </p:cNvCxnSpPr>
          <p:nvPr/>
        </p:nvCxnSpPr>
        <p:spPr>
          <a:xfrm>
            <a:off x="1859815" y="3213190"/>
            <a:ext cx="2951669" cy="378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49ACCF-4C25-6DDD-2244-991DDEB71D9C}"/>
              </a:ext>
            </a:extLst>
          </p:cNvPr>
          <p:cNvCxnSpPr>
            <a:cxnSpLocks/>
            <a:stCxn id="4" idx="5"/>
            <a:endCxn id="12" idx="2"/>
          </p:cNvCxnSpPr>
          <p:nvPr/>
        </p:nvCxnSpPr>
        <p:spPr>
          <a:xfrm>
            <a:off x="1874550" y="3251615"/>
            <a:ext cx="2947821" cy="92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397E8B-6FEA-D52C-89B3-B248D467A789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764872" y="3273825"/>
            <a:ext cx="3057499" cy="1576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B31913-6E33-6CA2-7255-746424E4F8CE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1943100" y="4403953"/>
            <a:ext cx="2879271" cy="4463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901C13-CEA6-3FA3-E004-B20C9744DDFF}"/>
              </a:ext>
            </a:extLst>
          </p:cNvPr>
          <p:cNvCxnSpPr>
            <a:cxnSpLocks/>
            <a:stCxn id="4" idx="4"/>
            <a:endCxn id="15" idx="1"/>
          </p:cNvCxnSpPr>
          <p:nvPr/>
        </p:nvCxnSpPr>
        <p:spPr>
          <a:xfrm>
            <a:off x="1709057" y="3315382"/>
            <a:ext cx="3169382" cy="2868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6C9208-A6B4-DDD5-7423-E95D979D05ED}"/>
              </a:ext>
            </a:extLst>
          </p:cNvPr>
          <p:cNvCxnSpPr>
            <a:cxnSpLocks/>
            <a:stCxn id="5" idx="7"/>
            <a:endCxn id="10" idx="3"/>
          </p:cNvCxnSpPr>
          <p:nvPr/>
        </p:nvCxnSpPr>
        <p:spPr>
          <a:xfrm flipV="1">
            <a:off x="1874550" y="1731854"/>
            <a:ext cx="3003889" cy="187453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4B62D9-1E5C-91DF-AC2C-62EF2CB2A81B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43100" y="2262274"/>
            <a:ext cx="2867566" cy="149805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223838E-FA1F-DE17-43B8-19327E478A5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975756" y="2877061"/>
            <a:ext cx="2846615" cy="9035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C0F5326-6049-4F18-F2FF-FC6F70B5F19D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43100" y="3528232"/>
            <a:ext cx="2880909" cy="2321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E389ADD-A954-4F8B-43D9-1F946DA4040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943100" y="3760333"/>
            <a:ext cx="2880090" cy="4429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668EA5-66F0-1F70-49FF-4E5FB00E7EF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943100" y="3760333"/>
            <a:ext cx="2935339" cy="9323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41317A-E917-82FB-3044-0E7B84B83F5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874550" y="3914280"/>
            <a:ext cx="2946770" cy="164132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83DB471-655C-5EC5-14C2-D4FF9B7AE9CD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874550" y="3914280"/>
            <a:ext cx="2913775" cy="24003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DBF450-3A95-D363-C6BB-A097CA0EA0D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648309" y="1570209"/>
            <a:ext cx="3163175" cy="29948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C01523-827B-8AFF-67F1-E933D5BC022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1953987" y="2403482"/>
            <a:ext cx="2924453" cy="20004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E15122-C01E-64C4-9087-DD1FF1A7BF0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943100" y="2997518"/>
            <a:ext cx="2957005" cy="14064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B2CC790-CEC8-0200-1ECA-EA7273D1CBCB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943100" y="3589390"/>
            <a:ext cx="2954903" cy="8145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1D93AEF-53A2-0FC6-3763-5301654BF017}"/>
              </a:ext>
            </a:extLst>
          </p:cNvPr>
          <p:cNvCxnSpPr>
            <a:cxnSpLocks/>
          </p:cNvCxnSpPr>
          <p:nvPr/>
        </p:nvCxnSpPr>
        <p:spPr>
          <a:xfrm flipV="1">
            <a:off x="1730114" y="4135039"/>
            <a:ext cx="3144623" cy="2093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DE9AA5D-9861-2CDE-8B65-35A3C90BDE2A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862053" y="3331945"/>
            <a:ext cx="2960318" cy="1518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FAD58B-9350-F87C-B174-192D9697DF9B}"/>
              </a:ext>
            </a:extLst>
          </p:cNvPr>
          <p:cNvCxnSpPr>
            <a:cxnSpLocks/>
            <a:stCxn id="6" idx="6"/>
            <a:endCxn id="14" idx="3"/>
          </p:cNvCxnSpPr>
          <p:nvPr/>
        </p:nvCxnSpPr>
        <p:spPr>
          <a:xfrm>
            <a:off x="1943100" y="4403953"/>
            <a:ext cx="2935339" cy="13494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A7C4934-D19C-BB7C-06D5-F8CFC4D7F3F4}"/>
              </a:ext>
            </a:extLst>
          </p:cNvPr>
          <p:cNvCxnSpPr>
            <a:cxnSpLocks/>
            <a:stCxn id="6" idx="5"/>
            <a:endCxn id="15" idx="2"/>
          </p:cNvCxnSpPr>
          <p:nvPr/>
        </p:nvCxnSpPr>
        <p:spPr>
          <a:xfrm>
            <a:off x="1874550" y="4557900"/>
            <a:ext cx="2936934" cy="17871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CFA0296-F337-4EBE-64DC-28F5E3284102}"/>
              </a:ext>
            </a:extLst>
          </p:cNvPr>
          <p:cNvCxnSpPr>
            <a:stCxn id="7" idx="6"/>
            <a:endCxn id="10" idx="3"/>
          </p:cNvCxnSpPr>
          <p:nvPr/>
        </p:nvCxnSpPr>
        <p:spPr>
          <a:xfrm flipV="1">
            <a:off x="1943100" y="1731854"/>
            <a:ext cx="2935339" cy="3315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99D586-1479-E511-F482-D87A41537D8D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 flipV="1">
            <a:off x="1874550" y="2241837"/>
            <a:ext cx="2936935" cy="2959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54A3992-C40C-548A-BBD8-5D80244A0F14}"/>
              </a:ext>
            </a:extLst>
          </p:cNvPr>
          <p:cNvCxnSpPr>
            <a:cxnSpLocks/>
            <a:stCxn id="7" idx="6"/>
            <a:endCxn id="14" idx="3"/>
          </p:cNvCxnSpPr>
          <p:nvPr/>
        </p:nvCxnSpPr>
        <p:spPr>
          <a:xfrm>
            <a:off x="1943100" y="5047573"/>
            <a:ext cx="2935339" cy="705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EE53AEE-AD1C-C521-26B7-36847F7F7869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968002" y="4850267"/>
            <a:ext cx="2854369" cy="192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F09B711-C552-D854-14D1-55973D76ED24}"/>
              </a:ext>
            </a:extLst>
          </p:cNvPr>
          <p:cNvCxnSpPr>
            <a:cxnSpLocks/>
            <a:stCxn id="7" idx="5"/>
            <a:endCxn id="12" idx="2"/>
          </p:cNvCxnSpPr>
          <p:nvPr/>
        </p:nvCxnSpPr>
        <p:spPr>
          <a:xfrm flipV="1">
            <a:off x="1874550" y="4176826"/>
            <a:ext cx="2947821" cy="1024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281BCD8-880A-0101-BBB4-C26445A21D5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943100" y="3561387"/>
            <a:ext cx="2879271" cy="1486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217C750-ADB6-757A-2F46-199B64546EE4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 flipV="1">
            <a:off x="1874550" y="2877061"/>
            <a:ext cx="2947821" cy="2324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4C9658C-9537-8C46-9F92-CE898F7009C9}"/>
              </a:ext>
            </a:extLst>
          </p:cNvPr>
          <p:cNvCxnSpPr>
            <a:cxnSpLocks/>
            <a:stCxn id="7" idx="5"/>
            <a:endCxn id="15" idx="3"/>
          </p:cNvCxnSpPr>
          <p:nvPr/>
        </p:nvCxnSpPr>
        <p:spPr>
          <a:xfrm>
            <a:off x="1874550" y="5201520"/>
            <a:ext cx="3003889" cy="1305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3D3F8DD-173A-D36D-D889-BC3C0E6B8AC2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1861457" y="3267472"/>
            <a:ext cx="3016982" cy="2485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BAA68F4-4CB7-087B-A347-4DF5ED41FB1D}"/>
              </a:ext>
            </a:extLst>
          </p:cNvPr>
          <p:cNvSpPr txBox="1"/>
          <p:nvPr/>
        </p:nvSpPr>
        <p:spPr>
          <a:xfrm>
            <a:off x="1054100" y="749300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neurons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A2BBCB3-D9A0-EEDA-473E-507EFB3A696F}"/>
              </a:ext>
            </a:extLst>
          </p:cNvPr>
          <p:cNvSpPr txBox="1"/>
          <p:nvPr/>
        </p:nvSpPr>
        <p:spPr>
          <a:xfrm>
            <a:off x="4217275" y="560720"/>
            <a:ext cx="187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Hidden layer 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C16C02C3-E603-38E0-0450-B0362CD2062E}"/>
              </a:ext>
            </a:extLst>
          </p:cNvPr>
          <p:cNvSpPr/>
          <p:nvPr/>
        </p:nvSpPr>
        <p:spPr>
          <a:xfrm>
            <a:off x="7440739" y="1482776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F0E4F88-6BD5-9CF0-4DA3-73D49B6824B7}"/>
              </a:ext>
            </a:extLst>
          </p:cNvPr>
          <p:cNvSpPr/>
          <p:nvPr/>
        </p:nvSpPr>
        <p:spPr>
          <a:xfrm>
            <a:off x="7439278" y="2119383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A0E9B39-316D-42A8-88FE-0EFD4C5E4726}"/>
              </a:ext>
            </a:extLst>
          </p:cNvPr>
          <p:cNvSpPr/>
          <p:nvPr/>
        </p:nvSpPr>
        <p:spPr>
          <a:xfrm>
            <a:off x="7480019" y="2755990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AC88FA87-CB92-BBCA-69B5-1C4DD0BD0E80}"/>
              </a:ext>
            </a:extLst>
          </p:cNvPr>
          <p:cNvSpPr/>
          <p:nvPr/>
        </p:nvSpPr>
        <p:spPr>
          <a:xfrm>
            <a:off x="7477917" y="3347554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B3B3707-2FFA-39CE-48ED-B0772DA95E13}"/>
              </a:ext>
            </a:extLst>
          </p:cNvPr>
          <p:cNvSpPr/>
          <p:nvPr/>
        </p:nvSpPr>
        <p:spPr>
          <a:xfrm>
            <a:off x="7503065" y="3973177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866769F5-EA07-729D-0BB6-A3CA45A33144}"/>
              </a:ext>
            </a:extLst>
          </p:cNvPr>
          <p:cNvSpPr/>
          <p:nvPr/>
        </p:nvSpPr>
        <p:spPr>
          <a:xfrm>
            <a:off x="7503065" y="4556767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23F227E-FA58-F921-6BCC-C0DFFBC24AA1}"/>
              </a:ext>
            </a:extLst>
          </p:cNvPr>
          <p:cNvSpPr/>
          <p:nvPr/>
        </p:nvSpPr>
        <p:spPr>
          <a:xfrm>
            <a:off x="7503065" y="5193855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741F035-24BE-971C-1DCD-575843884B98}"/>
              </a:ext>
            </a:extLst>
          </p:cNvPr>
          <p:cNvSpPr/>
          <p:nvPr/>
        </p:nvSpPr>
        <p:spPr>
          <a:xfrm>
            <a:off x="7503065" y="5778680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C8DCFB2-9909-9587-6A93-78212AB310F7}"/>
              </a:ext>
            </a:extLst>
          </p:cNvPr>
          <p:cNvSpPr/>
          <p:nvPr/>
        </p:nvSpPr>
        <p:spPr>
          <a:xfrm>
            <a:off x="7439278" y="834627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FC2A0C17-8D85-54A1-AFFA-BBE6C4970B61}"/>
              </a:ext>
            </a:extLst>
          </p:cNvPr>
          <p:cNvSpPr/>
          <p:nvPr/>
        </p:nvSpPr>
        <p:spPr>
          <a:xfrm>
            <a:off x="7503065" y="6322395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6A097A-8E78-85B5-D339-2D25AAF3BEA4}"/>
              </a:ext>
            </a:extLst>
          </p:cNvPr>
          <p:cNvCxnSpPr>
            <a:stCxn id="10" idx="6"/>
            <a:endCxn id="33" idx="2"/>
          </p:cNvCxnSpPr>
          <p:nvPr/>
        </p:nvCxnSpPr>
        <p:spPr>
          <a:xfrm flipV="1">
            <a:off x="5268684" y="1063227"/>
            <a:ext cx="2170594" cy="506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62B345-EBFC-55EE-5B95-EB3F3F8CA906}"/>
              </a:ext>
            </a:extLst>
          </p:cNvPr>
          <p:cNvCxnSpPr>
            <a:cxnSpLocks/>
            <a:stCxn id="10" idx="5"/>
            <a:endCxn id="2" idx="2"/>
          </p:cNvCxnSpPr>
          <p:nvPr/>
        </p:nvCxnSpPr>
        <p:spPr>
          <a:xfrm flipV="1">
            <a:off x="5201729" y="1711376"/>
            <a:ext cx="2239010" cy="20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2AE1F6-381C-F5E7-7400-52D64E95861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5268684" y="1570209"/>
            <a:ext cx="2170594" cy="777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2BBE4D-632C-CF12-E1DC-247860411F7E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>
            <a:off x="5268684" y="1570209"/>
            <a:ext cx="2211335" cy="1414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3E52BE-1F3F-3AC8-75EC-5D7BD253A220}"/>
              </a:ext>
            </a:extLst>
          </p:cNvPr>
          <p:cNvCxnSpPr>
            <a:cxnSpLocks/>
            <a:stCxn id="10" idx="6"/>
            <a:endCxn id="22" idx="1"/>
          </p:cNvCxnSpPr>
          <p:nvPr/>
        </p:nvCxnSpPr>
        <p:spPr>
          <a:xfrm>
            <a:off x="5268684" y="1570209"/>
            <a:ext cx="2276188" cy="184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145360-954D-2157-3F0E-AD946724137D}"/>
              </a:ext>
            </a:extLst>
          </p:cNvPr>
          <p:cNvCxnSpPr>
            <a:cxnSpLocks/>
            <a:stCxn id="10" idx="5"/>
            <a:endCxn id="24" idx="2"/>
          </p:cNvCxnSpPr>
          <p:nvPr/>
        </p:nvCxnSpPr>
        <p:spPr>
          <a:xfrm>
            <a:off x="5201729" y="1731854"/>
            <a:ext cx="2301336" cy="2469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B3455E-F5EB-7C29-7F50-9BEAB7F3DB07}"/>
              </a:ext>
            </a:extLst>
          </p:cNvPr>
          <p:cNvCxnSpPr>
            <a:cxnSpLocks/>
            <a:stCxn id="10" idx="6"/>
            <a:endCxn id="26" idx="1"/>
          </p:cNvCxnSpPr>
          <p:nvPr/>
        </p:nvCxnSpPr>
        <p:spPr>
          <a:xfrm>
            <a:off x="5268684" y="1570209"/>
            <a:ext cx="2301336" cy="3053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60690D4-DA1F-E45B-7BC3-DC2AEB256BAB}"/>
              </a:ext>
            </a:extLst>
          </p:cNvPr>
          <p:cNvCxnSpPr>
            <a:cxnSpLocks/>
            <a:stCxn id="10" idx="6"/>
            <a:endCxn id="28" idx="2"/>
          </p:cNvCxnSpPr>
          <p:nvPr/>
        </p:nvCxnSpPr>
        <p:spPr>
          <a:xfrm>
            <a:off x="5268684" y="1570209"/>
            <a:ext cx="2234381" cy="3852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554C02D-22E1-F966-F86E-7C92157461DE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>
            <a:off x="5268684" y="1570209"/>
            <a:ext cx="2234381" cy="4437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E438CBB-6487-1A29-F98A-76E3E776F90C}"/>
              </a:ext>
            </a:extLst>
          </p:cNvPr>
          <p:cNvCxnSpPr>
            <a:cxnSpLocks/>
            <a:stCxn id="10" idx="5"/>
            <a:endCxn id="35" idx="2"/>
          </p:cNvCxnSpPr>
          <p:nvPr/>
        </p:nvCxnSpPr>
        <p:spPr>
          <a:xfrm>
            <a:off x="5201729" y="1731854"/>
            <a:ext cx="2301336" cy="4819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805002C-AF22-40DE-5C37-A6CDEF2D3F21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5268685" y="1215627"/>
            <a:ext cx="2322993" cy="10262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8BA80F8-6DE2-1467-A932-C12B80569753}"/>
              </a:ext>
            </a:extLst>
          </p:cNvPr>
          <p:cNvCxnSpPr>
            <a:cxnSpLocks/>
            <a:stCxn id="8" idx="6"/>
            <a:endCxn id="2" idx="3"/>
          </p:cNvCxnSpPr>
          <p:nvPr/>
        </p:nvCxnSpPr>
        <p:spPr>
          <a:xfrm flipV="1">
            <a:off x="5268685" y="1873021"/>
            <a:ext cx="2239009" cy="3688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6E10899-A4CC-0E03-E47F-1CC6EC322E14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5279571" y="2300845"/>
            <a:ext cx="2159707" cy="471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D96C77-790D-35A6-BA53-7B3F0850561A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>
            <a:off x="5268685" y="2241837"/>
            <a:ext cx="2211334" cy="7427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CC09481-545F-1D5C-E584-CCD3F3FE9721}"/>
              </a:ext>
            </a:extLst>
          </p:cNvPr>
          <p:cNvCxnSpPr>
            <a:cxnSpLocks/>
            <a:endCxn id="22" idx="3"/>
          </p:cNvCxnSpPr>
          <p:nvPr/>
        </p:nvCxnSpPr>
        <p:spPr>
          <a:xfrm>
            <a:off x="5279571" y="2308792"/>
            <a:ext cx="2265301" cy="1429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EC5F9C6-1628-3789-630D-919E2492E20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279570" y="2342640"/>
            <a:ext cx="2223495" cy="18591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4C1350F-C985-17FF-37AF-C5758BE4CCB2}"/>
              </a:ext>
            </a:extLst>
          </p:cNvPr>
          <p:cNvCxnSpPr>
            <a:cxnSpLocks/>
            <a:stCxn id="8" idx="6"/>
            <a:endCxn id="26" idx="2"/>
          </p:cNvCxnSpPr>
          <p:nvPr/>
        </p:nvCxnSpPr>
        <p:spPr>
          <a:xfrm>
            <a:off x="5268685" y="2241837"/>
            <a:ext cx="2234380" cy="25435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16E7731-8DAB-D29C-456A-190004AE7AF7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268685" y="2241837"/>
            <a:ext cx="2368290" cy="31154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DDCF1F6-9880-3B5B-D664-EED85A2617B5}"/>
              </a:ext>
            </a:extLst>
          </p:cNvPr>
          <p:cNvCxnSpPr>
            <a:cxnSpLocks/>
            <a:stCxn id="8" idx="6"/>
            <a:endCxn id="30" idx="2"/>
          </p:cNvCxnSpPr>
          <p:nvPr/>
        </p:nvCxnSpPr>
        <p:spPr>
          <a:xfrm>
            <a:off x="5268685" y="2241837"/>
            <a:ext cx="2234380" cy="37654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30700CA-9A8A-260E-0287-1C8532B50F9D}"/>
              </a:ext>
            </a:extLst>
          </p:cNvPr>
          <p:cNvCxnSpPr>
            <a:cxnSpLocks/>
            <a:stCxn id="8" idx="6"/>
            <a:endCxn id="35" idx="1"/>
          </p:cNvCxnSpPr>
          <p:nvPr/>
        </p:nvCxnSpPr>
        <p:spPr>
          <a:xfrm>
            <a:off x="5268685" y="2241837"/>
            <a:ext cx="2301335" cy="41475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CF0231A-5251-C3D2-F384-FA482D5293EC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5279571" y="1215627"/>
            <a:ext cx="2312107" cy="16614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5BCF307-E81F-A1C1-7923-30587CF95349}"/>
              </a:ext>
            </a:extLst>
          </p:cNvPr>
          <p:cNvCxnSpPr>
            <a:cxnSpLocks/>
            <a:stCxn id="9" idx="7"/>
            <a:endCxn id="2" idx="2"/>
          </p:cNvCxnSpPr>
          <p:nvPr/>
        </p:nvCxnSpPr>
        <p:spPr>
          <a:xfrm flipV="1">
            <a:off x="5212616" y="1711376"/>
            <a:ext cx="2228123" cy="100404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2F9B77-9E48-0A46-D042-886202C94949}"/>
              </a:ext>
            </a:extLst>
          </p:cNvPr>
          <p:cNvCxnSpPr>
            <a:cxnSpLocks/>
            <a:stCxn id="9" idx="7"/>
            <a:endCxn id="16" idx="2"/>
          </p:cNvCxnSpPr>
          <p:nvPr/>
        </p:nvCxnSpPr>
        <p:spPr>
          <a:xfrm flipV="1">
            <a:off x="5212616" y="2347983"/>
            <a:ext cx="2226662" cy="3674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C3F95EC-B541-F2C7-E43E-10AB95BAD1F3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>
            <a:off x="5279571" y="2877061"/>
            <a:ext cx="2200448" cy="1075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CD1E8CB-F542-17A4-6446-13AF846408C0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5279571" y="2877061"/>
            <a:ext cx="2198346" cy="6990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F8E5EB-FD3A-6C21-1B8E-E7016A8A12D1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5279571" y="2877061"/>
            <a:ext cx="2223494" cy="13247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A354658-DD62-2BF9-BFE5-46B1BBCB3B2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79571" y="2877061"/>
            <a:ext cx="2332257" cy="186911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8B2B496-9A7A-442A-1196-7F4746361D30}"/>
              </a:ext>
            </a:extLst>
          </p:cNvPr>
          <p:cNvCxnSpPr>
            <a:cxnSpLocks/>
            <a:stCxn id="9" idx="6"/>
            <a:endCxn id="28" idx="3"/>
          </p:cNvCxnSpPr>
          <p:nvPr/>
        </p:nvCxnSpPr>
        <p:spPr>
          <a:xfrm>
            <a:off x="5279571" y="2877061"/>
            <a:ext cx="2290449" cy="27070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8BE7EA2-CB45-F389-D68D-3FBE2E4C32D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79571" y="2877061"/>
            <a:ext cx="2265301" cy="291421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5E39D95-93CF-147A-7C5C-6D7A83088D30}"/>
              </a:ext>
            </a:extLst>
          </p:cNvPr>
          <p:cNvCxnSpPr/>
          <p:nvPr/>
        </p:nvCxnSpPr>
        <p:spPr>
          <a:xfrm flipV="1">
            <a:off x="5421084" y="1215627"/>
            <a:ext cx="2170594" cy="506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1FF1253-D3DA-4531-98F8-1DF69CC1CEAD}"/>
              </a:ext>
            </a:extLst>
          </p:cNvPr>
          <p:cNvCxnSpPr>
            <a:cxnSpLocks/>
            <a:stCxn id="9" idx="6"/>
            <a:endCxn id="35" idx="1"/>
          </p:cNvCxnSpPr>
          <p:nvPr/>
        </p:nvCxnSpPr>
        <p:spPr>
          <a:xfrm>
            <a:off x="5279571" y="2877061"/>
            <a:ext cx="2290449" cy="35122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29E4C6F-1552-3245-7E18-4D58D26D1AA3}"/>
              </a:ext>
            </a:extLst>
          </p:cNvPr>
          <p:cNvCxnSpPr>
            <a:cxnSpLocks/>
            <a:stCxn id="11" idx="6"/>
            <a:endCxn id="33" idx="3"/>
          </p:cNvCxnSpPr>
          <p:nvPr/>
        </p:nvCxnSpPr>
        <p:spPr>
          <a:xfrm flipV="1">
            <a:off x="5279571" y="1224872"/>
            <a:ext cx="2226662" cy="233651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7E94648-244F-A63A-9570-AEB78C8C29F3}"/>
              </a:ext>
            </a:extLst>
          </p:cNvPr>
          <p:cNvCxnSpPr>
            <a:cxnSpLocks/>
            <a:stCxn id="13" idx="6"/>
            <a:endCxn id="26" idx="2"/>
          </p:cNvCxnSpPr>
          <p:nvPr/>
        </p:nvCxnSpPr>
        <p:spPr>
          <a:xfrm flipV="1">
            <a:off x="5279571" y="4785367"/>
            <a:ext cx="2223494" cy="649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08884BB-E198-0865-1538-91AEA9A6996C}"/>
              </a:ext>
            </a:extLst>
          </p:cNvPr>
          <p:cNvCxnSpPr>
            <a:cxnSpLocks/>
            <a:stCxn id="11" idx="6"/>
            <a:endCxn id="2" idx="3"/>
          </p:cNvCxnSpPr>
          <p:nvPr/>
        </p:nvCxnSpPr>
        <p:spPr>
          <a:xfrm flipV="1">
            <a:off x="5279571" y="1873021"/>
            <a:ext cx="2228123" cy="168836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F36A49B-2C6B-25AD-CF19-787C36879F90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5279571" y="2347983"/>
            <a:ext cx="2159707" cy="12134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0B992-DAB5-A3E8-4750-98C55A26D3C2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346527" y="2984590"/>
            <a:ext cx="2133492" cy="5843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5074698-F27F-A7BD-6C1F-4078C7DB1F97}"/>
              </a:ext>
            </a:extLst>
          </p:cNvPr>
          <p:cNvCxnSpPr>
            <a:cxnSpLocks/>
            <a:stCxn id="11" idx="6"/>
            <a:endCxn id="22" idx="2"/>
          </p:cNvCxnSpPr>
          <p:nvPr/>
        </p:nvCxnSpPr>
        <p:spPr>
          <a:xfrm>
            <a:off x="5279571" y="3561387"/>
            <a:ext cx="2198346" cy="1476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02E39D2-FC44-FA48-3BD3-D26A9C284946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>
            <a:off x="5279571" y="3561387"/>
            <a:ext cx="2223494" cy="64039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E15BA3A-0DDC-AA68-6324-3801B232E6FA}"/>
              </a:ext>
            </a:extLst>
          </p:cNvPr>
          <p:cNvCxnSpPr>
            <a:cxnSpLocks/>
            <a:stCxn id="11" idx="6"/>
            <a:endCxn id="26" idx="2"/>
          </p:cNvCxnSpPr>
          <p:nvPr/>
        </p:nvCxnSpPr>
        <p:spPr>
          <a:xfrm>
            <a:off x="5279571" y="3561387"/>
            <a:ext cx="2223494" cy="122398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60A5829-B324-D3A3-B404-EF791BCEB556}"/>
              </a:ext>
            </a:extLst>
          </p:cNvPr>
          <p:cNvCxnSpPr>
            <a:cxnSpLocks/>
            <a:stCxn id="11" idx="6"/>
            <a:endCxn id="28" idx="1"/>
          </p:cNvCxnSpPr>
          <p:nvPr/>
        </p:nvCxnSpPr>
        <p:spPr>
          <a:xfrm>
            <a:off x="5279571" y="3561387"/>
            <a:ext cx="2290449" cy="169942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E6AB5F9-4280-6524-94B0-7475639BA3D5}"/>
              </a:ext>
            </a:extLst>
          </p:cNvPr>
          <p:cNvCxnSpPr>
            <a:cxnSpLocks/>
            <a:stCxn id="11" idx="6"/>
            <a:endCxn id="30" idx="1"/>
          </p:cNvCxnSpPr>
          <p:nvPr/>
        </p:nvCxnSpPr>
        <p:spPr>
          <a:xfrm>
            <a:off x="5279571" y="3561387"/>
            <a:ext cx="2290449" cy="22842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C5685BA9-7E3A-72B5-7B30-0226C4837C17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5346527" y="3604361"/>
            <a:ext cx="2156538" cy="294663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BD4CA473-0B73-F6D8-7A5A-97391806E5B3}"/>
              </a:ext>
            </a:extLst>
          </p:cNvPr>
          <p:cNvCxnSpPr>
            <a:cxnSpLocks/>
            <a:stCxn id="12" idx="6"/>
            <a:endCxn id="33" idx="2"/>
          </p:cNvCxnSpPr>
          <p:nvPr/>
        </p:nvCxnSpPr>
        <p:spPr>
          <a:xfrm flipV="1">
            <a:off x="5279571" y="1063227"/>
            <a:ext cx="2159707" cy="311359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6D4E26E-652A-F55B-F448-94D422361592}"/>
              </a:ext>
            </a:extLst>
          </p:cNvPr>
          <p:cNvCxnSpPr>
            <a:cxnSpLocks/>
            <a:stCxn id="12" idx="6"/>
            <a:endCxn id="2" idx="2"/>
          </p:cNvCxnSpPr>
          <p:nvPr/>
        </p:nvCxnSpPr>
        <p:spPr>
          <a:xfrm flipV="1">
            <a:off x="5279571" y="1711376"/>
            <a:ext cx="2161168" cy="246545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A09A0CB1-6CE2-E62F-C910-F7DA9D7A3FE0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 flipV="1">
            <a:off x="5279571" y="2347983"/>
            <a:ext cx="2159707" cy="18288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F4FBB0E-38A3-C127-58DD-2E1A62B9DE7E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5279571" y="2984590"/>
            <a:ext cx="2200448" cy="11922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01C99074-53C1-3C60-F2D7-3D244A7F60ED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 flipV="1">
            <a:off x="5279571" y="3576154"/>
            <a:ext cx="2198346" cy="6006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D08A6123-3B8B-76AC-51DF-1F954FE946DB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>
            <a:off x="5279571" y="4176826"/>
            <a:ext cx="2223494" cy="249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626C0854-0612-F517-7503-FE70CE8F297E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5279571" y="4176826"/>
            <a:ext cx="2223494" cy="6085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52F611B-1D6C-3460-1F7A-31B61975BB00}"/>
              </a:ext>
            </a:extLst>
          </p:cNvPr>
          <p:cNvCxnSpPr>
            <a:cxnSpLocks/>
            <a:stCxn id="12" idx="6"/>
            <a:endCxn id="28" idx="1"/>
          </p:cNvCxnSpPr>
          <p:nvPr/>
        </p:nvCxnSpPr>
        <p:spPr>
          <a:xfrm>
            <a:off x="5279571" y="4176826"/>
            <a:ext cx="2290449" cy="10839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D001BE3-AF14-670D-327F-5B62F3F7E9E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323481" y="4166522"/>
            <a:ext cx="2246539" cy="167911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35E5409-1940-B4BC-7B76-C351A2EDB3C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98334" y="4130886"/>
            <a:ext cx="2271686" cy="225846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BD8DB9D9-218E-B453-69DD-53D833A926C7}"/>
              </a:ext>
            </a:extLst>
          </p:cNvPr>
          <p:cNvCxnSpPr>
            <a:cxnSpLocks/>
            <a:stCxn id="13" idx="6"/>
            <a:endCxn id="33" idx="3"/>
          </p:cNvCxnSpPr>
          <p:nvPr/>
        </p:nvCxnSpPr>
        <p:spPr>
          <a:xfrm flipV="1">
            <a:off x="5279571" y="1224872"/>
            <a:ext cx="2226662" cy="362539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6343A89-D7B3-4C70-4AC9-CD86D09D1571}"/>
              </a:ext>
            </a:extLst>
          </p:cNvPr>
          <p:cNvCxnSpPr>
            <a:cxnSpLocks/>
            <a:stCxn id="13" idx="6"/>
            <a:endCxn id="2" idx="2"/>
          </p:cNvCxnSpPr>
          <p:nvPr/>
        </p:nvCxnSpPr>
        <p:spPr>
          <a:xfrm flipV="1">
            <a:off x="5279571" y="1711376"/>
            <a:ext cx="2161168" cy="313889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71917AF-EB71-0E0B-E1F9-D40452C5BADC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5279571" y="2347983"/>
            <a:ext cx="2159707" cy="250228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6727146-A163-F425-C380-AF56BD9F975A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 flipV="1">
            <a:off x="5279571" y="2984590"/>
            <a:ext cx="2200448" cy="186567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555C7BFB-10CA-E00B-C1F4-74E7D9DC9AB4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5279571" y="3576154"/>
            <a:ext cx="2198346" cy="12741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5BB24A2F-2D3C-403E-012B-805D9BDC2A7E}"/>
              </a:ext>
            </a:extLst>
          </p:cNvPr>
          <p:cNvCxnSpPr>
            <a:cxnSpLocks/>
            <a:stCxn id="13" idx="6"/>
            <a:endCxn id="24" idx="2"/>
          </p:cNvCxnSpPr>
          <p:nvPr/>
        </p:nvCxnSpPr>
        <p:spPr>
          <a:xfrm flipV="1">
            <a:off x="5279571" y="4201777"/>
            <a:ext cx="2223494" cy="64849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8276F4C-6806-F922-B379-67DFFB2F2CE9}"/>
              </a:ext>
            </a:extLst>
          </p:cNvPr>
          <p:cNvCxnSpPr>
            <a:cxnSpLocks/>
            <a:stCxn id="13" idx="6"/>
            <a:endCxn id="33" idx="3"/>
          </p:cNvCxnSpPr>
          <p:nvPr/>
        </p:nvCxnSpPr>
        <p:spPr>
          <a:xfrm flipV="1">
            <a:off x="5279571" y="1224872"/>
            <a:ext cx="2226662" cy="362539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7BE03604-D645-468D-BB4A-44668BE60DEB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5295166" y="4824558"/>
            <a:ext cx="2207899" cy="59789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A97584F-21C1-D45D-B6D2-32A099A496FB}"/>
              </a:ext>
            </a:extLst>
          </p:cNvPr>
          <p:cNvCxnSpPr>
            <a:cxnSpLocks/>
            <a:stCxn id="13" idx="6"/>
            <a:endCxn id="30" idx="1"/>
          </p:cNvCxnSpPr>
          <p:nvPr/>
        </p:nvCxnSpPr>
        <p:spPr>
          <a:xfrm>
            <a:off x="5279571" y="4850267"/>
            <a:ext cx="2290449" cy="9953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D691E43C-C5E8-12BB-CD0F-821091BEA068}"/>
              </a:ext>
            </a:extLst>
          </p:cNvPr>
          <p:cNvCxnSpPr>
            <a:cxnSpLocks/>
            <a:stCxn id="13" idx="6"/>
            <a:endCxn id="35" idx="1"/>
          </p:cNvCxnSpPr>
          <p:nvPr/>
        </p:nvCxnSpPr>
        <p:spPr>
          <a:xfrm>
            <a:off x="5279571" y="4850267"/>
            <a:ext cx="2290449" cy="153908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EE78AEDD-69DB-270E-8A64-8AC8712AC21D}"/>
              </a:ext>
            </a:extLst>
          </p:cNvPr>
          <p:cNvCxnSpPr>
            <a:cxnSpLocks/>
            <a:stCxn id="14" idx="6"/>
            <a:endCxn id="33" idx="3"/>
          </p:cNvCxnSpPr>
          <p:nvPr/>
        </p:nvCxnSpPr>
        <p:spPr>
          <a:xfrm flipV="1">
            <a:off x="5268684" y="1224872"/>
            <a:ext cx="2237549" cy="4366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53BA26A-0D41-8A5D-B1EF-C3CA73A3317E}"/>
              </a:ext>
            </a:extLst>
          </p:cNvPr>
          <p:cNvCxnSpPr>
            <a:cxnSpLocks/>
            <a:stCxn id="14" idx="6"/>
            <a:endCxn id="2" idx="2"/>
          </p:cNvCxnSpPr>
          <p:nvPr/>
        </p:nvCxnSpPr>
        <p:spPr>
          <a:xfrm flipV="1">
            <a:off x="5268684" y="1711376"/>
            <a:ext cx="2172055" cy="3880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EB6D80B-FC61-A3ED-90CE-E336C4AD012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279569" y="2186338"/>
            <a:ext cx="2226664" cy="3397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B368089B-1F5B-98BC-FF28-C259501B7528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5268684" y="2984590"/>
            <a:ext cx="2211335" cy="2607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EC9B370-9027-6AE7-D40D-2C2EEF78A6AE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5268684" y="3576154"/>
            <a:ext cx="2209233" cy="2015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20B66CF6-A2C0-1754-5F5E-A8B4B85D081C}"/>
              </a:ext>
            </a:extLst>
          </p:cNvPr>
          <p:cNvCxnSpPr>
            <a:cxnSpLocks/>
            <a:stCxn id="14" idx="6"/>
            <a:endCxn id="24" idx="2"/>
          </p:cNvCxnSpPr>
          <p:nvPr/>
        </p:nvCxnSpPr>
        <p:spPr>
          <a:xfrm flipV="1">
            <a:off x="5268684" y="4201777"/>
            <a:ext cx="2234381" cy="1390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5B9B77E-F6EA-EC78-B588-D32C0C3A743C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 flipV="1">
            <a:off x="5268684" y="4785367"/>
            <a:ext cx="2234381" cy="806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D4AA531-3B1E-E079-812A-A3D92DC7C488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5268684" y="5422455"/>
            <a:ext cx="2234381" cy="169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1A89E6E4-9ECD-828F-1797-9A831320DB7F}"/>
              </a:ext>
            </a:extLst>
          </p:cNvPr>
          <p:cNvCxnSpPr>
            <a:cxnSpLocks/>
            <a:stCxn id="14" idx="6"/>
            <a:endCxn id="30" idx="1"/>
          </p:cNvCxnSpPr>
          <p:nvPr/>
        </p:nvCxnSpPr>
        <p:spPr>
          <a:xfrm>
            <a:off x="5268684" y="5591799"/>
            <a:ext cx="2301336" cy="253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A5D63F96-334D-5FD4-C54B-77B9D4A00A84}"/>
              </a:ext>
            </a:extLst>
          </p:cNvPr>
          <p:cNvCxnSpPr>
            <a:cxnSpLocks/>
            <a:stCxn id="14" idx="6"/>
            <a:endCxn id="35" idx="1"/>
          </p:cNvCxnSpPr>
          <p:nvPr/>
        </p:nvCxnSpPr>
        <p:spPr>
          <a:xfrm>
            <a:off x="5268684" y="5591799"/>
            <a:ext cx="2301336" cy="797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750764CF-3D32-19BF-1F89-C8AFFC4312A1}"/>
              </a:ext>
            </a:extLst>
          </p:cNvPr>
          <p:cNvCxnSpPr>
            <a:cxnSpLocks/>
            <a:stCxn id="15" idx="6"/>
            <a:endCxn id="35" idx="2"/>
          </p:cNvCxnSpPr>
          <p:nvPr/>
        </p:nvCxnSpPr>
        <p:spPr>
          <a:xfrm>
            <a:off x="5268684" y="6345067"/>
            <a:ext cx="2234381" cy="2059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B8A7481-D0A4-02A6-C769-4CCAF46F766E}"/>
              </a:ext>
            </a:extLst>
          </p:cNvPr>
          <p:cNvCxnSpPr>
            <a:cxnSpLocks/>
            <a:stCxn id="15" idx="6"/>
            <a:endCxn id="30" idx="2"/>
          </p:cNvCxnSpPr>
          <p:nvPr/>
        </p:nvCxnSpPr>
        <p:spPr>
          <a:xfrm flipV="1">
            <a:off x="5268684" y="6007280"/>
            <a:ext cx="2234381" cy="33778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955FC041-FB42-46D8-4211-010951CFF62B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5268684" y="6345067"/>
            <a:ext cx="2234381" cy="2059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5DF12A4D-7D45-2080-F141-10C16A3EC287}"/>
              </a:ext>
            </a:extLst>
          </p:cNvPr>
          <p:cNvCxnSpPr>
            <a:cxnSpLocks/>
            <a:stCxn id="15" idx="6"/>
            <a:endCxn id="28" idx="2"/>
          </p:cNvCxnSpPr>
          <p:nvPr/>
        </p:nvCxnSpPr>
        <p:spPr>
          <a:xfrm flipV="1">
            <a:off x="5268684" y="5422455"/>
            <a:ext cx="2234381" cy="9226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9C6B0AC-B700-82C1-EE9C-9E073338C4F7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304718" y="4785367"/>
            <a:ext cx="2198347" cy="15619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0CA14413-5E8E-F217-25EE-DB1C802989A0}"/>
              </a:ext>
            </a:extLst>
          </p:cNvPr>
          <p:cNvCxnSpPr>
            <a:cxnSpLocks/>
            <a:stCxn id="15" idx="6"/>
            <a:endCxn id="24" idx="2"/>
          </p:cNvCxnSpPr>
          <p:nvPr/>
        </p:nvCxnSpPr>
        <p:spPr>
          <a:xfrm flipV="1">
            <a:off x="5268684" y="4201777"/>
            <a:ext cx="2234381" cy="214329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C6239B2-2928-0C6B-F6EE-1FC0218AEAB1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5268684" y="3576154"/>
            <a:ext cx="2209233" cy="27689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99209B75-D786-3C0D-B48A-32F09CE05FBA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5268684" y="2984590"/>
            <a:ext cx="2211335" cy="33604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713AB804-9087-6AFC-BB30-2FE0A1C5C945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5268684" y="2347983"/>
            <a:ext cx="2170594" cy="39970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7D0B146F-B93F-6CAA-E90E-448E9A90927F}"/>
              </a:ext>
            </a:extLst>
          </p:cNvPr>
          <p:cNvCxnSpPr>
            <a:cxnSpLocks/>
            <a:stCxn id="15" idx="6"/>
            <a:endCxn id="2" idx="2"/>
          </p:cNvCxnSpPr>
          <p:nvPr/>
        </p:nvCxnSpPr>
        <p:spPr>
          <a:xfrm flipV="1">
            <a:off x="5268684" y="1711376"/>
            <a:ext cx="2172055" cy="46336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FA894B81-7873-E83C-5662-D1EBBF0B0348}"/>
              </a:ext>
            </a:extLst>
          </p:cNvPr>
          <p:cNvCxnSpPr>
            <a:cxnSpLocks/>
            <a:stCxn id="15" idx="6"/>
            <a:endCxn id="33" idx="2"/>
          </p:cNvCxnSpPr>
          <p:nvPr/>
        </p:nvCxnSpPr>
        <p:spPr>
          <a:xfrm flipV="1">
            <a:off x="5268684" y="1063227"/>
            <a:ext cx="2170594" cy="52818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83D0C2EC-ED4F-2946-8BAD-34667520FAE7}"/>
              </a:ext>
            </a:extLst>
          </p:cNvPr>
          <p:cNvCxnSpPr>
            <a:stCxn id="33" idx="6"/>
            <a:endCxn id="17" idx="2"/>
          </p:cNvCxnSpPr>
          <p:nvPr/>
        </p:nvCxnSpPr>
        <p:spPr>
          <a:xfrm>
            <a:off x="7896478" y="1063227"/>
            <a:ext cx="2571279" cy="2031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97A8DFF3-8C8E-2CEE-6A67-EA9EDF446BE2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>
            <a:off x="7896478" y="1063227"/>
            <a:ext cx="2565408" cy="2927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C765DAA9-2B40-0AFC-D11C-AFDB14FC3999}"/>
              </a:ext>
            </a:extLst>
          </p:cNvPr>
          <p:cNvCxnSpPr>
            <a:cxnSpLocks/>
            <a:stCxn id="33" idx="6"/>
            <a:endCxn id="19" idx="2"/>
          </p:cNvCxnSpPr>
          <p:nvPr/>
        </p:nvCxnSpPr>
        <p:spPr>
          <a:xfrm>
            <a:off x="7896478" y="1063227"/>
            <a:ext cx="2586465" cy="3766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C7B9063D-9CCA-DBB5-4F4A-39A9291A1AAA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7897939" y="1711376"/>
            <a:ext cx="2585004" cy="31184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1B59D166-6548-26D6-B557-E2CDD8B19D83}"/>
              </a:ext>
            </a:extLst>
          </p:cNvPr>
          <p:cNvCxnSpPr>
            <a:cxnSpLocks/>
            <a:stCxn id="2" idx="6"/>
            <a:endCxn id="18" idx="2"/>
          </p:cNvCxnSpPr>
          <p:nvPr/>
        </p:nvCxnSpPr>
        <p:spPr>
          <a:xfrm>
            <a:off x="7897939" y="1711376"/>
            <a:ext cx="2563947" cy="2279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31B0C5DE-F1FE-3BA7-7830-C2AF186D18BA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7897939" y="1711376"/>
            <a:ext cx="2716347" cy="24320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A7127D68-05F3-BF24-A8F7-079D32DB9D72}"/>
              </a:ext>
            </a:extLst>
          </p:cNvPr>
          <p:cNvCxnSpPr>
            <a:cxnSpLocks/>
          </p:cNvCxnSpPr>
          <p:nvPr/>
        </p:nvCxnSpPr>
        <p:spPr>
          <a:xfrm>
            <a:off x="7924623" y="1728732"/>
            <a:ext cx="2537263" cy="13083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0CF21624-399D-8C5B-1F8F-FBDF48E4D8E8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7896478" y="2347983"/>
            <a:ext cx="2586465" cy="248187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97AC6D33-D504-CCA1-EBB3-7C1635D1FDC7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7896478" y="2347983"/>
            <a:ext cx="2565408" cy="16430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005A0712-CFC1-EF80-0A59-F326DF53C031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7896478" y="2347983"/>
            <a:ext cx="2571279" cy="7467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7775597B-393B-264E-6945-0981AA48ACF7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7937219" y="2984590"/>
            <a:ext cx="2698124" cy="199766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DE2C3A9F-A5C2-92A1-77FA-7A07238B8FF8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>
          <a:xfrm>
            <a:off x="7937219" y="2984590"/>
            <a:ext cx="2524667" cy="100644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E88C55CF-3C87-0E8D-F793-01AE6C2F3DE5}"/>
              </a:ext>
            </a:extLst>
          </p:cNvPr>
          <p:cNvCxnSpPr>
            <a:cxnSpLocks/>
            <a:stCxn id="20" idx="6"/>
            <a:endCxn id="17" idx="2"/>
          </p:cNvCxnSpPr>
          <p:nvPr/>
        </p:nvCxnSpPr>
        <p:spPr>
          <a:xfrm>
            <a:off x="7937219" y="2984590"/>
            <a:ext cx="2530538" cy="11018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3CC07A63-94DB-3631-A659-0EBB2D7AB055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7935117" y="3576154"/>
            <a:ext cx="2547826" cy="12537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F2487D97-0208-D38E-8A12-112FE6437EBB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 flipV="1">
            <a:off x="7935117" y="3094776"/>
            <a:ext cx="2532640" cy="4813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7A7D58ED-C717-D2AC-D056-47973911F8DE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7935117" y="3576154"/>
            <a:ext cx="2480871" cy="3913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D03D8EA9-1534-D6F3-3086-16E9CB0989E4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7960265" y="4201777"/>
            <a:ext cx="2675078" cy="780481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409F3FFB-4E1A-E263-0D13-6AB37DE15EE1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7960265" y="3924311"/>
            <a:ext cx="2415225" cy="277466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05AD13D5-3A60-7D36-D46B-C6E80912F6F7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7960265" y="3054479"/>
            <a:ext cx="2438271" cy="1147298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E29166C7-4C12-F808-FF91-FF9F93E2482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972861" y="4799460"/>
            <a:ext cx="2510082" cy="3039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AFF06627-11B7-CA66-C07F-F5A422D2377F}"/>
              </a:ext>
            </a:extLst>
          </p:cNvPr>
          <p:cNvCxnSpPr>
            <a:cxnSpLocks/>
            <a:stCxn id="26" idx="6"/>
            <a:endCxn id="18" idx="2"/>
          </p:cNvCxnSpPr>
          <p:nvPr/>
        </p:nvCxnSpPr>
        <p:spPr>
          <a:xfrm flipV="1">
            <a:off x="7960265" y="3991039"/>
            <a:ext cx="2501621" cy="79432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5E59B6B0-72BC-BB2A-ABD4-37CCFC457558}"/>
              </a:ext>
            </a:extLst>
          </p:cNvPr>
          <p:cNvCxnSpPr>
            <a:cxnSpLocks/>
            <a:stCxn id="26" idx="6"/>
            <a:endCxn id="17" idx="2"/>
          </p:cNvCxnSpPr>
          <p:nvPr/>
        </p:nvCxnSpPr>
        <p:spPr>
          <a:xfrm flipV="1">
            <a:off x="7960265" y="3094776"/>
            <a:ext cx="2507492" cy="169059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16330410-5E76-03B3-9C59-A8135B080C65}"/>
              </a:ext>
            </a:extLst>
          </p:cNvPr>
          <p:cNvCxnSpPr>
            <a:cxnSpLocks/>
            <a:stCxn id="28" idx="6"/>
            <a:endCxn id="19" idx="2"/>
          </p:cNvCxnSpPr>
          <p:nvPr/>
        </p:nvCxnSpPr>
        <p:spPr>
          <a:xfrm flipV="1">
            <a:off x="7960265" y="4829858"/>
            <a:ext cx="2522678" cy="5925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0895ECBD-F247-BEB0-2794-D24DC119010E}"/>
              </a:ext>
            </a:extLst>
          </p:cNvPr>
          <p:cNvCxnSpPr>
            <a:cxnSpLocks/>
            <a:stCxn id="28" idx="6"/>
            <a:endCxn id="18" idx="2"/>
          </p:cNvCxnSpPr>
          <p:nvPr/>
        </p:nvCxnSpPr>
        <p:spPr>
          <a:xfrm flipV="1">
            <a:off x="7960265" y="3991039"/>
            <a:ext cx="2501621" cy="14314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0ED7FE7C-F72A-21A0-4524-194CCD23ADA8}"/>
              </a:ext>
            </a:extLst>
          </p:cNvPr>
          <p:cNvCxnSpPr>
            <a:cxnSpLocks/>
            <a:stCxn id="28" idx="6"/>
            <a:endCxn id="17" idx="2"/>
          </p:cNvCxnSpPr>
          <p:nvPr/>
        </p:nvCxnSpPr>
        <p:spPr>
          <a:xfrm flipV="1">
            <a:off x="7960265" y="3094776"/>
            <a:ext cx="2507492" cy="2327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A52986F9-50DF-4FCE-C2A2-9672F11837BE}"/>
              </a:ext>
            </a:extLst>
          </p:cNvPr>
          <p:cNvCxnSpPr>
            <a:cxnSpLocks/>
            <a:stCxn id="30" idx="6"/>
            <a:endCxn id="19" idx="2"/>
          </p:cNvCxnSpPr>
          <p:nvPr/>
        </p:nvCxnSpPr>
        <p:spPr>
          <a:xfrm flipV="1">
            <a:off x="7960265" y="4829858"/>
            <a:ext cx="2522678" cy="117742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CDDB6B4-F079-17F0-85A3-D386FA0DFFCB}"/>
              </a:ext>
            </a:extLst>
          </p:cNvPr>
          <p:cNvCxnSpPr>
            <a:cxnSpLocks/>
            <a:stCxn id="30" idx="6"/>
            <a:endCxn id="18" idx="2"/>
          </p:cNvCxnSpPr>
          <p:nvPr/>
        </p:nvCxnSpPr>
        <p:spPr>
          <a:xfrm flipV="1">
            <a:off x="7960265" y="3991039"/>
            <a:ext cx="2501621" cy="20162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48D2B66D-EB46-BEDB-70CB-85D55F95C409}"/>
              </a:ext>
            </a:extLst>
          </p:cNvPr>
          <p:cNvCxnSpPr>
            <a:cxnSpLocks/>
            <a:stCxn id="30" idx="6"/>
            <a:endCxn id="17" idx="2"/>
          </p:cNvCxnSpPr>
          <p:nvPr/>
        </p:nvCxnSpPr>
        <p:spPr>
          <a:xfrm flipV="1">
            <a:off x="7960265" y="3094776"/>
            <a:ext cx="2507492" cy="29125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9D4B1143-1157-71A1-9DE8-7907A53561B1}"/>
              </a:ext>
            </a:extLst>
          </p:cNvPr>
          <p:cNvCxnSpPr>
            <a:cxnSpLocks/>
            <a:stCxn id="35" idx="6"/>
            <a:endCxn id="19" idx="2"/>
          </p:cNvCxnSpPr>
          <p:nvPr/>
        </p:nvCxnSpPr>
        <p:spPr>
          <a:xfrm flipV="1">
            <a:off x="7960265" y="4829858"/>
            <a:ext cx="2522678" cy="172113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848E216A-0FF1-5ADF-426D-126CB3C9E013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 flipV="1">
            <a:off x="7960265" y="3991039"/>
            <a:ext cx="2501621" cy="25599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FC737FC4-F8E5-22A2-2E3D-D2F420CC08F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7978808" y="3094776"/>
            <a:ext cx="2488949" cy="341193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7" name="TextBox 456">
            <a:extLst>
              <a:ext uri="{FF2B5EF4-FFF2-40B4-BE49-F238E27FC236}">
                <a16:creationId xmlns:a16="http://schemas.microsoft.com/office/drawing/2014/main" id="{875E15C6-2112-B289-6B38-D8F6CAF93E86}"/>
              </a:ext>
            </a:extLst>
          </p:cNvPr>
          <p:cNvSpPr txBox="1"/>
          <p:nvPr/>
        </p:nvSpPr>
        <p:spPr>
          <a:xfrm>
            <a:off x="6972300" y="286322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Hidden layer 2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BD0D9924-83C1-31DB-23CB-BB2F77CD6E3C}"/>
              </a:ext>
            </a:extLst>
          </p:cNvPr>
          <p:cNvSpPr txBox="1"/>
          <p:nvPr/>
        </p:nvSpPr>
        <p:spPr>
          <a:xfrm>
            <a:off x="9751384" y="715071"/>
            <a:ext cx="160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74671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C1D1-FA7E-1968-597B-61038C273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468086"/>
            <a:ext cx="10613571" cy="615042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605F0C-65A4-2A3D-72D9-8E552FCE3E36}"/>
              </a:ext>
            </a:extLst>
          </p:cNvPr>
          <p:cNvSpPr/>
          <p:nvPr/>
        </p:nvSpPr>
        <p:spPr>
          <a:xfrm>
            <a:off x="1872343" y="2046514"/>
            <a:ext cx="8316686" cy="41304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FC464B-6299-C815-E79B-BDA87285DBD9}"/>
              </a:ext>
            </a:extLst>
          </p:cNvPr>
          <p:cNvSpPr/>
          <p:nvPr/>
        </p:nvSpPr>
        <p:spPr>
          <a:xfrm>
            <a:off x="3396342" y="2830286"/>
            <a:ext cx="5061857" cy="334667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88DDF-4E3F-51C5-80F1-59AB8ECE7B07}"/>
              </a:ext>
            </a:extLst>
          </p:cNvPr>
          <p:cNvSpPr/>
          <p:nvPr/>
        </p:nvSpPr>
        <p:spPr>
          <a:xfrm>
            <a:off x="4288971" y="3831772"/>
            <a:ext cx="3537858" cy="234519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B2463-140C-0E5F-DE1F-6E92896CB615}"/>
              </a:ext>
            </a:extLst>
          </p:cNvPr>
          <p:cNvSpPr txBox="1"/>
          <p:nvPr/>
        </p:nvSpPr>
        <p:spPr>
          <a:xfrm>
            <a:off x="5159829" y="4648200"/>
            <a:ext cx="18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Deep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8F2B1-9FF4-4A6A-4B14-A668491C28C6}"/>
              </a:ext>
            </a:extLst>
          </p:cNvPr>
          <p:cNvSpPr txBox="1"/>
          <p:nvPr/>
        </p:nvSpPr>
        <p:spPr>
          <a:xfrm>
            <a:off x="4800600" y="3429000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06652-A0AF-AD12-BB15-62038C38A67A}"/>
              </a:ext>
            </a:extLst>
          </p:cNvPr>
          <p:cNvSpPr txBox="1"/>
          <p:nvPr/>
        </p:nvSpPr>
        <p:spPr>
          <a:xfrm>
            <a:off x="4288971" y="2269569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60472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Sabnam, Sonali</dc:creator>
  <cp:lastModifiedBy>Sabnam, Sonali</cp:lastModifiedBy>
  <cp:revision>34</cp:revision>
  <dcterms:created xsi:type="dcterms:W3CDTF">2024-06-27T23:56:52Z</dcterms:created>
  <dcterms:modified xsi:type="dcterms:W3CDTF">2024-07-04T02:14:53Z</dcterms:modified>
</cp:coreProperties>
</file>