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91" r:id="rId2"/>
    <p:sldId id="287" r:id="rId3"/>
    <p:sldId id="293" r:id="rId4"/>
    <p:sldId id="290" r:id="rId5"/>
    <p:sldId id="288" r:id="rId6"/>
    <p:sldId id="256" r:id="rId7"/>
    <p:sldId id="289" r:id="rId8"/>
    <p:sldId id="257" r:id="rId9"/>
    <p:sldId id="258" r:id="rId10"/>
    <p:sldId id="261" r:id="rId11"/>
    <p:sldId id="270" r:id="rId12"/>
    <p:sldId id="262" r:id="rId13"/>
    <p:sldId id="271" r:id="rId14"/>
    <p:sldId id="272" r:id="rId15"/>
    <p:sldId id="273" r:id="rId16"/>
    <p:sldId id="274" r:id="rId17"/>
    <p:sldId id="269" r:id="rId18"/>
    <p:sldId id="259" r:id="rId19"/>
    <p:sldId id="281" r:id="rId20"/>
    <p:sldId id="282" r:id="rId21"/>
    <p:sldId id="275" r:id="rId22"/>
    <p:sldId id="276" r:id="rId23"/>
    <p:sldId id="283" r:id="rId24"/>
    <p:sldId id="29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AFC8B4-286B-4194-8373-FD0B5C7FF640}" v="553" dt="2022-09-30T17:55:27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rgesh Prasad" userId="a736445da44ff7da" providerId="LiveId" clId="{4FAFC8B4-286B-4194-8373-FD0B5C7FF640}"/>
    <pc:docChg chg="undo redo custSel addSld delSld modSld sldOrd">
      <pc:chgData name="Durgesh Prasad" userId="a736445da44ff7da" providerId="LiveId" clId="{4FAFC8B4-286B-4194-8373-FD0B5C7FF640}" dt="2022-09-30T17:59:01.444" v="2972" actId="47"/>
      <pc:docMkLst>
        <pc:docMk/>
      </pc:docMkLst>
      <pc:sldChg chg="addSp delSp modSp mod ord modTransition">
        <pc:chgData name="Durgesh Prasad" userId="a736445da44ff7da" providerId="LiveId" clId="{4FAFC8B4-286B-4194-8373-FD0B5C7FF640}" dt="2022-09-27T20:31:19.527" v="2584"/>
        <pc:sldMkLst>
          <pc:docMk/>
          <pc:sldMk cId="1180305384" sldId="256"/>
        </pc:sldMkLst>
        <pc:spChg chg="mod">
          <ac:chgData name="Durgesh Prasad" userId="a736445da44ff7da" providerId="LiveId" clId="{4FAFC8B4-286B-4194-8373-FD0B5C7FF640}" dt="2022-09-27T19:18:05.330" v="2158" actId="1076"/>
          <ac:spMkLst>
            <pc:docMk/>
            <pc:sldMk cId="1180305384" sldId="256"/>
            <ac:spMk id="2" creationId="{D6E80B9A-31F4-0977-006B-1CFBE887B7F7}"/>
          </ac:spMkLst>
        </pc:spChg>
        <pc:spChg chg="mod">
          <ac:chgData name="Durgesh Prasad" userId="a736445da44ff7da" providerId="LiveId" clId="{4FAFC8B4-286B-4194-8373-FD0B5C7FF640}" dt="2022-09-27T19:19:54.787" v="2174" actId="1076"/>
          <ac:spMkLst>
            <pc:docMk/>
            <pc:sldMk cId="1180305384" sldId="256"/>
            <ac:spMk id="3" creationId="{FA49CC12-CB87-344E-43D2-9FCA62714712}"/>
          </ac:spMkLst>
        </pc:spChg>
        <pc:picChg chg="add del mod">
          <ac:chgData name="Durgesh Prasad" userId="a736445da44ff7da" providerId="LiveId" clId="{4FAFC8B4-286B-4194-8373-FD0B5C7FF640}" dt="2022-09-26T20:14:35.733" v="1336"/>
          <ac:picMkLst>
            <pc:docMk/>
            <pc:sldMk cId="1180305384" sldId="256"/>
            <ac:picMk id="15362" creationId="{6F6D7CF6-12DD-AE2F-4D6A-4FA1CBD0F952}"/>
          </ac:picMkLst>
        </pc:picChg>
      </pc:sldChg>
      <pc:sldChg chg="modSp new mod ord modTransition">
        <pc:chgData name="Durgesh Prasad" userId="a736445da44ff7da" providerId="LiveId" clId="{4FAFC8B4-286B-4194-8373-FD0B5C7FF640}" dt="2022-09-27T21:03:24.266" v="2744" actId="20577"/>
        <pc:sldMkLst>
          <pc:docMk/>
          <pc:sldMk cId="2378204903" sldId="257"/>
        </pc:sldMkLst>
        <pc:spChg chg="mod">
          <ac:chgData name="Durgesh Prasad" userId="a736445da44ff7da" providerId="LiveId" clId="{4FAFC8B4-286B-4194-8373-FD0B5C7FF640}" dt="2022-09-27T19:48:32.419" v="2206" actId="1076"/>
          <ac:spMkLst>
            <pc:docMk/>
            <pc:sldMk cId="2378204903" sldId="257"/>
            <ac:spMk id="2" creationId="{2BC44DBB-ADB8-99E7-AD0C-FA62C6FD2AD4}"/>
          </ac:spMkLst>
        </pc:spChg>
        <pc:spChg chg="mod">
          <ac:chgData name="Durgesh Prasad" userId="a736445da44ff7da" providerId="LiveId" clId="{4FAFC8B4-286B-4194-8373-FD0B5C7FF640}" dt="2022-09-27T21:03:24.266" v="2744" actId="20577"/>
          <ac:spMkLst>
            <pc:docMk/>
            <pc:sldMk cId="2378204903" sldId="257"/>
            <ac:spMk id="3" creationId="{9484B712-748F-CE2B-E406-4967EB8FA25B}"/>
          </ac:spMkLst>
        </pc:spChg>
      </pc:sldChg>
      <pc:sldChg chg="modSp new mod ord modTransition">
        <pc:chgData name="Durgesh Prasad" userId="a736445da44ff7da" providerId="LiveId" clId="{4FAFC8B4-286B-4194-8373-FD0B5C7FF640}" dt="2022-09-28T10:09:16.557" v="2786" actId="1037"/>
        <pc:sldMkLst>
          <pc:docMk/>
          <pc:sldMk cId="66159773" sldId="258"/>
        </pc:sldMkLst>
        <pc:spChg chg="mod">
          <ac:chgData name="Durgesh Prasad" userId="a736445da44ff7da" providerId="LiveId" clId="{4FAFC8B4-286B-4194-8373-FD0B5C7FF640}" dt="2022-09-28T10:09:16.557" v="2786" actId="1037"/>
          <ac:spMkLst>
            <pc:docMk/>
            <pc:sldMk cId="66159773" sldId="258"/>
            <ac:spMk id="2" creationId="{450C1B1F-C7FD-E4C5-BA10-11BC184BC13A}"/>
          </ac:spMkLst>
        </pc:spChg>
        <pc:spChg chg="mod">
          <ac:chgData name="Durgesh Prasad" userId="a736445da44ff7da" providerId="LiveId" clId="{4FAFC8B4-286B-4194-8373-FD0B5C7FF640}" dt="2022-09-27T20:04:40.320" v="2376" actId="1076"/>
          <ac:spMkLst>
            <pc:docMk/>
            <pc:sldMk cId="66159773" sldId="258"/>
            <ac:spMk id="3" creationId="{96F853DB-DA2A-0D6A-D78F-086B8CABF45C}"/>
          </ac:spMkLst>
        </pc:spChg>
      </pc:sldChg>
      <pc:sldChg chg="modSp new mod modTransition">
        <pc:chgData name="Durgesh Prasad" userId="a736445da44ff7da" providerId="LiveId" clId="{4FAFC8B4-286B-4194-8373-FD0B5C7FF640}" dt="2022-09-27T20:34:04.287" v="2612"/>
        <pc:sldMkLst>
          <pc:docMk/>
          <pc:sldMk cId="164367764" sldId="259"/>
        </pc:sldMkLst>
        <pc:spChg chg="mod">
          <ac:chgData name="Durgesh Prasad" userId="a736445da44ff7da" providerId="LiveId" clId="{4FAFC8B4-286B-4194-8373-FD0B5C7FF640}" dt="2022-09-27T20:05:39.336" v="2381" actId="1076"/>
          <ac:spMkLst>
            <pc:docMk/>
            <pc:sldMk cId="164367764" sldId="259"/>
            <ac:spMk id="2" creationId="{DCBF806C-1E2A-4A06-5692-2BBC0630F6D0}"/>
          </ac:spMkLst>
        </pc:spChg>
        <pc:spChg chg="mod">
          <ac:chgData name="Durgesh Prasad" userId="a736445da44ff7da" providerId="LiveId" clId="{4FAFC8B4-286B-4194-8373-FD0B5C7FF640}" dt="2022-09-27T20:06:05.250" v="2386" actId="1076"/>
          <ac:spMkLst>
            <pc:docMk/>
            <pc:sldMk cId="164367764" sldId="259"/>
            <ac:spMk id="3" creationId="{52CD02AD-E7BD-A4C8-3576-8DF7B6AF42E7}"/>
          </ac:spMkLst>
        </pc:spChg>
      </pc:sldChg>
      <pc:sldChg chg="modSp new del mod">
        <pc:chgData name="Durgesh Prasad" userId="a736445da44ff7da" providerId="LiveId" clId="{4FAFC8B4-286B-4194-8373-FD0B5C7FF640}" dt="2022-09-27T18:27:10.815" v="2038" actId="2696"/>
        <pc:sldMkLst>
          <pc:docMk/>
          <pc:sldMk cId="1642757984" sldId="260"/>
        </pc:sldMkLst>
        <pc:spChg chg="mod">
          <ac:chgData name="Durgesh Prasad" userId="a736445da44ff7da" providerId="LiveId" clId="{4FAFC8B4-286B-4194-8373-FD0B5C7FF640}" dt="2022-09-26T19:33:29.855" v="1083" actId="20577"/>
          <ac:spMkLst>
            <pc:docMk/>
            <pc:sldMk cId="1642757984" sldId="260"/>
            <ac:spMk id="2" creationId="{DE007D2A-1F84-730C-BA9C-44E93041EAE3}"/>
          </ac:spMkLst>
        </pc:spChg>
        <pc:spChg chg="mod">
          <ac:chgData name="Durgesh Prasad" userId="a736445da44ff7da" providerId="LiveId" clId="{4FAFC8B4-286B-4194-8373-FD0B5C7FF640}" dt="2022-09-26T20:23:26.833" v="1383"/>
          <ac:spMkLst>
            <pc:docMk/>
            <pc:sldMk cId="1642757984" sldId="260"/>
            <ac:spMk id="3" creationId="{5AF38437-0133-80BC-484B-B96A58AA31A1}"/>
          </ac:spMkLst>
        </pc:spChg>
      </pc:sldChg>
      <pc:sldChg chg="addSp delSp modSp new mod ord modTransition">
        <pc:chgData name="Durgesh Prasad" userId="a736445da44ff7da" providerId="LiveId" clId="{4FAFC8B4-286B-4194-8373-FD0B5C7FF640}" dt="2022-09-27T20:32:25.808" v="2592"/>
        <pc:sldMkLst>
          <pc:docMk/>
          <pc:sldMk cId="613601458" sldId="261"/>
        </pc:sldMkLst>
        <pc:spChg chg="del mod">
          <ac:chgData name="Durgesh Prasad" userId="a736445da44ff7da" providerId="LiveId" clId="{4FAFC8B4-286B-4194-8373-FD0B5C7FF640}" dt="2022-09-27T18:04:49.227" v="2004" actId="478"/>
          <ac:spMkLst>
            <pc:docMk/>
            <pc:sldMk cId="613601458" sldId="261"/>
            <ac:spMk id="2" creationId="{70F0A082-5131-6B35-9795-5982401650E0}"/>
          </ac:spMkLst>
        </pc:spChg>
        <pc:spChg chg="del">
          <ac:chgData name="Durgesh Prasad" userId="a736445da44ff7da" providerId="LiveId" clId="{4FAFC8B4-286B-4194-8373-FD0B5C7FF640}" dt="2022-09-26T19:35:59.189" v="1085"/>
          <ac:spMkLst>
            <pc:docMk/>
            <pc:sldMk cId="613601458" sldId="261"/>
            <ac:spMk id="3" creationId="{D9EE51B6-B110-D8AC-6971-CCF4E41D0DC6}"/>
          </ac:spMkLst>
        </pc:spChg>
        <pc:picChg chg="add mod">
          <ac:chgData name="Durgesh Prasad" userId="a736445da44ff7da" providerId="LiveId" clId="{4FAFC8B4-286B-4194-8373-FD0B5C7FF640}" dt="2022-09-27T19:56:38.859" v="2272" actId="1076"/>
          <ac:picMkLst>
            <pc:docMk/>
            <pc:sldMk cId="613601458" sldId="261"/>
            <ac:picMk id="2050" creationId="{812A37B2-5D5B-51C4-E6A6-0CCB4CC9F5AF}"/>
          </ac:picMkLst>
        </pc:picChg>
      </pc:sldChg>
      <pc:sldChg chg="addSp delSp modSp new mod modTransition">
        <pc:chgData name="Durgesh Prasad" userId="a736445da44ff7da" providerId="LiveId" clId="{4FAFC8B4-286B-4194-8373-FD0B5C7FF640}" dt="2022-09-27T20:33:26.094" v="2605"/>
        <pc:sldMkLst>
          <pc:docMk/>
          <pc:sldMk cId="3033815887" sldId="262"/>
        </pc:sldMkLst>
        <pc:spChg chg="del mod">
          <ac:chgData name="Durgesh Prasad" userId="a736445da44ff7da" providerId="LiveId" clId="{4FAFC8B4-286B-4194-8373-FD0B5C7FF640}" dt="2022-09-27T18:14:35.866" v="2007" actId="478"/>
          <ac:spMkLst>
            <pc:docMk/>
            <pc:sldMk cId="3033815887" sldId="262"/>
            <ac:spMk id="2" creationId="{DD47CD26-C255-50BA-7D1B-CC879A0D16DC}"/>
          </ac:spMkLst>
        </pc:spChg>
        <pc:spChg chg="del">
          <ac:chgData name="Durgesh Prasad" userId="a736445da44ff7da" providerId="LiveId" clId="{4FAFC8B4-286B-4194-8373-FD0B5C7FF640}" dt="2022-09-26T19:36:32.004" v="1089"/>
          <ac:spMkLst>
            <pc:docMk/>
            <pc:sldMk cId="3033815887" sldId="262"/>
            <ac:spMk id="3" creationId="{5B553E52-2E9F-1423-5941-A2772E8D1FF3}"/>
          </ac:spMkLst>
        </pc:spChg>
        <pc:picChg chg="add mod">
          <ac:chgData name="Durgesh Prasad" userId="a736445da44ff7da" providerId="LiveId" clId="{4FAFC8B4-286B-4194-8373-FD0B5C7FF640}" dt="2022-09-27T19:57:17.209" v="2276" actId="1076"/>
          <ac:picMkLst>
            <pc:docMk/>
            <pc:sldMk cId="3033815887" sldId="262"/>
            <ac:picMk id="3074" creationId="{87CF7DA1-BAFC-3352-591E-CBBFBEE40B22}"/>
          </ac:picMkLst>
        </pc:picChg>
      </pc:sldChg>
      <pc:sldChg chg="modSp new del mod ord">
        <pc:chgData name="Durgesh Prasad" userId="a736445da44ff7da" providerId="LiveId" clId="{4FAFC8B4-286B-4194-8373-FD0B5C7FF640}" dt="2022-09-27T18:56:00.026" v="2048" actId="2696"/>
        <pc:sldMkLst>
          <pc:docMk/>
          <pc:sldMk cId="1238437993" sldId="263"/>
        </pc:sldMkLst>
        <pc:spChg chg="mod">
          <ac:chgData name="Durgesh Prasad" userId="a736445da44ff7da" providerId="LiveId" clId="{4FAFC8B4-286B-4194-8373-FD0B5C7FF640}" dt="2022-09-26T20:23:26.833" v="1383"/>
          <ac:spMkLst>
            <pc:docMk/>
            <pc:sldMk cId="1238437993" sldId="263"/>
            <ac:spMk id="2" creationId="{E7374F7C-9EE1-F396-2293-362E90F32CAA}"/>
          </ac:spMkLst>
        </pc:spChg>
        <pc:spChg chg="mod">
          <ac:chgData name="Durgesh Prasad" userId="a736445da44ff7da" providerId="LiveId" clId="{4FAFC8B4-286B-4194-8373-FD0B5C7FF640}" dt="2022-09-27T18:55:54.362" v="2047" actId="21"/>
          <ac:spMkLst>
            <pc:docMk/>
            <pc:sldMk cId="1238437993" sldId="263"/>
            <ac:spMk id="3" creationId="{59D37B61-3AB9-7110-D817-ECBE1D8A317E}"/>
          </ac:spMkLst>
        </pc:spChg>
      </pc:sldChg>
      <pc:sldChg chg="modSp new del mod">
        <pc:chgData name="Durgesh Prasad" userId="a736445da44ff7da" providerId="LiveId" clId="{4FAFC8B4-286B-4194-8373-FD0B5C7FF640}" dt="2022-09-27T20:06:27.678" v="2387" actId="2696"/>
        <pc:sldMkLst>
          <pc:docMk/>
          <pc:sldMk cId="1359862130" sldId="264"/>
        </pc:sldMkLst>
        <pc:spChg chg="mod">
          <ac:chgData name="Durgesh Prasad" userId="a736445da44ff7da" providerId="LiveId" clId="{4FAFC8B4-286B-4194-8373-FD0B5C7FF640}" dt="2022-09-26T20:23:26.833" v="1383"/>
          <ac:spMkLst>
            <pc:docMk/>
            <pc:sldMk cId="1359862130" sldId="264"/>
            <ac:spMk id="2" creationId="{42EB2F87-C61D-D14B-AA44-A345828E8A96}"/>
          </ac:spMkLst>
        </pc:spChg>
        <pc:spChg chg="mod">
          <ac:chgData name="Durgesh Prasad" userId="a736445da44ff7da" providerId="LiveId" clId="{4FAFC8B4-286B-4194-8373-FD0B5C7FF640}" dt="2022-09-27T18:54:40.281" v="2042"/>
          <ac:spMkLst>
            <pc:docMk/>
            <pc:sldMk cId="1359862130" sldId="264"/>
            <ac:spMk id="3" creationId="{897019FB-1299-6221-6CF1-2D0396280BDD}"/>
          </ac:spMkLst>
        </pc:spChg>
      </pc:sldChg>
      <pc:sldChg chg="modSp new del mod">
        <pc:chgData name="Durgesh Prasad" userId="a736445da44ff7da" providerId="LiveId" clId="{4FAFC8B4-286B-4194-8373-FD0B5C7FF640}" dt="2022-09-27T18:54:48.232" v="2043" actId="2696"/>
        <pc:sldMkLst>
          <pc:docMk/>
          <pc:sldMk cId="196504115" sldId="265"/>
        </pc:sldMkLst>
        <pc:spChg chg="mod">
          <ac:chgData name="Durgesh Prasad" userId="a736445da44ff7da" providerId="LiveId" clId="{4FAFC8B4-286B-4194-8373-FD0B5C7FF640}" dt="2022-09-26T20:23:26.833" v="1383"/>
          <ac:spMkLst>
            <pc:docMk/>
            <pc:sldMk cId="196504115" sldId="265"/>
            <ac:spMk id="2" creationId="{013537BC-D865-F7E7-22A7-0A32ECC89143}"/>
          </ac:spMkLst>
        </pc:spChg>
        <pc:spChg chg="mod">
          <ac:chgData name="Durgesh Prasad" userId="a736445da44ff7da" providerId="LiveId" clId="{4FAFC8B4-286B-4194-8373-FD0B5C7FF640}" dt="2022-09-26T20:23:26.833" v="1383"/>
          <ac:spMkLst>
            <pc:docMk/>
            <pc:sldMk cId="196504115" sldId="265"/>
            <ac:spMk id="3" creationId="{C4248F07-C478-18CA-7EB5-2FBB7C2BFE13}"/>
          </ac:spMkLst>
        </pc:spChg>
      </pc:sldChg>
      <pc:sldChg chg="modSp new del mod">
        <pc:chgData name="Durgesh Prasad" userId="a736445da44ff7da" providerId="LiveId" clId="{4FAFC8B4-286B-4194-8373-FD0B5C7FF640}" dt="2022-09-27T20:06:30.862" v="2388" actId="2696"/>
        <pc:sldMkLst>
          <pc:docMk/>
          <pc:sldMk cId="93488064" sldId="266"/>
        </pc:sldMkLst>
        <pc:spChg chg="mod">
          <ac:chgData name="Durgesh Prasad" userId="a736445da44ff7da" providerId="LiveId" clId="{4FAFC8B4-286B-4194-8373-FD0B5C7FF640}" dt="2022-09-26T20:23:26.833" v="1383"/>
          <ac:spMkLst>
            <pc:docMk/>
            <pc:sldMk cId="93488064" sldId="266"/>
            <ac:spMk id="2" creationId="{FD19A467-CE6A-CFF6-8689-6DCF1157F05D}"/>
          </ac:spMkLst>
        </pc:spChg>
        <pc:spChg chg="mod">
          <ac:chgData name="Durgesh Prasad" userId="a736445da44ff7da" providerId="LiveId" clId="{4FAFC8B4-286B-4194-8373-FD0B5C7FF640}" dt="2022-09-27T18:55:08.402" v="2045"/>
          <ac:spMkLst>
            <pc:docMk/>
            <pc:sldMk cId="93488064" sldId="266"/>
            <ac:spMk id="3" creationId="{EF3615A1-BC25-4BE1-6E05-E0E096401F2E}"/>
          </ac:spMkLst>
        </pc:spChg>
      </pc:sldChg>
      <pc:sldChg chg="modSp new del mod">
        <pc:chgData name="Durgesh Prasad" userId="a736445da44ff7da" providerId="LiveId" clId="{4FAFC8B4-286B-4194-8373-FD0B5C7FF640}" dt="2022-09-27T18:55:29.767" v="2046" actId="2696"/>
        <pc:sldMkLst>
          <pc:docMk/>
          <pc:sldMk cId="2867238043" sldId="267"/>
        </pc:sldMkLst>
        <pc:spChg chg="mod">
          <ac:chgData name="Durgesh Prasad" userId="a736445da44ff7da" providerId="LiveId" clId="{4FAFC8B4-286B-4194-8373-FD0B5C7FF640}" dt="2022-09-26T20:23:26.833" v="1383"/>
          <ac:spMkLst>
            <pc:docMk/>
            <pc:sldMk cId="2867238043" sldId="267"/>
            <ac:spMk id="2" creationId="{B4012089-D3BA-825C-CF81-E5A64297B333}"/>
          </ac:spMkLst>
        </pc:spChg>
        <pc:spChg chg="mod">
          <ac:chgData name="Durgesh Prasad" userId="a736445da44ff7da" providerId="LiveId" clId="{4FAFC8B4-286B-4194-8373-FD0B5C7FF640}" dt="2022-09-27T18:55:03.222" v="2044" actId="21"/>
          <ac:spMkLst>
            <pc:docMk/>
            <pc:sldMk cId="2867238043" sldId="267"/>
            <ac:spMk id="3" creationId="{E2E28713-C845-BB78-F3FA-1F0AC0D350F8}"/>
          </ac:spMkLst>
        </pc:spChg>
      </pc:sldChg>
      <pc:sldChg chg="modSp new del mod">
        <pc:chgData name="Durgesh Prasad" userId="a736445da44ff7da" providerId="LiveId" clId="{4FAFC8B4-286B-4194-8373-FD0B5C7FF640}" dt="2022-09-27T20:06:33.868" v="2389" actId="2696"/>
        <pc:sldMkLst>
          <pc:docMk/>
          <pc:sldMk cId="3400837833" sldId="268"/>
        </pc:sldMkLst>
        <pc:spChg chg="mod">
          <ac:chgData name="Durgesh Prasad" userId="a736445da44ff7da" providerId="LiveId" clId="{4FAFC8B4-286B-4194-8373-FD0B5C7FF640}" dt="2022-09-26T20:23:26.833" v="1383"/>
          <ac:spMkLst>
            <pc:docMk/>
            <pc:sldMk cId="3400837833" sldId="268"/>
            <ac:spMk id="2" creationId="{45CA2C85-8581-E634-FB12-D8C820DB830A}"/>
          </ac:spMkLst>
        </pc:spChg>
        <pc:spChg chg="mod">
          <ac:chgData name="Durgesh Prasad" userId="a736445da44ff7da" providerId="LiveId" clId="{4FAFC8B4-286B-4194-8373-FD0B5C7FF640}" dt="2022-09-26T20:23:26.833" v="1383"/>
          <ac:spMkLst>
            <pc:docMk/>
            <pc:sldMk cId="3400837833" sldId="268"/>
            <ac:spMk id="3" creationId="{63567C0A-A99C-BAF4-65D5-0D8E3CF8D005}"/>
          </ac:spMkLst>
        </pc:spChg>
      </pc:sldChg>
      <pc:sldChg chg="modSp new mod ord modTransition">
        <pc:chgData name="Durgesh Prasad" userId="a736445da44ff7da" providerId="LiveId" clId="{4FAFC8B4-286B-4194-8373-FD0B5C7FF640}" dt="2022-09-27T20:33:58.768" v="2611"/>
        <pc:sldMkLst>
          <pc:docMk/>
          <pc:sldMk cId="3717152272" sldId="269"/>
        </pc:sldMkLst>
        <pc:spChg chg="mod">
          <ac:chgData name="Durgesh Prasad" userId="a736445da44ff7da" providerId="LiveId" clId="{4FAFC8B4-286B-4194-8373-FD0B5C7FF640}" dt="2022-09-27T20:02:22.699" v="2357" actId="14838"/>
          <ac:spMkLst>
            <pc:docMk/>
            <pc:sldMk cId="3717152272" sldId="269"/>
            <ac:spMk id="2" creationId="{3AF80210-EDC7-6446-BC5B-DA4C0C5CB6E4}"/>
          </ac:spMkLst>
        </pc:spChg>
        <pc:spChg chg="mod">
          <ac:chgData name="Durgesh Prasad" userId="a736445da44ff7da" providerId="LiveId" clId="{4FAFC8B4-286B-4194-8373-FD0B5C7FF640}" dt="2022-09-27T20:02:50.418" v="2363" actId="14100"/>
          <ac:spMkLst>
            <pc:docMk/>
            <pc:sldMk cId="3717152272" sldId="269"/>
            <ac:spMk id="3" creationId="{A175D0E7-84DD-1427-4D10-B052C7F0BBD3}"/>
          </ac:spMkLst>
        </pc:spChg>
      </pc:sldChg>
      <pc:sldChg chg="addSp delSp modSp new mod ord modTransition">
        <pc:chgData name="Durgesh Prasad" userId="a736445da44ff7da" providerId="LiveId" clId="{4FAFC8B4-286B-4194-8373-FD0B5C7FF640}" dt="2022-09-27T20:33:16.497" v="2602"/>
        <pc:sldMkLst>
          <pc:docMk/>
          <pc:sldMk cId="301023527" sldId="270"/>
        </pc:sldMkLst>
        <pc:spChg chg="del mod">
          <ac:chgData name="Durgesh Prasad" userId="a736445da44ff7da" providerId="LiveId" clId="{4FAFC8B4-286B-4194-8373-FD0B5C7FF640}" dt="2022-09-27T18:14:27.866" v="2005" actId="478"/>
          <ac:spMkLst>
            <pc:docMk/>
            <pc:sldMk cId="301023527" sldId="270"/>
            <ac:spMk id="2" creationId="{5DBBECDB-292E-090C-87F5-EBE9B874D315}"/>
          </ac:spMkLst>
        </pc:spChg>
        <pc:spChg chg="del">
          <ac:chgData name="Durgesh Prasad" userId="a736445da44ff7da" providerId="LiveId" clId="{4FAFC8B4-286B-4194-8373-FD0B5C7FF640}" dt="2022-09-26T19:48:58.783" v="1205"/>
          <ac:spMkLst>
            <pc:docMk/>
            <pc:sldMk cId="301023527" sldId="270"/>
            <ac:spMk id="3" creationId="{F948FECE-8639-186C-51D3-1DB06A24A278}"/>
          </ac:spMkLst>
        </pc:spChg>
        <pc:picChg chg="add mod">
          <ac:chgData name="Durgesh Prasad" userId="a736445da44ff7da" providerId="LiveId" clId="{4FAFC8B4-286B-4194-8373-FD0B5C7FF640}" dt="2022-09-27T20:08:50.698" v="2395" actId="14861"/>
          <ac:picMkLst>
            <pc:docMk/>
            <pc:sldMk cId="301023527" sldId="270"/>
            <ac:picMk id="4098" creationId="{11256A88-3F7B-A67A-CCE2-E24F3CE7CD35}"/>
          </ac:picMkLst>
        </pc:picChg>
      </pc:sldChg>
      <pc:sldChg chg="modSp new mod ord modTransition modClrScheme chgLayout">
        <pc:chgData name="Durgesh Prasad" userId="a736445da44ff7da" providerId="LiveId" clId="{4FAFC8B4-286B-4194-8373-FD0B5C7FF640}" dt="2022-09-27T21:04:00.856" v="2745" actId="20577"/>
        <pc:sldMkLst>
          <pc:docMk/>
          <pc:sldMk cId="2038523426" sldId="271"/>
        </pc:sldMkLst>
        <pc:spChg chg="mod ord">
          <ac:chgData name="Durgesh Prasad" userId="a736445da44ff7da" providerId="LiveId" clId="{4FAFC8B4-286B-4194-8373-FD0B5C7FF640}" dt="2022-09-27T19:57:59.640" v="2285" actId="1076"/>
          <ac:spMkLst>
            <pc:docMk/>
            <pc:sldMk cId="2038523426" sldId="271"/>
            <ac:spMk id="2" creationId="{DD110E5B-0827-D830-7845-E97E47F011F5}"/>
          </ac:spMkLst>
        </pc:spChg>
        <pc:spChg chg="mod ord">
          <ac:chgData name="Durgesh Prasad" userId="a736445da44ff7da" providerId="LiveId" clId="{4FAFC8B4-286B-4194-8373-FD0B5C7FF640}" dt="2022-09-27T21:04:00.856" v="2745" actId="20577"/>
          <ac:spMkLst>
            <pc:docMk/>
            <pc:sldMk cId="2038523426" sldId="271"/>
            <ac:spMk id="3" creationId="{77657052-75CE-7268-6449-87AA6A922894}"/>
          </ac:spMkLst>
        </pc:spChg>
      </pc:sldChg>
      <pc:sldChg chg="addSp delSp modSp new mod ord modTransition">
        <pc:chgData name="Durgesh Prasad" userId="a736445da44ff7da" providerId="LiveId" clId="{4FAFC8B4-286B-4194-8373-FD0B5C7FF640}" dt="2022-09-27T20:33:42.527" v="2608"/>
        <pc:sldMkLst>
          <pc:docMk/>
          <pc:sldMk cId="1163696253" sldId="272"/>
        </pc:sldMkLst>
        <pc:spChg chg="del">
          <ac:chgData name="Durgesh Prasad" userId="a736445da44ff7da" providerId="LiveId" clId="{4FAFC8B4-286B-4194-8373-FD0B5C7FF640}" dt="2022-09-26T19:57:28.603" v="1238" actId="478"/>
          <ac:spMkLst>
            <pc:docMk/>
            <pc:sldMk cId="1163696253" sldId="272"/>
            <ac:spMk id="2" creationId="{F5DFB87F-C88B-EF79-5238-78816FB3CEF4}"/>
          </ac:spMkLst>
        </pc:spChg>
        <pc:spChg chg="del">
          <ac:chgData name="Durgesh Prasad" userId="a736445da44ff7da" providerId="LiveId" clId="{4FAFC8B4-286B-4194-8373-FD0B5C7FF640}" dt="2022-09-26T19:57:12.104" v="1234"/>
          <ac:spMkLst>
            <pc:docMk/>
            <pc:sldMk cId="1163696253" sldId="272"/>
            <ac:spMk id="3" creationId="{85A7CD21-58ED-8BB1-77FC-E30E9C0B0689}"/>
          </ac:spMkLst>
        </pc:spChg>
        <pc:picChg chg="add mod">
          <ac:chgData name="Durgesh Prasad" userId="a736445da44ff7da" providerId="LiveId" clId="{4FAFC8B4-286B-4194-8373-FD0B5C7FF640}" dt="2022-09-27T19:59:43.978" v="2338" actId="1076"/>
          <ac:picMkLst>
            <pc:docMk/>
            <pc:sldMk cId="1163696253" sldId="272"/>
            <ac:picMk id="5122" creationId="{1F0133AD-C6B0-EB3F-11C4-3CE1AD0F4991}"/>
          </ac:picMkLst>
        </pc:picChg>
      </pc:sldChg>
      <pc:sldChg chg="modSp new mod ord modTransition">
        <pc:chgData name="Durgesh Prasad" userId="a736445da44ff7da" providerId="LiveId" clId="{4FAFC8B4-286B-4194-8373-FD0B5C7FF640}" dt="2022-09-27T20:33:47.487" v="2609"/>
        <pc:sldMkLst>
          <pc:docMk/>
          <pc:sldMk cId="1684786840" sldId="273"/>
        </pc:sldMkLst>
        <pc:spChg chg="mod">
          <ac:chgData name="Durgesh Prasad" userId="a736445da44ff7da" providerId="LiveId" clId="{4FAFC8B4-286B-4194-8373-FD0B5C7FF640}" dt="2022-09-27T20:00:03.940" v="2339" actId="14838"/>
          <ac:spMkLst>
            <pc:docMk/>
            <pc:sldMk cId="1684786840" sldId="273"/>
            <ac:spMk id="2" creationId="{A5174247-D7D5-0FFC-E04F-D4CA04604E7A}"/>
          </ac:spMkLst>
        </pc:spChg>
        <pc:spChg chg="mod">
          <ac:chgData name="Durgesh Prasad" userId="a736445da44ff7da" providerId="LiveId" clId="{4FAFC8B4-286B-4194-8373-FD0B5C7FF640}" dt="2022-09-27T20:02:05.848" v="2356" actId="20577"/>
          <ac:spMkLst>
            <pc:docMk/>
            <pc:sldMk cId="1684786840" sldId="273"/>
            <ac:spMk id="3" creationId="{07023D5D-9B7D-DA95-2796-37FDC29B5C53}"/>
          </ac:spMkLst>
        </pc:spChg>
      </pc:sldChg>
      <pc:sldChg chg="modSp new mod ord modTransition">
        <pc:chgData name="Durgesh Prasad" userId="a736445da44ff7da" providerId="LiveId" clId="{4FAFC8B4-286B-4194-8373-FD0B5C7FF640}" dt="2022-09-27T20:33:52.787" v="2610"/>
        <pc:sldMkLst>
          <pc:docMk/>
          <pc:sldMk cId="3142268549" sldId="274"/>
        </pc:sldMkLst>
        <pc:spChg chg="mod">
          <ac:chgData name="Durgesh Prasad" userId="a736445da44ff7da" providerId="LiveId" clId="{4FAFC8B4-286B-4194-8373-FD0B5C7FF640}" dt="2022-09-27T20:01:02.708" v="2345" actId="403"/>
          <ac:spMkLst>
            <pc:docMk/>
            <pc:sldMk cId="3142268549" sldId="274"/>
            <ac:spMk id="2" creationId="{A102EB7A-89C7-779B-A5BE-E38EB07DFD01}"/>
          </ac:spMkLst>
        </pc:spChg>
        <pc:spChg chg="mod">
          <ac:chgData name="Durgesh Prasad" userId="a736445da44ff7da" providerId="LiveId" clId="{4FAFC8B4-286B-4194-8373-FD0B5C7FF640}" dt="2022-09-27T20:01:51.614" v="2350" actId="1076"/>
          <ac:spMkLst>
            <pc:docMk/>
            <pc:sldMk cId="3142268549" sldId="274"/>
            <ac:spMk id="3" creationId="{5CC3A044-0D06-FA8B-FBAF-6D1809A84ADA}"/>
          </ac:spMkLst>
        </pc:spChg>
      </pc:sldChg>
      <pc:sldChg chg="modSp new mod modTransition">
        <pc:chgData name="Durgesh Prasad" userId="a736445da44ff7da" providerId="LiveId" clId="{4FAFC8B4-286B-4194-8373-FD0B5C7FF640}" dt="2022-09-27T21:06:06.518" v="2754" actId="20577"/>
        <pc:sldMkLst>
          <pc:docMk/>
          <pc:sldMk cId="842349882" sldId="275"/>
        </pc:sldMkLst>
        <pc:spChg chg="mod">
          <ac:chgData name="Durgesh Prasad" userId="a736445da44ff7da" providerId="LiveId" clId="{4FAFC8B4-286B-4194-8373-FD0B5C7FF640}" dt="2022-09-27T20:10:42.858" v="2406" actId="1076"/>
          <ac:spMkLst>
            <pc:docMk/>
            <pc:sldMk cId="842349882" sldId="275"/>
            <ac:spMk id="2" creationId="{6C7818A1-64CC-D0C5-D11C-EF740E843B49}"/>
          </ac:spMkLst>
        </pc:spChg>
        <pc:spChg chg="mod">
          <ac:chgData name="Durgesh Prasad" userId="a736445da44ff7da" providerId="LiveId" clId="{4FAFC8B4-286B-4194-8373-FD0B5C7FF640}" dt="2022-09-27T21:06:06.518" v="2754" actId="20577"/>
          <ac:spMkLst>
            <pc:docMk/>
            <pc:sldMk cId="842349882" sldId="275"/>
            <ac:spMk id="3" creationId="{F69F1B30-6D58-7E1A-FD59-9C088C3044D6}"/>
          </ac:spMkLst>
        </pc:spChg>
      </pc:sldChg>
      <pc:sldChg chg="modSp new mod modTransition">
        <pc:chgData name="Durgesh Prasad" userId="a736445da44ff7da" providerId="LiveId" clId="{4FAFC8B4-286B-4194-8373-FD0B5C7FF640}" dt="2022-09-27T20:35:00.747" v="2624"/>
        <pc:sldMkLst>
          <pc:docMk/>
          <pc:sldMk cId="2271020562" sldId="276"/>
        </pc:sldMkLst>
        <pc:spChg chg="mod">
          <ac:chgData name="Durgesh Prasad" userId="a736445da44ff7da" providerId="LiveId" clId="{4FAFC8B4-286B-4194-8373-FD0B5C7FF640}" dt="2022-09-27T20:11:27.568" v="2412" actId="1076"/>
          <ac:spMkLst>
            <pc:docMk/>
            <pc:sldMk cId="2271020562" sldId="276"/>
            <ac:spMk id="2" creationId="{3A2055FF-E321-89D6-41BF-370E16D6C0C2}"/>
          </ac:spMkLst>
        </pc:spChg>
        <pc:spChg chg="mod">
          <ac:chgData name="Durgesh Prasad" userId="a736445da44ff7da" providerId="LiveId" clId="{4FAFC8B4-286B-4194-8373-FD0B5C7FF640}" dt="2022-09-27T20:11:46.788" v="2414" actId="13822"/>
          <ac:spMkLst>
            <pc:docMk/>
            <pc:sldMk cId="2271020562" sldId="276"/>
            <ac:spMk id="3" creationId="{266D4915-FE28-E8DD-3300-E681D16130C9}"/>
          </ac:spMkLst>
        </pc:spChg>
      </pc:sldChg>
      <pc:sldChg chg="modSp new del mod modTransition">
        <pc:chgData name="Durgesh Prasad" userId="a736445da44ff7da" providerId="LiveId" clId="{4FAFC8B4-286B-4194-8373-FD0B5C7FF640}" dt="2022-09-30T17:58:56.732" v="2969" actId="47"/>
        <pc:sldMkLst>
          <pc:docMk/>
          <pc:sldMk cId="3041168572" sldId="277"/>
        </pc:sldMkLst>
        <pc:spChg chg="mod">
          <ac:chgData name="Durgesh Prasad" userId="a736445da44ff7da" providerId="LiveId" clId="{4FAFC8B4-286B-4194-8373-FD0B5C7FF640}" dt="2022-09-27T20:17:14.153" v="2475" actId="1076"/>
          <ac:spMkLst>
            <pc:docMk/>
            <pc:sldMk cId="3041168572" sldId="277"/>
            <ac:spMk id="2" creationId="{357161AB-6BA3-4FE3-C028-CBD2F718C507}"/>
          </ac:spMkLst>
        </pc:spChg>
        <pc:spChg chg="mod">
          <ac:chgData name="Durgesh Prasad" userId="a736445da44ff7da" providerId="LiveId" clId="{4FAFC8B4-286B-4194-8373-FD0B5C7FF640}" dt="2022-09-27T20:17:58.274" v="2481" actId="20577"/>
          <ac:spMkLst>
            <pc:docMk/>
            <pc:sldMk cId="3041168572" sldId="277"/>
            <ac:spMk id="3" creationId="{E39A049A-2823-449F-F9D3-EB333BA4E790}"/>
          </ac:spMkLst>
        </pc:spChg>
      </pc:sldChg>
      <pc:sldChg chg="modSp new del mod modTransition">
        <pc:chgData name="Durgesh Prasad" userId="a736445da44ff7da" providerId="LiveId" clId="{4FAFC8B4-286B-4194-8373-FD0B5C7FF640}" dt="2022-09-30T17:58:58.843" v="2970" actId="47"/>
        <pc:sldMkLst>
          <pc:docMk/>
          <pc:sldMk cId="3051158478" sldId="278"/>
        </pc:sldMkLst>
        <pc:spChg chg="mod">
          <ac:chgData name="Durgesh Prasad" userId="a736445da44ff7da" providerId="LiveId" clId="{4FAFC8B4-286B-4194-8373-FD0B5C7FF640}" dt="2022-09-27T20:18:53.218" v="2488" actId="1076"/>
          <ac:spMkLst>
            <pc:docMk/>
            <pc:sldMk cId="3051158478" sldId="278"/>
            <ac:spMk id="2" creationId="{D2BB9060-A2A5-7508-A9B8-DBA05FF72879}"/>
          </ac:spMkLst>
        </pc:spChg>
        <pc:spChg chg="mod">
          <ac:chgData name="Durgesh Prasad" userId="a736445da44ff7da" providerId="LiveId" clId="{4FAFC8B4-286B-4194-8373-FD0B5C7FF640}" dt="2022-09-27T20:19:21.338" v="2493" actId="1076"/>
          <ac:spMkLst>
            <pc:docMk/>
            <pc:sldMk cId="3051158478" sldId="278"/>
            <ac:spMk id="3" creationId="{5374D106-9060-6ADC-B439-2A09C1D5C3D2}"/>
          </ac:spMkLst>
        </pc:spChg>
      </pc:sldChg>
      <pc:sldChg chg="addSp delSp modSp new del mod ord modTransition modShow">
        <pc:chgData name="Durgesh Prasad" userId="a736445da44ff7da" providerId="LiveId" clId="{4FAFC8B4-286B-4194-8373-FD0B5C7FF640}" dt="2022-09-30T17:58:39.124" v="2966" actId="2696"/>
        <pc:sldMkLst>
          <pc:docMk/>
          <pc:sldMk cId="920159068" sldId="279"/>
        </pc:sldMkLst>
        <pc:spChg chg="del mod">
          <ac:chgData name="Durgesh Prasad" userId="a736445da44ff7da" providerId="LiveId" clId="{4FAFC8B4-286B-4194-8373-FD0B5C7FF640}" dt="2022-09-27T20:15:07.328" v="2458" actId="478"/>
          <ac:spMkLst>
            <pc:docMk/>
            <pc:sldMk cId="920159068" sldId="279"/>
            <ac:spMk id="2" creationId="{7C8B09EA-AC3D-F026-1ECA-1DDCAEA4D3F1}"/>
          </ac:spMkLst>
        </pc:spChg>
        <pc:spChg chg="del">
          <ac:chgData name="Durgesh Prasad" userId="a736445da44ff7da" providerId="LiveId" clId="{4FAFC8B4-286B-4194-8373-FD0B5C7FF640}" dt="2022-09-26T20:03:24.270" v="1274"/>
          <ac:spMkLst>
            <pc:docMk/>
            <pc:sldMk cId="920159068" sldId="279"/>
            <ac:spMk id="3" creationId="{A9426EAE-3C8D-2CB1-A0FA-5DA4C7A3A84F}"/>
          </ac:spMkLst>
        </pc:spChg>
        <pc:picChg chg="add mod">
          <ac:chgData name="Durgesh Prasad" userId="a736445da44ff7da" providerId="LiveId" clId="{4FAFC8B4-286B-4194-8373-FD0B5C7FF640}" dt="2022-09-27T20:15:58.968" v="2465" actId="1076"/>
          <ac:picMkLst>
            <pc:docMk/>
            <pc:sldMk cId="920159068" sldId="279"/>
            <ac:picMk id="6146" creationId="{9A7C2ECA-75DB-4067-EA7A-F24D2AD949D4}"/>
          </ac:picMkLst>
        </pc:picChg>
      </pc:sldChg>
      <pc:sldChg chg="addSp delSp modSp new del mod ord modTransition">
        <pc:chgData name="Durgesh Prasad" userId="a736445da44ff7da" providerId="LiveId" clId="{4FAFC8B4-286B-4194-8373-FD0B5C7FF640}" dt="2022-09-30T17:58:54.292" v="2968" actId="2696"/>
        <pc:sldMkLst>
          <pc:docMk/>
          <pc:sldMk cId="960579976" sldId="280"/>
        </pc:sldMkLst>
        <pc:spChg chg="del mod">
          <ac:chgData name="Durgesh Prasad" userId="a736445da44ff7da" providerId="LiveId" clId="{4FAFC8B4-286B-4194-8373-FD0B5C7FF640}" dt="2022-09-27T18:16:44.906" v="2023" actId="478"/>
          <ac:spMkLst>
            <pc:docMk/>
            <pc:sldMk cId="960579976" sldId="280"/>
            <ac:spMk id="2" creationId="{A2BE99E6-C3A2-A340-54BB-1E5DB48743B7}"/>
          </ac:spMkLst>
        </pc:spChg>
        <pc:spChg chg="del mod">
          <ac:chgData name="Durgesh Prasad" userId="a736445da44ff7da" providerId="LiveId" clId="{4FAFC8B4-286B-4194-8373-FD0B5C7FF640}" dt="2022-09-26T20:03:50.974" v="1277"/>
          <ac:spMkLst>
            <pc:docMk/>
            <pc:sldMk cId="960579976" sldId="280"/>
            <ac:spMk id="3" creationId="{678D2365-3251-8A3C-E51A-46FAB50B6249}"/>
          </ac:spMkLst>
        </pc:spChg>
        <pc:picChg chg="add mod">
          <ac:chgData name="Durgesh Prasad" userId="a736445da44ff7da" providerId="LiveId" clId="{4FAFC8B4-286B-4194-8373-FD0B5C7FF640}" dt="2022-09-27T20:16:29.700" v="2470" actId="1076"/>
          <ac:picMkLst>
            <pc:docMk/>
            <pc:sldMk cId="960579976" sldId="280"/>
            <ac:picMk id="7170" creationId="{BE119DB7-2B52-4855-8829-45C938DEDD48}"/>
          </ac:picMkLst>
        </pc:picChg>
      </pc:sldChg>
      <pc:sldChg chg="addSp delSp modSp new mod ord modTransition">
        <pc:chgData name="Durgesh Prasad" userId="a736445da44ff7da" providerId="LiveId" clId="{4FAFC8B4-286B-4194-8373-FD0B5C7FF640}" dt="2022-09-27T20:34:15.407" v="2614"/>
        <pc:sldMkLst>
          <pc:docMk/>
          <pc:sldMk cId="2890546043" sldId="281"/>
        </pc:sldMkLst>
        <pc:spChg chg="del mod">
          <ac:chgData name="Durgesh Prasad" userId="a736445da44ff7da" providerId="LiveId" clId="{4FAFC8B4-286B-4194-8373-FD0B5C7FF640}" dt="2022-09-27T18:26:32.936" v="2036" actId="478"/>
          <ac:spMkLst>
            <pc:docMk/>
            <pc:sldMk cId="2890546043" sldId="281"/>
            <ac:spMk id="2" creationId="{68223AA0-57D3-8C5B-F7BA-6C6853A94A53}"/>
          </ac:spMkLst>
        </pc:spChg>
        <pc:spChg chg="del">
          <ac:chgData name="Durgesh Prasad" userId="a736445da44ff7da" providerId="LiveId" clId="{4FAFC8B4-286B-4194-8373-FD0B5C7FF640}" dt="2022-09-26T20:04:56.835" v="1281"/>
          <ac:spMkLst>
            <pc:docMk/>
            <pc:sldMk cId="2890546043" sldId="281"/>
            <ac:spMk id="3" creationId="{0A14B79F-0BA2-E994-5622-47B30247ECD9}"/>
          </ac:spMkLst>
        </pc:spChg>
        <pc:picChg chg="add mod">
          <ac:chgData name="Durgesh Prasad" userId="a736445da44ff7da" providerId="LiveId" clId="{4FAFC8B4-286B-4194-8373-FD0B5C7FF640}" dt="2022-09-27T20:07:54.386" v="2393" actId="14861"/>
          <ac:picMkLst>
            <pc:docMk/>
            <pc:sldMk cId="2890546043" sldId="281"/>
            <ac:picMk id="8194" creationId="{18B4BAF3-D3C9-031D-64DB-BD613887076F}"/>
          </ac:picMkLst>
        </pc:picChg>
      </pc:sldChg>
      <pc:sldChg chg="addSp delSp modSp new mod ord modTransition">
        <pc:chgData name="Durgesh Prasad" userId="a736445da44ff7da" providerId="LiveId" clId="{4FAFC8B4-286B-4194-8373-FD0B5C7FF640}" dt="2022-09-27T20:34:36.680" v="2619"/>
        <pc:sldMkLst>
          <pc:docMk/>
          <pc:sldMk cId="377354531" sldId="282"/>
        </pc:sldMkLst>
        <pc:spChg chg="del mod">
          <ac:chgData name="Durgesh Prasad" userId="a736445da44ff7da" providerId="LiveId" clId="{4FAFC8B4-286B-4194-8373-FD0B5C7FF640}" dt="2022-09-27T18:26:24.775" v="2035" actId="478"/>
          <ac:spMkLst>
            <pc:docMk/>
            <pc:sldMk cId="377354531" sldId="282"/>
            <ac:spMk id="2" creationId="{39117AEC-8252-C026-2BE5-72A4103EC57F}"/>
          </ac:spMkLst>
        </pc:spChg>
        <pc:spChg chg="del">
          <ac:chgData name="Durgesh Prasad" userId="a736445da44ff7da" providerId="LiveId" clId="{4FAFC8B4-286B-4194-8373-FD0B5C7FF640}" dt="2022-09-26T20:05:26.684" v="1285"/>
          <ac:spMkLst>
            <pc:docMk/>
            <pc:sldMk cId="377354531" sldId="282"/>
            <ac:spMk id="3" creationId="{8B2333BD-DD75-6F9D-7D24-5E3A89C2CDC3}"/>
          </ac:spMkLst>
        </pc:spChg>
        <pc:picChg chg="add mod">
          <ac:chgData name="Durgesh Prasad" userId="a736445da44ff7da" providerId="LiveId" clId="{4FAFC8B4-286B-4194-8373-FD0B5C7FF640}" dt="2022-09-27T20:09:59.918" v="2400" actId="1076"/>
          <ac:picMkLst>
            <pc:docMk/>
            <pc:sldMk cId="377354531" sldId="282"/>
            <ac:picMk id="9218" creationId="{1C69E4F7-9758-6B8F-7391-5918A6070359}"/>
          </ac:picMkLst>
        </pc:picChg>
      </pc:sldChg>
      <pc:sldChg chg="addSp delSp modSp new mod ord modTransition">
        <pc:chgData name="Durgesh Prasad" userId="a736445da44ff7da" providerId="LiveId" clId="{4FAFC8B4-286B-4194-8373-FD0B5C7FF640}" dt="2022-09-27T20:35:06.547" v="2625"/>
        <pc:sldMkLst>
          <pc:docMk/>
          <pc:sldMk cId="4033096001" sldId="283"/>
        </pc:sldMkLst>
        <pc:spChg chg="del mod">
          <ac:chgData name="Durgesh Prasad" userId="a736445da44ff7da" providerId="LiveId" clId="{4FAFC8B4-286B-4194-8373-FD0B5C7FF640}" dt="2022-09-26T20:07:07.876" v="1303" actId="478"/>
          <ac:spMkLst>
            <pc:docMk/>
            <pc:sldMk cId="4033096001" sldId="283"/>
            <ac:spMk id="2" creationId="{2030A634-9B0C-585D-8A62-03A2CE56AD80}"/>
          </ac:spMkLst>
        </pc:spChg>
        <pc:spChg chg="add mod">
          <ac:chgData name="Durgesh Prasad" userId="a736445da44ff7da" providerId="LiveId" clId="{4FAFC8B4-286B-4194-8373-FD0B5C7FF640}" dt="2022-09-27T20:14:55.535" v="2457" actId="17032"/>
          <ac:spMkLst>
            <pc:docMk/>
            <pc:sldMk cId="4033096001" sldId="283"/>
            <ac:spMk id="2" creationId="{B4DF3237-E223-7635-3158-4D486E7DA92F}"/>
          </ac:spMkLst>
        </pc:spChg>
        <pc:spChg chg="del">
          <ac:chgData name="Durgesh Prasad" userId="a736445da44ff7da" providerId="LiveId" clId="{4FAFC8B4-286B-4194-8373-FD0B5C7FF640}" dt="2022-09-26T20:05:43.672" v="1287"/>
          <ac:spMkLst>
            <pc:docMk/>
            <pc:sldMk cId="4033096001" sldId="283"/>
            <ac:spMk id="3" creationId="{569683C5-ACE9-AE0B-284B-D82EC3018986}"/>
          </ac:spMkLst>
        </pc:spChg>
        <pc:picChg chg="add mod">
          <ac:chgData name="Durgesh Prasad" userId="a736445da44ff7da" providerId="LiveId" clId="{4FAFC8B4-286B-4194-8373-FD0B5C7FF640}" dt="2022-09-27T20:14:02.778" v="2452" actId="1076"/>
          <ac:picMkLst>
            <pc:docMk/>
            <pc:sldMk cId="4033096001" sldId="283"/>
            <ac:picMk id="10242" creationId="{3E12CA81-91C7-BA76-2E49-36F7373F9F2D}"/>
          </ac:picMkLst>
        </pc:picChg>
        <pc:picChg chg="add mod">
          <ac:chgData name="Durgesh Prasad" userId="a736445da44ff7da" providerId="LiveId" clId="{4FAFC8B4-286B-4194-8373-FD0B5C7FF640}" dt="2022-09-27T20:14:06.448" v="2453" actId="1076"/>
          <ac:picMkLst>
            <pc:docMk/>
            <pc:sldMk cId="4033096001" sldId="283"/>
            <ac:picMk id="10244" creationId="{B155029D-AF06-5DF5-968B-61F15FE34C5C}"/>
          </ac:picMkLst>
        </pc:picChg>
      </pc:sldChg>
      <pc:sldChg chg="addSp delSp modSp new del mod ord modTransition">
        <pc:chgData name="Durgesh Prasad" userId="a736445da44ff7da" providerId="LiveId" clId="{4FAFC8B4-286B-4194-8373-FD0B5C7FF640}" dt="2022-09-30T17:58:59.672" v="2971" actId="47"/>
        <pc:sldMkLst>
          <pc:docMk/>
          <pc:sldMk cId="2011240685" sldId="284"/>
        </pc:sldMkLst>
        <pc:spChg chg="del mod">
          <ac:chgData name="Durgesh Prasad" userId="a736445da44ff7da" providerId="LiveId" clId="{4FAFC8B4-286B-4194-8373-FD0B5C7FF640}" dt="2022-09-27T18:16:02.546" v="2019" actId="478"/>
          <ac:spMkLst>
            <pc:docMk/>
            <pc:sldMk cId="2011240685" sldId="284"/>
            <ac:spMk id="2" creationId="{BF786A78-0461-E3C0-30F8-456588360371}"/>
          </ac:spMkLst>
        </pc:spChg>
        <pc:spChg chg="del">
          <ac:chgData name="Durgesh Prasad" userId="a736445da44ff7da" providerId="LiveId" clId="{4FAFC8B4-286B-4194-8373-FD0B5C7FF640}" dt="2022-09-26T20:09:54.325" v="1309"/>
          <ac:spMkLst>
            <pc:docMk/>
            <pc:sldMk cId="2011240685" sldId="284"/>
            <ac:spMk id="3" creationId="{9677FEFA-A458-379C-D9BD-6148AA202077}"/>
          </ac:spMkLst>
        </pc:spChg>
        <pc:picChg chg="add del mod">
          <ac:chgData name="Durgesh Prasad" userId="a736445da44ff7da" providerId="LiveId" clId="{4FAFC8B4-286B-4194-8373-FD0B5C7FF640}" dt="2022-09-26T20:09:52.619" v="1308"/>
          <ac:picMkLst>
            <pc:docMk/>
            <pc:sldMk cId="2011240685" sldId="284"/>
            <ac:picMk id="11266" creationId="{E831FF22-4ADB-E1BC-8FB0-89BE9717A7DF}"/>
          </ac:picMkLst>
        </pc:picChg>
        <pc:picChg chg="add mod">
          <ac:chgData name="Durgesh Prasad" userId="a736445da44ff7da" providerId="LiveId" clId="{4FAFC8B4-286B-4194-8373-FD0B5C7FF640}" dt="2022-09-27T20:20:02.018" v="2496" actId="1076"/>
          <ac:picMkLst>
            <pc:docMk/>
            <pc:sldMk cId="2011240685" sldId="284"/>
            <ac:picMk id="11268" creationId="{6CC9CE3F-702F-7ACC-1831-8C7F887EEB33}"/>
          </ac:picMkLst>
        </pc:picChg>
      </pc:sldChg>
      <pc:sldChg chg="addSp delSp modSp new del mod modTransition">
        <pc:chgData name="Durgesh Prasad" userId="a736445da44ff7da" providerId="LiveId" clId="{4FAFC8B4-286B-4194-8373-FD0B5C7FF640}" dt="2022-09-30T17:59:01.444" v="2972" actId="47"/>
        <pc:sldMkLst>
          <pc:docMk/>
          <pc:sldMk cId="2985048777" sldId="285"/>
        </pc:sldMkLst>
        <pc:spChg chg="del mod">
          <ac:chgData name="Durgesh Prasad" userId="a736445da44ff7da" providerId="LiveId" clId="{4FAFC8B4-286B-4194-8373-FD0B5C7FF640}" dt="2022-09-27T18:15:40.476" v="2014" actId="478"/>
          <ac:spMkLst>
            <pc:docMk/>
            <pc:sldMk cId="2985048777" sldId="285"/>
            <ac:spMk id="2" creationId="{634326E2-B822-EAD6-EFB0-F0C89F7C43E2}"/>
          </ac:spMkLst>
        </pc:spChg>
        <pc:spChg chg="del">
          <ac:chgData name="Durgesh Prasad" userId="a736445da44ff7da" providerId="LiveId" clId="{4FAFC8B4-286B-4194-8373-FD0B5C7FF640}" dt="2022-09-26T20:10:52.239" v="1312"/>
          <ac:spMkLst>
            <pc:docMk/>
            <pc:sldMk cId="2985048777" sldId="285"/>
            <ac:spMk id="3" creationId="{3E6D0A19-2174-1E70-372A-1DE1CF252ECB}"/>
          </ac:spMkLst>
        </pc:spChg>
        <pc:picChg chg="add mod">
          <ac:chgData name="Durgesh Prasad" userId="a736445da44ff7da" providerId="LiveId" clId="{4FAFC8B4-286B-4194-8373-FD0B5C7FF640}" dt="2022-09-27T20:21:02.078" v="2503" actId="14100"/>
          <ac:picMkLst>
            <pc:docMk/>
            <pc:sldMk cId="2985048777" sldId="285"/>
            <ac:picMk id="12290" creationId="{ADCAC230-EAE9-55D8-63B5-F8C54D43521A}"/>
          </ac:picMkLst>
        </pc:picChg>
      </pc:sldChg>
      <pc:sldChg chg="addSp delSp modSp new del mod ord modTransition">
        <pc:chgData name="Durgesh Prasad" userId="a736445da44ff7da" providerId="LiveId" clId="{4FAFC8B4-286B-4194-8373-FD0B5C7FF640}" dt="2022-09-30T17:58:47.905" v="2967" actId="2696"/>
        <pc:sldMkLst>
          <pc:docMk/>
          <pc:sldMk cId="3781918587" sldId="286"/>
        </pc:sldMkLst>
        <pc:spChg chg="del mod">
          <ac:chgData name="Durgesh Prasad" userId="a736445da44ff7da" providerId="LiveId" clId="{4FAFC8B4-286B-4194-8373-FD0B5C7FF640}" dt="2022-09-27T18:17:11.476" v="2029" actId="478"/>
          <ac:spMkLst>
            <pc:docMk/>
            <pc:sldMk cId="3781918587" sldId="286"/>
            <ac:spMk id="2" creationId="{0E0AA3BC-BFF1-58D4-D2AC-B29058008DA8}"/>
          </ac:spMkLst>
        </pc:spChg>
        <pc:spChg chg="del">
          <ac:chgData name="Durgesh Prasad" userId="a736445da44ff7da" providerId="LiveId" clId="{4FAFC8B4-286B-4194-8373-FD0B5C7FF640}" dt="2022-09-26T20:11:38.662" v="1317"/>
          <ac:spMkLst>
            <pc:docMk/>
            <pc:sldMk cId="3781918587" sldId="286"/>
            <ac:spMk id="3" creationId="{2E7E31F5-06E6-39E3-6A4D-6DA922DFF7CC}"/>
          </ac:spMkLst>
        </pc:spChg>
        <pc:picChg chg="add mod">
          <ac:chgData name="Durgesh Prasad" userId="a736445da44ff7da" providerId="LiveId" clId="{4FAFC8B4-286B-4194-8373-FD0B5C7FF640}" dt="2022-09-27T20:16:11.568" v="2467" actId="1076"/>
          <ac:picMkLst>
            <pc:docMk/>
            <pc:sldMk cId="3781918587" sldId="286"/>
            <ac:picMk id="13314" creationId="{1C6DC70A-49CD-2275-3281-910DB0F34DD4}"/>
          </ac:picMkLst>
        </pc:picChg>
      </pc:sldChg>
      <pc:sldChg chg="addSp delSp modSp new mod modTransition">
        <pc:chgData name="Durgesh Prasad" userId="a736445da44ff7da" providerId="LiveId" clId="{4FAFC8B4-286B-4194-8373-FD0B5C7FF640}" dt="2022-09-27T20:30:17.637" v="2573"/>
        <pc:sldMkLst>
          <pc:docMk/>
          <pc:sldMk cId="1359900381" sldId="287"/>
        </pc:sldMkLst>
        <pc:spChg chg="del mod">
          <ac:chgData name="Durgesh Prasad" userId="a736445da44ff7da" providerId="LiveId" clId="{4FAFC8B4-286B-4194-8373-FD0B5C7FF640}" dt="2022-09-27T18:02:40.762" v="1980" actId="478"/>
          <ac:spMkLst>
            <pc:docMk/>
            <pc:sldMk cId="1359900381" sldId="287"/>
            <ac:spMk id="2" creationId="{066BE00F-7F54-A75B-FA92-D3F2074EB7FB}"/>
          </ac:spMkLst>
        </pc:spChg>
        <pc:spChg chg="del">
          <ac:chgData name="Durgesh Prasad" userId="a736445da44ff7da" providerId="LiveId" clId="{4FAFC8B4-286B-4194-8373-FD0B5C7FF640}" dt="2022-09-26T20:13:27.264" v="1324"/>
          <ac:spMkLst>
            <pc:docMk/>
            <pc:sldMk cId="1359900381" sldId="287"/>
            <ac:spMk id="3" creationId="{37C3EFFE-DC81-17C3-8379-1EB029BE2083}"/>
          </ac:spMkLst>
        </pc:spChg>
        <pc:picChg chg="add mod">
          <ac:chgData name="Durgesh Prasad" userId="a736445da44ff7da" providerId="LiveId" clId="{4FAFC8B4-286B-4194-8373-FD0B5C7FF640}" dt="2022-09-27T20:08:21.092" v="2394" actId="14861"/>
          <ac:picMkLst>
            <pc:docMk/>
            <pc:sldMk cId="1359900381" sldId="287"/>
            <ac:picMk id="14338" creationId="{E35D1E8C-E384-2BE4-91CA-D8354E06B0D8}"/>
          </ac:picMkLst>
        </pc:picChg>
      </pc:sldChg>
      <pc:sldChg chg="addSp delSp modSp new mod ord modTransition">
        <pc:chgData name="Durgesh Prasad" userId="a736445da44ff7da" providerId="LiveId" clId="{4FAFC8B4-286B-4194-8373-FD0B5C7FF640}" dt="2022-09-30T17:50:06.784" v="2900" actId="1076"/>
        <pc:sldMkLst>
          <pc:docMk/>
          <pc:sldMk cId="2182981483" sldId="288"/>
        </pc:sldMkLst>
        <pc:spChg chg="del mod">
          <ac:chgData name="Durgesh Prasad" userId="a736445da44ff7da" providerId="LiveId" clId="{4FAFC8B4-286B-4194-8373-FD0B5C7FF640}" dt="2022-09-27T18:03:20.236" v="1988" actId="478"/>
          <ac:spMkLst>
            <pc:docMk/>
            <pc:sldMk cId="2182981483" sldId="288"/>
            <ac:spMk id="2" creationId="{0940F44F-646D-A966-D724-E4ED2167F59E}"/>
          </ac:spMkLst>
        </pc:spChg>
        <pc:spChg chg="del">
          <ac:chgData name="Durgesh Prasad" userId="a736445da44ff7da" providerId="LiveId" clId="{4FAFC8B4-286B-4194-8373-FD0B5C7FF640}" dt="2022-09-26T20:14:42.664" v="1338"/>
          <ac:spMkLst>
            <pc:docMk/>
            <pc:sldMk cId="2182981483" sldId="288"/>
            <ac:spMk id="3" creationId="{6DFC3C8C-B393-0AC4-CEE1-8919F4774758}"/>
          </ac:spMkLst>
        </pc:spChg>
        <pc:spChg chg="add del mod">
          <ac:chgData name="Durgesh Prasad" userId="a736445da44ff7da" providerId="LiveId" clId="{4FAFC8B4-286B-4194-8373-FD0B5C7FF640}" dt="2022-09-26T20:16:08.873" v="1345"/>
          <ac:spMkLst>
            <pc:docMk/>
            <pc:sldMk cId="2182981483" sldId="288"/>
            <ac:spMk id="4" creationId="{91827B93-EB04-9C4E-469F-28DA4C6ACA4C}"/>
          </ac:spMkLst>
        </pc:spChg>
        <pc:picChg chg="add del mod">
          <ac:chgData name="Durgesh Prasad" userId="a736445da44ff7da" providerId="LiveId" clId="{4FAFC8B4-286B-4194-8373-FD0B5C7FF640}" dt="2022-09-26T20:16:06.173" v="1344" actId="478"/>
          <ac:picMkLst>
            <pc:docMk/>
            <pc:sldMk cId="2182981483" sldId="288"/>
            <ac:picMk id="16386" creationId="{526F187B-0068-E99F-9387-90B977610F7B}"/>
          </ac:picMkLst>
        </pc:picChg>
        <pc:picChg chg="add mod">
          <ac:chgData name="Durgesh Prasad" userId="a736445da44ff7da" providerId="LiveId" clId="{4FAFC8B4-286B-4194-8373-FD0B5C7FF640}" dt="2022-09-30T17:50:06.784" v="2900" actId="1076"/>
          <ac:picMkLst>
            <pc:docMk/>
            <pc:sldMk cId="2182981483" sldId="288"/>
            <ac:picMk id="16388" creationId="{4F6C1199-9901-0BC3-D7CF-22D7A2EC4922}"/>
          </ac:picMkLst>
        </pc:picChg>
      </pc:sldChg>
      <pc:sldChg chg="addSp delSp modSp new mod ord modTransition">
        <pc:chgData name="Durgesh Prasad" userId="a736445da44ff7da" providerId="LiveId" clId="{4FAFC8B4-286B-4194-8373-FD0B5C7FF640}" dt="2022-09-27T20:31:36.697" v="2585"/>
        <pc:sldMkLst>
          <pc:docMk/>
          <pc:sldMk cId="1091934960" sldId="289"/>
        </pc:sldMkLst>
        <pc:spChg chg="del mod">
          <ac:chgData name="Durgesh Prasad" userId="a736445da44ff7da" providerId="LiveId" clId="{4FAFC8B4-286B-4194-8373-FD0B5C7FF640}" dt="2022-09-27T18:04:24.548" v="1999" actId="478"/>
          <ac:spMkLst>
            <pc:docMk/>
            <pc:sldMk cId="1091934960" sldId="289"/>
            <ac:spMk id="2" creationId="{06BE0260-1E8B-8C3A-75AD-3F6D4820E046}"/>
          </ac:spMkLst>
        </pc:spChg>
        <pc:spChg chg="del">
          <ac:chgData name="Durgesh Prasad" userId="a736445da44ff7da" providerId="LiveId" clId="{4FAFC8B4-286B-4194-8373-FD0B5C7FF640}" dt="2022-09-26T20:18:30.093" v="1353"/>
          <ac:spMkLst>
            <pc:docMk/>
            <pc:sldMk cId="1091934960" sldId="289"/>
            <ac:spMk id="3" creationId="{72EF24D0-341A-59EC-7617-1F19FF4AD590}"/>
          </ac:spMkLst>
        </pc:spChg>
        <pc:picChg chg="add mod">
          <ac:chgData name="Durgesh Prasad" userId="a736445da44ff7da" providerId="LiveId" clId="{4FAFC8B4-286B-4194-8373-FD0B5C7FF640}" dt="2022-09-27T19:47:45.281" v="2199" actId="1076"/>
          <ac:picMkLst>
            <pc:docMk/>
            <pc:sldMk cId="1091934960" sldId="289"/>
            <ac:picMk id="17410" creationId="{0998CD01-F2B2-B7A2-9514-671B3A6855A1}"/>
          </ac:picMkLst>
        </pc:picChg>
      </pc:sldChg>
      <pc:sldChg chg="modSp new mod ord modTransition">
        <pc:chgData name="Durgesh Prasad" userId="a736445da44ff7da" providerId="LiveId" clId="{4FAFC8B4-286B-4194-8373-FD0B5C7FF640}" dt="2022-09-27T21:02:31.851" v="2742" actId="20577"/>
        <pc:sldMkLst>
          <pc:docMk/>
          <pc:sldMk cId="912095796" sldId="290"/>
        </pc:sldMkLst>
        <pc:spChg chg="mod">
          <ac:chgData name="Durgesh Prasad" userId="a736445da44ff7da" providerId="LiveId" clId="{4FAFC8B4-286B-4194-8373-FD0B5C7FF640}" dt="2022-09-27T19:13:04.400" v="2130" actId="1076"/>
          <ac:spMkLst>
            <pc:docMk/>
            <pc:sldMk cId="912095796" sldId="290"/>
            <ac:spMk id="2" creationId="{FF4BFBC3-7806-1F67-C419-7046851E4849}"/>
          </ac:spMkLst>
        </pc:spChg>
        <pc:spChg chg="mod">
          <ac:chgData name="Durgesh Prasad" userId="a736445da44ff7da" providerId="LiveId" clId="{4FAFC8B4-286B-4194-8373-FD0B5C7FF640}" dt="2022-09-27T21:02:31.851" v="2742" actId="20577"/>
          <ac:spMkLst>
            <pc:docMk/>
            <pc:sldMk cId="912095796" sldId="290"/>
            <ac:spMk id="3" creationId="{0C5CCBE4-AA72-E00E-0C21-863839A026EB}"/>
          </ac:spMkLst>
        </pc:spChg>
      </pc:sldChg>
      <pc:sldChg chg="addSp modSp new mod ord modTransition modAnim">
        <pc:chgData name="Durgesh Prasad" userId="a736445da44ff7da" providerId="LiveId" clId="{4FAFC8B4-286B-4194-8373-FD0B5C7FF640}" dt="2022-09-30T17:51:03.442" v="2960" actId="20577"/>
        <pc:sldMkLst>
          <pc:docMk/>
          <pc:sldMk cId="1368590802" sldId="291"/>
        </pc:sldMkLst>
        <pc:spChg chg="mod">
          <ac:chgData name="Durgesh Prasad" userId="a736445da44ff7da" providerId="LiveId" clId="{4FAFC8B4-286B-4194-8373-FD0B5C7FF640}" dt="2022-09-27T19:09:44.910" v="2105" actId="14838"/>
          <ac:spMkLst>
            <pc:docMk/>
            <pc:sldMk cId="1368590802" sldId="291"/>
            <ac:spMk id="2" creationId="{6A9B0203-8BD5-4851-E9C4-B874C022078C}"/>
          </ac:spMkLst>
        </pc:spChg>
        <pc:spChg chg="mod">
          <ac:chgData name="Durgesh Prasad" userId="a736445da44ff7da" providerId="LiveId" clId="{4FAFC8B4-286B-4194-8373-FD0B5C7FF640}" dt="2022-09-30T17:51:03.442" v="2960" actId="20577"/>
          <ac:spMkLst>
            <pc:docMk/>
            <pc:sldMk cId="1368590802" sldId="291"/>
            <ac:spMk id="3" creationId="{898BB668-C2FC-663B-C12F-D9D0F8068568}"/>
          </ac:spMkLst>
        </pc:spChg>
        <pc:picChg chg="add mod">
          <ac:chgData name="Durgesh Prasad" userId="a736445da44ff7da" providerId="LiveId" clId="{4FAFC8B4-286B-4194-8373-FD0B5C7FF640}" dt="2022-09-27T20:21:42.778" v="2506" actId="1076"/>
          <ac:picMkLst>
            <pc:docMk/>
            <pc:sldMk cId="1368590802" sldId="291"/>
            <ac:picMk id="5" creationId="{35F57C27-77BB-AB15-A756-540F210F5031}"/>
          </ac:picMkLst>
        </pc:picChg>
      </pc:sldChg>
      <pc:sldChg chg="addSp modSp new modTransition">
        <pc:chgData name="Durgesh Prasad" userId="a736445da44ff7da" providerId="LiveId" clId="{4FAFC8B4-286B-4194-8373-FD0B5C7FF640}" dt="2022-09-27T20:45:34.480" v="2663"/>
        <pc:sldMkLst>
          <pc:docMk/>
          <pc:sldMk cId="1516822446" sldId="292"/>
        </pc:sldMkLst>
        <pc:picChg chg="add mod">
          <ac:chgData name="Durgesh Prasad" userId="a736445da44ff7da" providerId="LiveId" clId="{4FAFC8B4-286B-4194-8373-FD0B5C7FF640}" dt="2022-09-27T20:44:55.297" v="2660" actId="1076"/>
          <ac:picMkLst>
            <pc:docMk/>
            <pc:sldMk cId="1516822446" sldId="292"/>
            <ac:picMk id="1026" creationId="{B13553A3-398B-5246-55DB-80882182B8A2}"/>
          </ac:picMkLst>
        </pc:picChg>
      </pc:sldChg>
      <pc:sldChg chg="addSp delSp modSp new mod ord modTransition">
        <pc:chgData name="Durgesh Prasad" userId="a736445da44ff7da" providerId="LiveId" clId="{4FAFC8B4-286B-4194-8373-FD0B5C7FF640}" dt="2022-09-30T17:55:27.013" v="2962"/>
        <pc:sldMkLst>
          <pc:docMk/>
          <pc:sldMk cId="1989806336" sldId="293"/>
        </pc:sldMkLst>
        <pc:spChg chg="add del mod">
          <ac:chgData name="Durgesh Prasad" userId="a736445da44ff7da" providerId="LiveId" clId="{4FAFC8B4-286B-4194-8373-FD0B5C7FF640}" dt="2022-09-30T17:48:35.621" v="2894" actId="1076"/>
          <ac:spMkLst>
            <pc:docMk/>
            <pc:sldMk cId="1989806336" sldId="293"/>
            <ac:spMk id="2" creationId="{46F0FCEC-5ECC-3EBE-E5D6-AA56F9349C57}"/>
          </ac:spMkLst>
        </pc:spChg>
        <pc:spChg chg="del mod">
          <ac:chgData name="Durgesh Prasad" userId="a736445da44ff7da" providerId="LiveId" clId="{4FAFC8B4-286B-4194-8373-FD0B5C7FF640}" dt="2022-09-30T17:39:59.111" v="2826" actId="478"/>
          <ac:spMkLst>
            <pc:docMk/>
            <pc:sldMk cId="1989806336" sldId="293"/>
            <ac:spMk id="3" creationId="{B150C7C7-605A-A8D8-CE9E-9A9FF2BB1E9F}"/>
          </ac:spMkLst>
        </pc:spChg>
        <pc:picChg chg="add mod">
          <ac:chgData name="Durgesh Prasad" userId="a736445da44ff7da" providerId="LiveId" clId="{4FAFC8B4-286B-4194-8373-FD0B5C7FF640}" dt="2022-09-30T17:47:52.264" v="2886" actId="1076"/>
          <ac:picMkLst>
            <pc:docMk/>
            <pc:sldMk cId="1989806336" sldId="293"/>
            <ac:picMk id="4" creationId="{4C1E3153-F43D-556D-DCE8-8E3006AD2B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48D54EA-B9FB-4D76-8E7D-4E57BCF476E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7466A26-62FB-418E-8D42-A30AF82E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54EA-B9FB-4D76-8E7D-4E57BCF476E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6A26-62FB-418E-8D42-A30AF82E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48D54EA-B9FB-4D76-8E7D-4E57BCF476E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466A26-62FB-418E-8D42-A30AF82E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9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48D54EA-B9FB-4D76-8E7D-4E57BCF476E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466A26-62FB-418E-8D42-A30AF82EFD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7605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48D54EA-B9FB-4D76-8E7D-4E57BCF476E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466A26-62FB-418E-8D42-A30AF82E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74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54EA-B9FB-4D76-8E7D-4E57BCF476E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6A26-62FB-418E-8D42-A30AF82E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75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54EA-B9FB-4D76-8E7D-4E57BCF476E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6A26-62FB-418E-8D42-A30AF82E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87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54EA-B9FB-4D76-8E7D-4E57BCF476E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6A26-62FB-418E-8D42-A30AF82E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9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48D54EA-B9FB-4D76-8E7D-4E57BCF476E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466A26-62FB-418E-8D42-A30AF82E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0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54EA-B9FB-4D76-8E7D-4E57BCF476E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6A26-62FB-418E-8D42-A30AF82E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5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48D54EA-B9FB-4D76-8E7D-4E57BCF476E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466A26-62FB-418E-8D42-A30AF82E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7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54EA-B9FB-4D76-8E7D-4E57BCF476E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6A26-62FB-418E-8D42-A30AF82E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54EA-B9FB-4D76-8E7D-4E57BCF476E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6A26-62FB-418E-8D42-A30AF82E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8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54EA-B9FB-4D76-8E7D-4E57BCF476E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6A26-62FB-418E-8D42-A30AF82E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4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54EA-B9FB-4D76-8E7D-4E57BCF476E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6A26-62FB-418E-8D42-A30AF82E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1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54EA-B9FB-4D76-8E7D-4E57BCF476E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6A26-62FB-418E-8D42-A30AF82E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3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54EA-B9FB-4D76-8E7D-4E57BCF476E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6A26-62FB-418E-8D42-A30AF82E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2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D54EA-B9FB-4D76-8E7D-4E57BCF476E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6A26-62FB-418E-8D42-A30AF82EF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4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0203-8BD5-4851-E9C4-B874C0220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536" y="978568"/>
            <a:ext cx="11688724" cy="1013265"/>
          </a:xfrm>
        </p:spPr>
        <p:txBody>
          <a:bodyPr>
            <a:noAutofit/>
          </a:bodyPr>
          <a:lstStyle/>
          <a:p>
            <a:r>
              <a:rPr lang="en-US" sz="3600" b="1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Rajkiya</a:t>
            </a:r>
            <a:r>
              <a:rPr lang="en-US" sz="36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 engineering college, </a:t>
            </a:r>
            <a:r>
              <a:rPr lang="en-US" sz="3600" b="1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azamgarh</a:t>
            </a:r>
            <a:endParaRPr lang="en-US" sz="3600" b="1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BB668-C2FC-663B-C12F-D9D0F8068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0846" y="2508479"/>
            <a:ext cx="10781414" cy="295289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 fontScale="85000" lnSpcReduction="20000"/>
          </a:bodyPr>
          <a:lstStyle/>
          <a:p>
            <a:r>
              <a:rPr lang="en-US" sz="36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3000" endA="300" endPos="35500" dir="5400000" sy="-90000" algn="bl" rotWithShape="0"/>
                </a:effectLst>
                <a:latin typeface="Bahnschrift Light Condensed" panose="020B0502040204020203" pitchFamily="34" charset="0"/>
                <a:cs typeface="Calibri Light" panose="020F0302020204030204" pitchFamily="34" charset="0"/>
              </a:rPr>
              <a:t>                           </a:t>
            </a:r>
            <a:r>
              <a:rPr lang="en-US" sz="38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3000" endA="300" endPos="35500" dir="5400000" sy="-90000" algn="bl" rotWithShape="0"/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Topic – Web Development</a:t>
            </a:r>
          </a:p>
          <a:p>
            <a:endParaRPr lang="en-US" sz="3600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sz="3600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sz="3600" b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Submitted By-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               </a:t>
            </a:r>
            <a:r>
              <a:rPr lang="en-US" sz="3600" b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                       Submitted To- </a:t>
            </a:r>
          </a:p>
          <a:p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Sonal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 Kumari                                   Miss. Sonam Arya Mam</a:t>
            </a:r>
          </a:p>
          <a:p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I.T. 2</a:t>
            </a:r>
            <a:r>
              <a:rPr lang="en-US" sz="3600" b="1" baseline="30000" dirty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nd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yr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                                            </a:t>
            </a:r>
            <a:r>
              <a:rPr lang="en-US" sz="3600" b="1" dirty="0" err="1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Mrs.Puja</a:t>
            </a:r>
            <a:r>
              <a:rPr lang="en-US" sz="3600" b="1" dirty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 Mam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57C27-77BB-AB15-A756-540F210F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055" y="0"/>
            <a:ext cx="1281257" cy="1345613"/>
          </a:xfrm>
          <a:prstGeom prst="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859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0">
        <p:split orient="vert"/>
      </p:transition>
    </mc:Choice>
    <mc:Fallback xmlns="">
      <p:transition spd="slow" advClick="0" advTm="20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150"/>
                            </p:stCondLst>
                            <p:childTnLst>
                              <p:par>
                                <p:cTn id="1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150"/>
                            </p:stCondLst>
                            <p:childTnLst>
                              <p:par>
                                <p:cTn id="3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150"/>
                            </p:stCondLst>
                            <p:childTnLst>
                              <p:par>
                                <p:cTn id="5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150"/>
                            </p:stCondLst>
                            <p:childTnLst>
                              <p:par>
                                <p:cTn id="6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ML Introduction">
            <a:extLst>
              <a:ext uri="{FF2B5EF4-FFF2-40B4-BE49-F238E27FC236}">
                <a16:creationId xmlns:a16="http://schemas.microsoft.com/office/drawing/2014/main" id="{812A37B2-5D5B-51C4-E6A6-0CCB4CC9F5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7154" y="1098697"/>
            <a:ext cx="8690345" cy="4169797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RelaxedModerately"/>
            <a:lightRig rig="soft" dir="t">
              <a:rot lat="0" lon="0" rev="0"/>
            </a:lightRig>
          </a:scene3d>
          <a:sp3d prstMaterial="translucentPowder">
            <a:bevelT w="203200" h="50800" prst="artDeco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601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ML Full Form">
            <a:extLst>
              <a:ext uri="{FF2B5EF4-FFF2-40B4-BE49-F238E27FC236}">
                <a16:creationId xmlns:a16="http://schemas.microsoft.com/office/drawing/2014/main" id="{11256A88-3F7B-A67A-CCE2-E24F3CE7CD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7625" y="811693"/>
            <a:ext cx="9041287" cy="42494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275" endPos="40000" dist="101600" dir="5400000" sy="-100000" algn="bl" rotWithShape="0"/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102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ML History">
            <a:extLst>
              <a:ext uri="{FF2B5EF4-FFF2-40B4-BE49-F238E27FC236}">
                <a16:creationId xmlns:a16="http://schemas.microsoft.com/office/drawing/2014/main" id="{87CF7DA1-BAFC-3352-591E-CBBFBEE40B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8050" y="2176131"/>
            <a:ext cx="9384563" cy="278408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81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0E5B-0827-D830-7845-E97E47F01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111" y="985284"/>
            <a:ext cx="4983125" cy="772631"/>
          </a:xfrm>
        </p:spPr>
        <p:txBody>
          <a:bodyPr>
            <a:noAutofit/>
          </a:bodyPr>
          <a:lstStyle/>
          <a:p>
            <a:r>
              <a:rPr lang="en-US" sz="44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Html Editors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7052-75CE-7268-6449-87AA6A922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4623" y="2055629"/>
            <a:ext cx="8116186" cy="3409507"/>
          </a:xfr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 fontScale="92500" lnSpcReduction="10000"/>
          </a:bodyPr>
          <a:lstStyle/>
          <a:p>
            <a:pPr algn="l" fontAlgn="base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text editors are used to create and modify web pages. HTML codes can be written in any text editors including the 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One just needs to write HTML in any text editor and save the file with an extension “.html” or “.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</a:p>
          <a:p>
            <a:pPr algn="l" fontAlgn="base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of the popular HTML text editors are given below:</a:t>
            </a:r>
          </a:p>
          <a:p>
            <a:pPr algn="l" fontAlgn="base"/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Notepad++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Sublime Text 3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523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ML Basic Format">
            <a:extLst>
              <a:ext uri="{FF2B5EF4-FFF2-40B4-BE49-F238E27FC236}">
                <a16:creationId xmlns:a16="http://schemas.microsoft.com/office/drawing/2014/main" id="{1F0133AD-C6B0-EB3F-11C4-3CE1AD0F49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633" y="1106087"/>
            <a:ext cx="8357190" cy="55357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696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4247-D7D5-0FFC-E04F-D4CA0460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250" y="561173"/>
            <a:ext cx="8610600" cy="1293028"/>
          </a:xfrm>
        </p:spPr>
        <p:txBody>
          <a:bodyPr/>
          <a:lstStyle/>
          <a:p>
            <a:r>
              <a:rPr lang="en-US" b="1" i="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urw-din"/>
              </a:rPr>
              <a:t>Features of HTML:</a:t>
            </a:r>
            <a:r>
              <a:rPr lang="en-US" b="0" i="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urw-din"/>
              </a:rPr>
              <a:t> </a:t>
            </a:r>
            <a:br>
              <a:rPr lang="en-US" b="0" i="0" dirty="0">
                <a:effectLst/>
                <a:latin typeface="urw-din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3D5D-9B7D-DA95-2796-37FDC29B5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9918405" cy="3780938"/>
          </a:xfr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easy to learn and easy to use.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platform-independent.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Images, videos, and audio can be added to a web page.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Hypertext can be added to the text.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markup language.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HTML document can be created using any text editor. Save the text file using 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.html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saved as an HTML document, the file can be opened as a webpage in the browser.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7868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EB7A-89C7-779B-A5BE-E38EB07DF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650" y="745323"/>
            <a:ext cx="8610600" cy="1293028"/>
          </a:xfrm>
        </p:spPr>
        <p:txBody>
          <a:bodyPr/>
          <a:lstStyle/>
          <a:p>
            <a:r>
              <a:rPr lang="en-US" sz="4400" b="1" i="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urw-din"/>
              </a:rPr>
              <a:t>Advantages:</a:t>
            </a:r>
            <a:r>
              <a:rPr lang="en-US" sz="4400" b="0" i="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urw-din"/>
              </a:rPr>
              <a:t> </a:t>
            </a:r>
            <a:br>
              <a:rPr lang="en-US" b="0" i="0" dirty="0">
                <a:effectLst/>
                <a:latin typeface="urw-din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3A044-0D06-FA8B-FBAF-6D1809A84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581" y="2393036"/>
            <a:ext cx="8826795" cy="2731858"/>
          </a:xfr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is used to build websites.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supported by all browsers.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be integrated with other languages like CSS, JavaScript, etc.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68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80210-EDC7-6446-BC5B-DA4C0C5C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100" y="639315"/>
            <a:ext cx="8610600" cy="1293028"/>
          </a:xfrm>
        </p:spPr>
        <p:txBody>
          <a:bodyPr/>
          <a:lstStyle/>
          <a:p>
            <a:r>
              <a:rPr lang="en-US" b="1" i="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urw-din"/>
              </a:rPr>
              <a:t>Disadvantages:</a:t>
            </a:r>
            <a:r>
              <a:rPr lang="en-US" b="0" i="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urw-din"/>
              </a:rPr>
              <a:t> </a:t>
            </a:r>
            <a:br>
              <a:rPr lang="en-US" b="0" i="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urw-din"/>
              </a:rPr>
            </a:br>
            <a:endParaRPr lang="en-US" dirty="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5D0E7-84DD-1427-4D10-B052C7F0B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043" y="2550751"/>
            <a:ext cx="9436543" cy="2552877"/>
          </a:xfr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can only create static web pages. For dynamic web pages, other languages have to be used.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large amount of code has to be written to create a simple web page.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security feature is not good.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152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806C-1E2A-4A06-5692-2BBC0630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03110"/>
            <a:ext cx="8610600" cy="1293028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A simple html5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D02AD-E7BD-A4C8-3576-8DF7B6AF4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819" y="2201648"/>
            <a:ext cx="9769549" cy="40241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&lt;!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DOCTYPEhtml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&lt;head&gt;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&lt;title&gt;This is My First Website&lt;/title&gt;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&lt;/head&gt;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&lt;body&gt;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&lt;p&gt;Welcome to HTML5, CSS3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andJavaScript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!&lt;/p&gt;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&lt;/html&gt;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677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SS Introduction">
            <a:extLst>
              <a:ext uri="{FF2B5EF4-FFF2-40B4-BE49-F238E27FC236}">
                <a16:creationId xmlns:a16="http://schemas.microsoft.com/office/drawing/2014/main" id="{18B4BAF3-D3C9-031D-64DB-BD61388707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625" y="1332614"/>
            <a:ext cx="9845751" cy="3487479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54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Web Development - GeeksforGeeks">
            <a:extLst>
              <a:ext uri="{FF2B5EF4-FFF2-40B4-BE49-F238E27FC236}">
                <a16:creationId xmlns:a16="http://schemas.microsoft.com/office/drawing/2014/main" id="{E35D1E8C-E384-2BE4-91CA-D8354E06B0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6589" y="1162492"/>
            <a:ext cx="9593157" cy="4325642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9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SS-Released-year">
            <a:extLst>
              <a:ext uri="{FF2B5EF4-FFF2-40B4-BE49-F238E27FC236}">
                <a16:creationId xmlns:a16="http://schemas.microsoft.com/office/drawing/2014/main" id="{1C69E4F7-9758-6B8F-7391-5918A60703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8679" y="2013098"/>
            <a:ext cx="9080714" cy="36664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54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18A1-64CC-D0C5-D11C-EF740E843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617" y="654853"/>
            <a:ext cx="2638647" cy="1293028"/>
          </a:xfrm>
        </p:spPr>
        <p:txBody>
          <a:bodyPr>
            <a:normAutofit/>
          </a:bodyPr>
          <a:lstStyle/>
          <a:p>
            <a:r>
              <a:rPr lang="en-US" sz="4400" b="1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css</a:t>
            </a:r>
            <a:endParaRPr lang="en-US" sz="4400" b="1" dirty="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1B30-6D58-7E1A-FD59-9C088C304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355410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Sheets)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used to apply styles to web pages.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Cascading Style Sheets are fondly referred to as CSS.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make web pages presentable. </a:t>
            </a:r>
          </a:p>
          <a:p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you to apply styles on web pages.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importantly, it enables you to do this independently of the HTML that makes up each web page.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349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055FF-E321-89D6-41BF-370E16D6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11211"/>
            <a:ext cx="9975112" cy="1293028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var(--font-din)"/>
              </a:rPr>
              <a:t>There are three types of CSS which are given below:</a:t>
            </a:r>
            <a:br>
              <a:rPr lang="en-US" b="0" i="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var(--font-din)"/>
              </a:rPr>
            </a:br>
            <a:endParaRPr lang="en-US" dirty="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D4915-FE28-E8DD-3300-E681D1613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303" y="2604239"/>
            <a:ext cx="10386237" cy="274039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Inline: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Inline CSS contains the CSS property in the body section attached with the element known as inline CSS.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Internal or Embedded: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CSS ruleset should be within the HTML file in the head section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CSS is embedded within the HTML file. 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External CSS contains a separate CSS file that contains only style property with the help of tag attributes.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20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xample CSS">
            <a:extLst>
              <a:ext uri="{FF2B5EF4-FFF2-40B4-BE49-F238E27FC236}">
                <a16:creationId xmlns:a16="http://schemas.microsoft.com/office/drawing/2014/main" id="{3E12CA81-91C7-BA76-2E49-36F7373F9F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220" y="2220733"/>
            <a:ext cx="6606361" cy="22533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ELEMENT SELECTOR">
            <a:extLst>
              <a:ext uri="{FF2B5EF4-FFF2-40B4-BE49-F238E27FC236}">
                <a16:creationId xmlns:a16="http://schemas.microsoft.com/office/drawing/2014/main" id="{B155029D-AF06-5DF5-968B-61F15FE34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082" y="4706381"/>
            <a:ext cx="5604635" cy="1999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DF3237-E223-7635-3158-4D486E7DA92F}"/>
              </a:ext>
            </a:extLst>
          </p:cNvPr>
          <p:cNvSpPr/>
          <p:nvPr/>
        </p:nvSpPr>
        <p:spPr>
          <a:xfrm>
            <a:off x="2962938" y="864783"/>
            <a:ext cx="5046921" cy="8860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4033096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,440 Violet Thanks Stock Photos, Pictures &amp; Royalty-Free Images - iStock">
            <a:extLst>
              <a:ext uri="{FF2B5EF4-FFF2-40B4-BE49-F238E27FC236}">
                <a16:creationId xmlns:a16="http://schemas.microsoft.com/office/drawing/2014/main" id="{B13553A3-398B-5246-55DB-80882182B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071" y="-396949"/>
            <a:ext cx="12930141" cy="788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8224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1E3153-F43D-556D-DCE8-8E3006AD2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4161" y="2225749"/>
            <a:ext cx="8423678" cy="396711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F0FCEC-5ECC-3EBE-E5D6-AA56F934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328" y="665136"/>
            <a:ext cx="6262577" cy="809246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Book Antiqua" panose="02040602050305030304" pitchFamily="18" charset="0"/>
              </a:rPr>
              <a:t>DATA flow diagram</a:t>
            </a:r>
          </a:p>
        </p:txBody>
      </p:sp>
    </p:spTree>
    <p:extLst>
      <p:ext uri="{BB962C8B-B14F-4D97-AF65-F5344CB8AC3E}">
        <p14:creationId xmlns:p14="http://schemas.microsoft.com/office/powerpoint/2010/main" val="1989806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FBC3-7806-1F67-C419-7046851E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888" y="984397"/>
            <a:ext cx="5466907" cy="1015410"/>
          </a:xfrm>
        </p:spPr>
        <p:txBody>
          <a:bodyPr>
            <a:noAutofit/>
          </a:bodyPr>
          <a:lstStyle/>
          <a:p>
            <a:r>
              <a:rPr lang="en-US" sz="4400" b="1" i="0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urw-din"/>
              </a:rPr>
              <a:t>Web development</a:t>
            </a:r>
            <a:r>
              <a:rPr lang="en-US" sz="4400" b="0" i="0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urw-din"/>
              </a:rPr>
              <a:t> </a:t>
            </a:r>
            <a:endParaRPr lang="en-US" sz="4400" dirty="0"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CCBE4-AA72-E00E-0C21-863839A02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158" y="2626951"/>
            <a:ext cx="9641958" cy="249794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refers to the building, creating, and maintaining of websites.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includes aspects such as web design, web publishing, web programming, and database management.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the creation of an application that works over the internet i.e. websites.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09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Difference between Web Designer and Web Developer - GeeksforGeeks">
            <a:extLst>
              <a:ext uri="{FF2B5EF4-FFF2-40B4-BE49-F238E27FC236}">
                <a16:creationId xmlns:a16="http://schemas.microsoft.com/office/drawing/2014/main" id="{4F6C1199-9901-0BC3-D7CF-22D7A2EC49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2353" y="2119422"/>
            <a:ext cx="9087293" cy="31483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98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0B9A-31F4-0977-006B-1CFBE887B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056" y="823902"/>
            <a:ext cx="8782493" cy="685801"/>
          </a:xfrm>
        </p:spPr>
        <p:txBody>
          <a:bodyPr>
            <a:noAutofit/>
          </a:bodyPr>
          <a:lstStyle/>
          <a:p>
            <a:r>
              <a:rPr lang="en-US" sz="40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Web Designer Vs. Web Developer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9CC12-CB87-344E-43D2-9FCA62714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4277" y="1842857"/>
            <a:ext cx="8304383" cy="3728603"/>
          </a:xfr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 A web designer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the layouts, fonts, color, images, and overall branding.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Rarely does the development of a website!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Right- braided (Creative) person.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A Web Developer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Develops the website and hosts on a web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Web Development Skills: HTML, CSS, JavaScript, React.js, Node.js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Left-braided (Logical) person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0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Difference Between Frontend And Backend - Stellar Digital">
            <a:extLst>
              <a:ext uri="{FF2B5EF4-FFF2-40B4-BE49-F238E27FC236}">
                <a16:creationId xmlns:a16="http://schemas.microsoft.com/office/drawing/2014/main" id="{0998CD01-F2B2-B7A2-9514-671B3A6855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7657" y="1010619"/>
            <a:ext cx="8949258" cy="4698360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93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4DBB-ADB8-99E7-AD0C-FA62C6FD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767" y="1000822"/>
            <a:ext cx="10465981" cy="1293028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Front end and back end web development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B712-748F-CE2B-E406-4967EB8FA25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Front End Web Development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Defines components on the page with HTML.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them look pleasing with CSS.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interactivity with use of frameworks.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Back End Web Development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Deals with Servers, Send the HTML + CSS + JavaScript to web browser.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 pages by programming in Java, JavaScript, PHP, Perl, Python, Ruby.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to achieve fast response times to end users.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204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1B1F-C7FD-E4C5-BA10-11BC184B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764" y="1182587"/>
            <a:ext cx="10053084" cy="1293028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html,css</a:t>
            </a:r>
            <a:r>
              <a:rPr lang="en-US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, and </a:t>
            </a:r>
            <a:r>
              <a:rPr lang="en-US" b="1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javascript</a:t>
            </a:r>
            <a:r>
              <a:rPr lang="en-US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– an overview</a:t>
            </a:r>
            <a:br>
              <a:rPr lang="en-US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</a:br>
            <a:endParaRPr lang="en-US" b="1" dirty="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853DB-DA2A-0D6A-D78F-086B8CABF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116" y="2370323"/>
            <a:ext cx="10003465" cy="40241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Hypertext Markup Language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Page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Cascading Style Sheets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Presentation/Styling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Interactivity with User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Updates in a Web Page</a:t>
            </a:r>
          </a:p>
        </p:txBody>
      </p:sp>
    </p:spTree>
    <p:extLst>
      <p:ext uri="{BB962C8B-B14F-4D97-AF65-F5344CB8AC3E}">
        <p14:creationId xmlns:p14="http://schemas.microsoft.com/office/powerpoint/2010/main" val="661597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712</Words>
  <Application>Microsoft Office PowerPoint</Application>
  <PresentationFormat>Widescreen</PresentationFormat>
  <Paragraphs>87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Bahnschrift Light Condensed</vt:lpstr>
      <vt:lpstr>Book Antiqua</vt:lpstr>
      <vt:lpstr>Bookman Old Style</vt:lpstr>
      <vt:lpstr>Century Gothic</vt:lpstr>
      <vt:lpstr>Dubai</vt:lpstr>
      <vt:lpstr>Times New Roman</vt:lpstr>
      <vt:lpstr>urw-din</vt:lpstr>
      <vt:lpstr>var(--font-din)</vt:lpstr>
      <vt:lpstr>Vapor Trail</vt:lpstr>
      <vt:lpstr>Rajkiya engineering college, azamgarh</vt:lpstr>
      <vt:lpstr>PowerPoint Presentation</vt:lpstr>
      <vt:lpstr>DATA flow diagram</vt:lpstr>
      <vt:lpstr>Web development </vt:lpstr>
      <vt:lpstr>PowerPoint Presentation</vt:lpstr>
      <vt:lpstr>Web Designer Vs. Web Developer</vt:lpstr>
      <vt:lpstr>PowerPoint Presentation</vt:lpstr>
      <vt:lpstr>Front end and back end web development </vt:lpstr>
      <vt:lpstr>html,css, and javascript – an overview </vt:lpstr>
      <vt:lpstr>PowerPoint Presentation</vt:lpstr>
      <vt:lpstr>PowerPoint Presentation</vt:lpstr>
      <vt:lpstr>PowerPoint Presentation</vt:lpstr>
      <vt:lpstr>Html Editors</vt:lpstr>
      <vt:lpstr>PowerPoint Presentation</vt:lpstr>
      <vt:lpstr>Features of HTML:  </vt:lpstr>
      <vt:lpstr>Advantages:  </vt:lpstr>
      <vt:lpstr>Disadvantages:  </vt:lpstr>
      <vt:lpstr>A simple html5 page</vt:lpstr>
      <vt:lpstr>PowerPoint Presentation</vt:lpstr>
      <vt:lpstr>PowerPoint Presentation</vt:lpstr>
      <vt:lpstr>css</vt:lpstr>
      <vt:lpstr>There are three types of CSS which are given below: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Designer Vs. Web Developer</dc:title>
  <dc:creator>Durgesh Prasad</dc:creator>
  <cp:lastModifiedBy>Durgesh Prasad</cp:lastModifiedBy>
  <cp:revision>1</cp:revision>
  <dcterms:created xsi:type="dcterms:W3CDTF">2022-09-26T17:49:28Z</dcterms:created>
  <dcterms:modified xsi:type="dcterms:W3CDTF">2022-09-30T17:59:06Z</dcterms:modified>
</cp:coreProperties>
</file>