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0" r:id="rId7"/>
    <p:sldId id="259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Athlete Meet; a social network graph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Sonaly</a:t>
            </a:r>
            <a:r>
              <a:rPr lang="en-US" dirty="0" smtClean="0"/>
              <a:t> </a:t>
            </a:r>
            <a:r>
              <a:rPr lang="en-US" dirty="0" err="1" smtClean="0"/>
              <a:t>Maharaj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46" y="96925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N</a:t>
            </a:r>
            <a:r>
              <a:rPr lang="en-US" dirty="0" smtClean="0"/>
              <a:t>etwork Graphs</a:t>
            </a:r>
          </a:p>
          <a:p>
            <a:r>
              <a:rPr lang="en-US" dirty="0" smtClean="0"/>
              <a:t>What is Athlete Meet</a:t>
            </a:r>
          </a:p>
          <a:p>
            <a:r>
              <a:rPr lang="en-US" dirty="0" smtClean="0"/>
              <a:t>How does Athlete Meet work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Purpose of Athlete Meet</a:t>
            </a:r>
          </a:p>
          <a:p>
            <a:r>
              <a:rPr lang="en-US" dirty="0" smtClean="0"/>
              <a:t>Visualization of Athlete Meet</a:t>
            </a:r>
            <a:endParaRPr lang="en-US" dirty="0"/>
          </a:p>
          <a:p>
            <a:r>
              <a:rPr lang="en-US" dirty="0" smtClean="0"/>
              <a:t>Information on Athlete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1182472"/>
            <a:ext cx="3827410" cy="1371600"/>
          </a:xfrm>
        </p:spPr>
        <p:txBody>
          <a:bodyPr/>
          <a:lstStyle/>
          <a:p>
            <a:r>
              <a:rPr lang="en-US" dirty="0" smtClean="0"/>
              <a:t>Social Network Graphs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553" y="3413333"/>
            <a:ext cx="4188017" cy="2438404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set of points joined by lines. </a:t>
            </a:r>
          </a:p>
          <a:p>
            <a:r>
              <a:rPr lang="en-US" dirty="0" smtClean="0"/>
              <a:t>It can be used to describe/analyze social networks.</a:t>
            </a:r>
            <a:endParaRPr lang="en-US" dirty="0" smtClean="0"/>
          </a:p>
          <a:p>
            <a:r>
              <a:rPr lang="en-US" dirty="0" smtClean="0"/>
              <a:t>Lines represent diff relationships/ interactions.</a:t>
            </a:r>
          </a:p>
          <a:p>
            <a:r>
              <a:rPr lang="en-US" dirty="0" smtClean="0"/>
              <a:t>There are many types of social network graphs.</a:t>
            </a:r>
          </a:p>
          <a:p>
            <a:r>
              <a:rPr lang="en-US" dirty="0" smtClean="0"/>
              <a:t>Nodes represent users of a social network.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006263"/>
            <a:ext cx="5470525" cy="4845474"/>
          </a:xfrm>
        </p:spPr>
      </p:pic>
    </p:spTree>
    <p:extLst>
      <p:ext uri="{BB962C8B-B14F-4D97-AF65-F5344CB8AC3E}">
        <p14:creationId xmlns:p14="http://schemas.microsoft.com/office/powerpoint/2010/main" val="1721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46" y="96925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What is Athlete Meet?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Athletes can use this desktop app that is used to find other athletes with similar athletic qualities and interests as themselves.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app presents possible mates to meet based on similarities between profiles and an identified valuable mate within that group of mates can be idolized.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46" y="96925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How does Athlete Meet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Users can login/ signup using their athletic demographics (age, sport, team, fitness).</a:t>
            </a:r>
          </a:p>
          <a:p>
            <a:r>
              <a:rPr lang="en-US" dirty="0" smtClean="0"/>
              <a:t>These users are stored in nodes.</a:t>
            </a:r>
          </a:p>
          <a:p>
            <a:r>
              <a:rPr lang="en-US" dirty="0" smtClean="0"/>
              <a:t>Users can find other similar athletic mates on the app (e.g. same age).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These users are formed by attribute edges (relationships).</a:t>
            </a:r>
          </a:p>
          <a:p>
            <a:r>
              <a:rPr lang="en-US" dirty="0" smtClean="0"/>
              <a:t>Users can view their social graph to view connections.</a:t>
            </a:r>
          </a:p>
          <a:p>
            <a:r>
              <a:rPr lang="en-US" dirty="0" smtClean="0"/>
              <a:t>An MVP athletic member can be discovered within a group of nodes (fittest member).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1371600"/>
          </a:xfrm>
        </p:spPr>
        <p:txBody>
          <a:bodyPr/>
          <a:lstStyle/>
          <a:p>
            <a:r>
              <a:rPr lang="en-US" dirty="0" smtClean="0"/>
              <a:t>Purpose of Athlete Meet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013656"/>
            <a:ext cx="6241816" cy="23181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Athletes may not have a means to find those with similar athletic ability, interests and qualities as themselves.</a:t>
            </a:r>
          </a:p>
          <a:p>
            <a:r>
              <a:rPr lang="en-US" dirty="0" smtClean="0"/>
              <a:t>This app provides a means for users to connect with potential mates and identify the strongest of their group. </a:t>
            </a:r>
          </a:p>
          <a:p>
            <a:r>
              <a:rPr lang="en-US" dirty="0" smtClean="0"/>
              <a:t>This allows users to find people to train with/ aspire to.</a:t>
            </a:r>
          </a:p>
          <a:p>
            <a:r>
              <a:rPr lang="en-US" dirty="0" smtClean="0"/>
              <a:t>The app is meant for those interested in connecting with others based on sport and athletic ability.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399" y="2559973"/>
            <a:ext cx="62418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3" r="29953"/>
          <a:stretch>
            <a:fillRect/>
          </a:stretch>
        </p:blipFill>
        <p:spPr>
          <a:xfrm>
            <a:off x="8094831" y="1041400"/>
            <a:ext cx="3032515" cy="4727139"/>
          </a:xfrm>
        </p:spPr>
      </p:pic>
    </p:spTree>
    <p:extLst>
      <p:ext uri="{BB962C8B-B14F-4D97-AF65-F5344CB8AC3E}">
        <p14:creationId xmlns:p14="http://schemas.microsoft.com/office/powerpoint/2010/main" val="2310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221108"/>
            <a:ext cx="3718455" cy="1371600"/>
          </a:xfrm>
        </p:spPr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998" y="3429000"/>
            <a:ext cx="4394079" cy="243840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Nodes</a:t>
            </a:r>
            <a:r>
              <a:rPr lang="en-US" sz="1800" dirty="0" smtClean="0"/>
              <a:t> = Athletes</a:t>
            </a:r>
          </a:p>
          <a:p>
            <a:r>
              <a:rPr lang="en-US" sz="1800" b="1" dirty="0" smtClean="0"/>
              <a:t>Edges</a:t>
            </a:r>
            <a:r>
              <a:rPr lang="en-US" sz="1800" dirty="0" smtClean="0"/>
              <a:t> = Similar attributes</a:t>
            </a:r>
          </a:p>
          <a:p>
            <a:r>
              <a:rPr lang="en-US" sz="1800" b="1" dirty="0" smtClean="0"/>
              <a:t>Cost of Edges </a:t>
            </a:r>
            <a:r>
              <a:rPr lang="en-US" sz="1800" dirty="0" smtClean="0"/>
              <a:t>= number of similar attributes</a:t>
            </a:r>
          </a:p>
          <a:p>
            <a:r>
              <a:rPr lang="en-US" sz="1800" b="1" dirty="0" smtClean="0"/>
              <a:t>Attributes</a:t>
            </a:r>
            <a:r>
              <a:rPr lang="en-US" sz="1800" dirty="0" smtClean="0"/>
              <a:t> = age range, sport domain, supporting team, fitness level</a:t>
            </a:r>
          </a:p>
          <a:p>
            <a:r>
              <a:rPr lang="en-US" sz="1800" b="1" dirty="0" smtClean="0"/>
              <a:t>Traversal</a:t>
            </a:r>
            <a:r>
              <a:rPr lang="en-US" sz="1800" dirty="0" smtClean="0"/>
              <a:t> = Fittest athlete within connections</a:t>
            </a:r>
          </a:p>
          <a:p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78189"/>
            <a:ext cx="5470525" cy="3301622"/>
          </a:xfrm>
        </p:spPr>
      </p:pic>
    </p:spTree>
    <p:extLst>
      <p:ext uri="{BB962C8B-B14F-4D97-AF65-F5344CB8AC3E}">
        <p14:creationId xmlns:p14="http://schemas.microsoft.com/office/powerpoint/2010/main" val="2313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25309"/>
            <a:ext cx="9601196" cy="1303867"/>
          </a:xfrm>
        </p:spPr>
        <p:txBody>
          <a:bodyPr/>
          <a:lstStyle/>
          <a:p>
            <a:r>
              <a:rPr lang="en-US" dirty="0" smtClean="0"/>
              <a:t>Demonstrating Athlete Meet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01" t="9091" r="20393" b="22592"/>
          <a:stretch/>
        </p:blipFill>
        <p:spPr>
          <a:xfrm>
            <a:off x="561307" y="1321703"/>
            <a:ext cx="4265051" cy="2790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176" t="7866" r="33768" b="22429"/>
          <a:stretch/>
        </p:blipFill>
        <p:spPr>
          <a:xfrm>
            <a:off x="4826358" y="1321703"/>
            <a:ext cx="3267680" cy="2780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754" t="8241" r="8098" b="22616"/>
          <a:stretch/>
        </p:blipFill>
        <p:spPr>
          <a:xfrm>
            <a:off x="1687132" y="4122312"/>
            <a:ext cx="6104586" cy="2723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0387" t="8055" r="33768" b="22992"/>
          <a:stretch/>
        </p:blipFill>
        <p:spPr>
          <a:xfrm>
            <a:off x="8094038" y="1321704"/>
            <a:ext cx="3329523" cy="2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69253"/>
            <a:ext cx="9601196" cy="13038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04" y="2557463"/>
            <a:ext cx="5015392" cy="3317875"/>
          </a:xfrm>
        </p:spPr>
      </p:pic>
    </p:spTree>
    <p:extLst>
      <p:ext uri="{BB962C8B-B14F-4D97-AF65-F5344CB8AC3E}">
        <p14:creationId xmlns:p14="http://schemas.microsoft.com/office/powerpoint/2010/main" val="27423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734</TotalTime>
  <Words>336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Mini Project</vt:lpstr>
      <vt:lpstr>Agenda</vt:lpstr>
      <vt:lpstr>Social Network Graphs</vt:lpstr>
      <vt:lpstr>What is Athlete Meet?</vt:lpstr>
      <vt:lpstr>How does Athlete Meet work?</vt:lpstr>
      <vt:lpstr>Purpose of Athlete Meet</vt:lpstr>
      <vt:lpstr>Information</vt:lpstr>
      <vt:lpstr>Demonstrating Athlete Meet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</dc:title>
  <dc:creator>User</dc:creator>
  <cp:lastModifiedBy>Microsoft account</cp:lastModifiedBy>
  <cp:revision>34</cp:revision>
  <dcterms:created xsi:type="dcterms:W3CDTF">2021-10-13T09:45:20Z</dcterms:created>
  <dcterms:modified xsi:type="dcterms:W3CDTF">2022-05-08T15:46:51Z</dcterms:modified>
</cp:coreProperties>
</file>